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8"/>
  </p:notesMasterIdLst>
  <p:sldIdLst>
    <p:sldId id="256" r:id="rId2"/>
    <p:sldId id="257" r:id="rId3"/>
    <p:sldId id="258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86"/>
    <a:srgbClr val="4F81BD"/>
    <a:srgbClr val="FFFFFF"/>
    <a:srgbClr val="E8ECF5"/>
    <a:srgbClr val="CDD7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564" autoAdjust="0"/>
  </p:normalViewPr>
  <p:slideViewPr>
    <p:cSldViewPr>
      <p:cViewPr varScale="1">
        <p:scale>
          <a:sx n="64" d="100"/>
          <a:sy n="64" d="100"/>
        </p:scale>
        <p:origin x="90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7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6AF23-1FCE-6742-8E67-FA54C60CD1F7}" type="datetimeFigureOut">
              <a:rPr lang="es-ES" smtClean="0"/>
              <a:pPr/>
              <a:t>01/06/2018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5573F-DC15-ED40-BA0A-2AE6477DC731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914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5573F-DC15-ED40-BA0A-2AE6477DC731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7388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5573F-DC15-ED40-BA0A-2AE6477DC731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84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portada"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0" y="115200"/>
            <a:ext cx="5808872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224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 A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Principio activo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muy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(potencia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(potencia intermedia)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(potencia baja)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35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los y subnive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1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gunta interac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Respuesta 1</a:t>
            </a:r>
          </a:p>
          <a:p>
            <a:pPr lvl="0"/>
            <a:r>
              <a:rPr lang="es-ES" dirty="0" smtClean="0"/>
              <a:t>Respuesta 2</a:t>
            </a:r>
          </a:p>
          <a:p>
            <a:pPr lvl="0"/>
            <a:r>
              <a:rPr lang="es-ES" dirty="0" smtClean="0"/>
              <a:t>Respuesta 3</a:t>
            </a:r>
          </a:p>
          <a:p>
            <a:pPr lvl="0"/>
            <a:r>
              <a:rPr lang="es-ES" dirty="0" smtClean="0"/>
              <a:t>Respuesta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de la pregunta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Pregunta X</a:t>
            </a:r>
            <a:endParaRPr lang="es-ES" dirty="0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42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con cabecer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2 Marcador de texto"/>
          <p:cNvSpPr>
            <a:spLocks noGrp="1"/>
          </p:cNvSpPr>
          <p:nvPr>
            <p:ph type="body" idx="10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ierta sin estruc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7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enzo 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2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2 Marcador de contenido"/>
          <p:cNvSpPr>
            <a:spLocks noGrp="1"/>
          </p:cNvSpPr>
          <p:nvPr>
            <p:ph idx="1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253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y explic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Haga clic para introducir una referencia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8" name="2 Marcador de contenido"/>
          <p:cNvSpPr>
            <a:spLocks noGrp="1"/>
          </p:cNvSpPr>
          <p:nvPr>
            <p:ph idx="1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diapositiva: es obligatorio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5877272"/>
            <a:ext cx="2436792" cy="859036"/>
          </a:xfrm>
          <a:prstGeom prst="rect">
            <a:avLst/>
          </a:prstGeom>
        </p:spPr>
      </p:pic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982" y="5621587"/>
            <a:ext cx="1758674" cy="11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7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01/06/2018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86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271464" y="2708920"/>
            <a:ext cx="9144000" cy="12858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9600" dirty="0" smtClean="0">
                <a:solidFill>
                  <a:schemeClr val="tx2"/>
                </a:solidFill>
              </a:rPr>
              <a:t> BEM-VINDOS</a:t>
            </a:r>
            <a:endParaRPr lang="es-ES" sz="9600" dirty="0">
              <a:solidFill>
                <a:schemeClr val="tx2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622" y="764704"/>
            <a:ext cx="8455684" cy="132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0" y="1988840"/>
            <a:ext cx="11582400" cy="4592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8038" indent="-265113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524000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2239963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874963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590925" indent="-1857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tx2"/>
                </a:solidFill>
              </a:rPr>
              <a:t>Empresa que atua na área da Formação Médica Contínua desde 2004</a:t>
            </a:r>
            <a:r>
              <a:rPr lang="es-ES" b="1" dirty="0" smtClean="0">
                <a:solidFill>
                  <a:schemeClr val="tx2"/>
                </a:solidFill>
              </a:rPr>
              <a:t>:</a:t>
            </a:r>
          </a:p>
          <a:p>
            <a:pPr lvl="1"/>
            <a:r>
              <a:rPr lang="es-ES" b="1" dirty="0" err="1"/>
              <a:t>Independente</a:t>
            </a:r>
            <a:endParaRPr lang="es-ES" b="1" dirty="0"/>
          </a:p>
          <a:p>
            <a:pPr lvl="1"/>
            <a:r>
              <a:rPr lang="es-ES" b="1" dirty="0"/>
              <a:t>Acreditada</a:t>
            </a:r>
          </a:p>
          <a:p>
            <a:pPr lvl="1"/>
            <a:r>
              <a:rPr lang="es-ES" b="1" dirty="0" err="1" smtClean="0"/>
              <a:t>Avaliada</a:t>
            </a:r>
            <a:endParaRPr lang="es-ES" b="1" dirty="0" smtClean="0">
              <a:solidFill>
                <a:schemeClr val="tx2"/>
              </a:solidFill>
            </a:endParaRPr>
          </a:p>
          <a:p>
            <a:r>
              <a:rPr lang="es-ES" b="1" dirty="0" smtClean="0">
                <a:solidFill>
                  <a:schemeClr val="tx2"/>
                </a:solidFill>
              </a:rPr>
              <a:t>Implantada </a:t>
            </a:r>
            <a:r>
              <a:rPr lang="es-ES" b="1" dirty="0" err="1" smtClean="0">
                <a:solidFill>
                  <a:schemeClr val="tx2"/>
                </a:solidFill>
              </a:rPr>
              <a:t>em</a:t>
            </a:r>
            <a:r>
              <a:rPr lang="es-ES" b="1" dirty="0" smtClean="0">
                <a:solidFill>
                  <a:schemeClr val="tx2"/>
                </a:solidFill>
              </a:rPr>
              <a:t> </a:t>
            </a:r>
            <a:r>
              <a:rPr lang="es-ES" b="1" dirty="0" err="1" smtClean="0">
                <a:solidFill>
                  <a:schemeClr val="tx2"/>
                </a:solidFill>
              </a:rPr>
              <a:t>Espanha</a:t>
            </a:r>
            <a:r>
              <a:rPr lang="es-ES" b="1" dirty="0" smtClean="0">
                <a:solidFill>
                  <a:schemeClr val="tx2"/>
                </a:solidFill>
              </a:rPr>
              <a:t> e Portugal</a:t>
            </a:r>
          </a:p>
          <a:p>
            <a:pPr marL="1258887" lvl="1" indent="0">
              <a:buFont typeface="Wingdings" panose="05000000000000000000" pitchFamily="2" charset="2"/>
              <a:buNone/>
            </a:pPr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val="303865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911424" y="2708920"/>
            <a:ext cx="6160673" cy="4592024"/>
          </a:xfrm>
        </p:spPr>
        <p:txBody>
          <a:bodyPr>
            <a:normAutofit/>
          </a:bodyPr>
          <a:lstStyle/>
          <a:p>
            <a:r>
              <a:rPr lang="es-ES" dirty="0" smtClean="0"/>
              <a:t>Faro (04/06)</a:t>
            </a:r>
          </a:p>
          <a:p>
            <a:r>
              <a:rPr lang="es-ES" dirty="0" smtClean="0">
                <a:solidFill>
                  <a:srgbClr val="004586"/>
                </a:solidFill>
              </a:rPr>
              <a:t>Porto (08/10)</a:t>
            </a:r>
          </a:p>
          <a:p>
            <a:r>
              <a:rPr lang="es-ES" dirty="0" err="1" smtClean="0">
                <a:solidFill>
                  <a:srgbClr val="004586"/>
                </a:solidFill>
              </a:rPr>
              <a:t>Coimbra</a:t>
            </a:r>
            <a:r>
              <a:rPr lang="es-ES" dirty="0" smtClean="0">
                <a:solidFill>
                  <a:srgbClr val="004586"/>
                </a:solidFill>
              </a:rPr>
              <a:t> (05/11)</a:t>
            </a:r>
          </a:p>
          <a:p>
            <a:r>
              <a:rPr lang="es-ES" dirty="0" smtClean="0">
                <a:solidFill>
                  <a:srgbClr val="004586"/>
                </a:solidFill>
              </a:rPr>
              <a:t>Lisboa (26/11)</a:t>
            </a:r>
          </a:p>
          <a:p>
            <a:pPr marL="542925" indent="0">
              <a:buNone/>
            </a:pPr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5159896" y="1988840"/>
            <a:ext cx="1512168" cy="21602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es-ES" sz="3200" u="sng" dirty="0" smtClean="0">
                <a:solidFill>
                  <a:srgbClr val="FF0000"/>
                </a:solidFill>
              </a:rPr>
              <a:t>2018</a:t>
            </a:r>
            <a:endParaRPr lang="es-ES" sz="2400" u="sng" dirty="0" smtClean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622" y="332656"/>
            <a:ext cx="8455684" cy="13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63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¡IMPORTANTE!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4294967295"/>
          </p:nvPr>
        </p:nvSpPr>
        <p:spPr>
          <a:xfrm>
            <a:off x="-43" y="5661248"/>
            <a:ext cx="11582443" cy="295162"/>
          </a:xfrm>
        </p:spPr>
        <p:txBody>
          <a:bodyPr>
            <a:normAutofit fontScale="47500" lnSpcReduction="20000"/>
          </a:bodyPr>
          <a:lstStyle/>
          <a:p>
            <a:endParaRPr lang="es-ES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/>
          <a:p>
            <a:r>
              <a:rPr lang="pt-PT" b="1" dirty="0" smtClean="0">
                <a:solidFill>
                  <a:schemeClr val="tx2"/>
                </a:solidFill>
              </a:rPr>
              <a:t>Palestra</a:t>
            </a:r>
          </a:p>
          <a:p>
            <a:pPr lvl="1"/>
            <a:r>
              <a:rPr lang="pt-PT" b="1" dirty="0" smtClean="0"/>
              <a:t>Desenvolvimento da parte teórica mediante casos </a:t>
            </a:r>
            <a:r>
              <a:rPr lang="pt-PT" b="1" dirty="0" smtClean="0"/>
              <a:t>práticos.</a:t>
            </a:r>
            <a:endParaRPr lang="pt-PT" b="1" dirty="0" smtClean="0"/>
          </a:p>
          <a:p>
            <a:pPr lvl="1"/>
            <a:endParaRPr lang="pt-PT" sz="800" b="1" dirty="0" smtClean="0">
              <a:solidFill>
                <a:schemeClr val="tx2"/>
              </a:solidFill>
            </a:endParaRPr>
          </a:p>
          <a:p>
            <a:r>
              <a:rPr lang="pt-PT" b="1" dirty="0" smtClean="0">
                <a:solidFill>
                  <a:schemeClr val="tx2"/>
                </a:solidFill>
              </a:rPr>
              <a:t>Sistema interativo</a:t>
            </a:r>
          </a:p>
          <a:p>
            <a:pPr lvl="1"/>
            <a:r>
              <a:rPr lang="pt-PT" b="1" dirty="0" smtClean="0"/>
              <a:t>O voto é feito desde o telemóvel dos assistentes, descarregando a </a:t>
            </a:r>
            <a:r>
              <a:rPr lang="pt-PT" b="1" dirty="0" smtClean="0">
                <a:solidFill>
                  <a:schemeClr val="tx2"/>
                </a:solidFill>
              </a:rPr>
              <a:t>App de Live-Med</a:t>
            </a:r>
            <a:r>
              <a:rPr lang="pt-PT" b="1" dirty="0" smtClean="0"/>
              <a:t> no telemóvel na Play Store ou através do navegador escrevendo:</a:t>
            </a:r>
            <a:r>
              <a:rPr lang="pt-PT" b="1" dirty="0" smtClean="0">
                <a:solidFill>
                  <a:schemeClr val="tx2"/>
                </a:solidFill>
              </a:rPr>
              <a:t> app.livemed.in:81/app</a:t>
            </a:r>
            <a:r>
              <a:rPr lang="pt-PT" b="1" dirty="0" smtClean="0"/>
              <a:t>.</a:t>
            </a:r>
          </a:p>
          <a:p>
            <a:pPr lvl="1"/>
            <a:r>
              <a:rPr lang="pt-PT" b="1" dirty="0" smtClean="0"/>
              <a:t>Os resultados serão apresentados nos seus telemóveis e no ecrã.</a:t>
            </a:r>
          </a:p>
          <a:p>
            <a:pPr lvl="1"/>
            <a:endParaRPr lang="pt-PT" sz="800" b="1" dirty="0" smtClean="0"/>
          </a:p>
          <a:p>
            <a:r>
              <a:rPr lang="pt-PT" b="1" dirty="0" smtClean="0">
                <a:solidFill>
                  <a:schemeClr val="tx2"/>
                </a:solidFill>
              </a:rPr>
              <a:t>Perguntas</a:t>
            </a:r>
          </a:p>
          <a:p>
            <a:pPr lvl="1"/>
            <a:r>
              <a:rPr lang="pt-PT" b="1" dirty="0" smtClean="0"/>
              <a:t>Podem enviar as perguntas que queiram colocar fazer desde o seu telemóvel. O coordenador colocará as suas perguntas ao palestrante ao finalizar cada palestra</a:t>
            </a:r>
            <a:r>
              <a:rPr lang="es-ES" b="1" dirty="0" smtClean="0"/>
              <a:t>.</a:t>
            </a:r>
          </a:p>
          <a:p>
            <a:pPr lvl="1"/>
            <a:endParaRPr lang="es-ES" sz="800" b="1" dirty="0"/>
          </a:p>
        </p:txBody>
      </p:sp>
    </p:spTree>
    <p:extLst>
      <p:ext uri="{BB962C8B-B14F-4D97-AF65-F5344CB8AC3E}">
        <p14:creationId xmlns:p14="http://schemas.microsoft.com/office/powerpoint/2010/main" val="22774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¡IMPORTANTE!</a:t>
            </a:r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0" y="980728"/>
            <a:ext cx="10344472" cy="4592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808038" indent="-265113" algn="l" defTabSz="914400" rtl="0" eaLnBrk="1" latinLnBrk="0" hangingPunct="1">
              <a:spcBef>
                <a:spcPts val="600"/>
              </a:spcBef>
              <a:buFontTx/>
              <a:buBlip>
                <a:blip r:embed="rId3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524000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2239963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874963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590925" indent="-1857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>
                <a:solidFill>
                  <a:schemeClr val="tx2"/>
                </a:solidFill>
              </a:rPr>
              <a:t>Certificado Assistência</a:t>
            </a:r>
          </a:p>
          <a:p>
            <a:pPr lvl="1"/>
            <a:r>
              <a:rPr lang="pt-BR" b="1" dirty="0" smtClean="0"/>
              <a:t>Os questionários de satisfação e os certificados de presença serão distribuídos pelas hospedeiras durante a última palestra. O preenchimento do questionário é obrigatório  para obter a </a:t>
            </a:r>
            <a:r>
              <a:rPr lang="pt-BR" b="1" dirty="0" err="1" smtClean="0"/>
              <a:t>creditação</a:t>
            </a:r>
            <a:r>
              <a:rPr lang="pt-BR" b="1" dirty="0" smtClean="0"/>
              <a:t>.</a:t>
            </a:r>
          </a:p>
          <a:p>
            <a:r>
              <a:rPr lang="pt-PT" b="1" dirty="0" smtClean="0">
                <a:solidFill>
                  <a:schemeClr val="tx2"/>
                </a:solidFill>
              </a:rPr>
              <a:t>Diploma – Creditação</a:t>
            </a:r>
          </a:p>
          <a:p>
            <a:pPr lvl="1"/>
            <a:r>
              <a:rPr lang="pt-BR" b="1" dirty="0" smtClean="0"/>
              <a:t>O diploma do curso com os créditos oficiais da </a:t>
            </a:r>
            <a:r>
              <a:rPr lang="pt-BR" b="1" dirty="0" smtClean="0"/>
              <a:t>Ordem </a:t>
            </a:r>
            <a:r>
              <a:rPr lang="pt-BR" b="1" dirty="0" smtClean="0"/>
              <a:t>dos Farmacêuticos, pode ser descarregado pelo médico assistente a partir do site da </a:t>
            </a:r>
            <a:r>
              <a:rPr lang="pt-BR" b="1" dirty="0" err="1" smtClean="0"/>
              <a:t>Live-Med</a:t>
            </a:r>
            <a:r>
              <a:rPr lang="pt-BR" b="1" dirty="0" smtClean="0"/>
              <a:t>: www.livemed.in na secção "Acesso a alunos" e só poderá obtê-lo se assistiu a 100% do curso.</a:t>
            </a:r>
            <a:r>
              <a:rPr lang="pt-PT" b="1" dirty="0" smtClean="0"/>
              <a:t> </a:t>
            </a:r>
            <a:endParaRPr lang="pt-PT" sz="800" b="1" dirty="0" smtClean="0"/>
          </a:p>
          <a:p>
            <a:r>
              <a:rPr lang="pt-PT" b="1" dirty="0" smtClean="0">
                <a:solidFill>
                  <a:schemeClr val="tx2"/>
                </a:solidFill>
              </a:rPr>
              <a:t>Geral</a:t>
            </a:r>
          </a:p>
          <a:p>
            <a:pPr lvl="1"/>
            <a:r>
              <a:rPr lang="pt-BR" b="1" dirty="0" smtClean="0"/>
              <a:t>Os conteúdos do curso estarão disponíveis no site duas ou três semanas após o curso.</a:t>
            </a:r>
          </a:p>
          <a:p>
            <a:pPr lvl="1"/>
            <a:r>
              <a:rPr lang="pt-BR" b="1" dirty="0" smtClean="0"/>
              <a:t>Os diplomas estarão disponíveis após resposta da </a:t>
            </a:r>
            <a:r>
              <a:rPr lang="pt-BR" b="1" dirty="0"/>
              <a:t>Ordem dos Farmacêuticos.</a:t>
            </a:r>
            <a:r>
              <a:rPr lang="pt-PT" b="1" dirty="0" smtClean="0"/>
              <a:t> </a:t>
            </a:r>
            <a:endParaRPr lang="pt-PT" sz="800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539" y="2276872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701" y="1222603"/>
            <a:ext cx="2974598" cy="402217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Obrigado por silenciar ou desligar o seu telemóvel</a:t>
            </a:r>
            <a:endParaRPr lang="es-ES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265" y="1016000"/>
            <a:ext cx="4936991" cy="4591050"/>
          </a:xfrm>
        </p:spPr>
      </p:pic>
    </p:spTree>
    <p:extLst>
      <p:ext uri="{BB962C8B-B14F-4D97-AF65-F5344CB8AC3E}">
        <p14:creationId xmlns:p14="http://schemas.microsoft.com/office/powerpoint/2010/main" val="342217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2" id="{10DC1734-D8CE-464E-A334-5DF9875B3C66}" vid="{89E1C075-7F35-42EC-9E3F-ECD7F97F903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1067</TotalTime>
  <Words>240</Words>
  <Application>Microsoft Office PowerPoint</Application>
  <PresentationFormat>Panorámica</PresentationFormat>
  <Paragraphs>32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¡IMPORTANTE!</vt:lpstr>
      <vt:lpstr>¡IMPORTANTE!</vt:lpstr>
      <vt:lpstr>Obrigado por silenciar ou desligar o seu telemóvel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Live Med</dc:creator>
  <cp:lastModifiedBy>Live Med</cp:lastModifiedBy>
  <cp:revision>172</cp:revision>
  <dcterms:created xsi:type="dcterms:W3CDTF">2017-01-12T11:10:22Z</dcterms:created>
  <dcterms:modified xsi:type="dcterms:W3CDTF">2018-06-01T09:16:06Z</dcterms:modified>
</cp:coreProperties>
</file>