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6" r:id="rId2"/>
    <p:sldMasterId id="2147483795" r:id="rId3"/>
    <p:sldMasterId id="2147483819" r:id="rId4"/>
  </p:sldMasterIdLst>
  <p:notesMasterIdLst>
    <p:notesMasterId r:id="rId58"/>
  </p:notesMasterIdLst>
  <p:sldIdLst>
    <p:sldId id="256" r:id="rId5"/>
    <p:sldId id="322" r:id="rId6"/>
    <p:sldId id="257" r:id="rId7"/>
    <p:sldId id="258" r:id="rId8"/>
    <p:sldId id="315" r:id="rId9"/>
    <p:sldId id="260" r:id="rId10"/>
    <p:sldId id="261" r:id="rId11"/>
    <p:sldId id="282" r:id="rId12"/>
    <p:sldId id="268" r:id="rId13"/>
    <p:sldId id="265" r:id="rId14"/>
    <p:sldId id="294" r:id="rId15"/>
    <p:sldId id="269" r:id="rId16"/>
    <p:sldId id="276" r:id="rId17"/>
    <p:sldId id="317" r:id="rId18"/>
    <p:sldId id="270" r:id="rId19"/>
    <p:sldId id="271" r:id="rId20"/>
    <p:sldId id="272" r:id="rId21"/>
    <p:sldId id="316" r:id="rId22"/>
    <p:sldId id="273" r:id="rId23"/>
    <p:sldId id="262" r:id="rId24"/>
    <p:sldId id="318" r:id="rId25"/>
    <p:sldId id="280" r:id="rId26"/>
    <p:sldId id="287" r:id="rId27"/>
    <p:sldId id="288" r:id="rId28"/>
    <p:sldId id="263" r:id="rId29"/>
    <p:sldId id="286" r:id="rId30"/>
    <p:sldId id="289" r:id="rId31"/>
    <p:sldId id="290" r:id="rId32"/>
    <p:sldId id="291" r:id="rId33"/>
    <p:sldId id="323" r:id="rId34"/>
    <p:sldId id="324" r:id="rId35"/>
    <p:sldId id="325" r:id="rId36"/>
    <p:sldId id="326" r:id="rId37"/>
    <p:sldId id="327" r:id="rId38"/>
    <p:sldId id="328" r:id="rId39"/>
    <p:sldId id="329" r:id="rId40"/>
    <p:sldId id="330" r:id="rId41"/>
    <p:sldId id="331" r:id="rId42"/>
    <p:sldId id="332" r:id="rId43"/>
    <p:sldId id="333" r:id="rId44"/>
    <p:sldId id="334" r:id="rId45"/>
    <p:sldId id="335" r:id="rId46"/>
    <p:sldId id="264" r:id="rId47"/>
    <p:sldId id="295" r:id="rId48"/>
    <p:sldId id="300" r:id="rId49"/>
    <p:sldId id="301" r:id="rId50"/>
    <p:sldId id="321" r:id="rId51"/>
    <p:sldId id="302" r:id="rId52"/>
    <p:sldId id="304" r:id="rId53"/>
    <p:sldId id="336" r:id="rId54"/>
    <p:sldId id="337" r:id="rId55"/>
    <p:sldId id="338" r:id="rId56"/>
    <p:sldId id="339" r:id="rId57"/>
  </p:sldIdLst>
  <p:sldSz cx="12192000" cy="6858000"/>
  <p:notesSz cx="6858000" cy="9144000"/>
  <p:defaultTextStyle>
    <a:defPPr>
      <a:defRPr lang="es-E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586"/>
    <a:srgbClr val="808080"/>
    <a:srgbClr val="287AC8"/>
    <a:srgbClr val="E8ECF5"/>
    <a:srgbClr val="6495C4"/>
    <a:srgbClr val="CDD7EB"/>
    <a:srgbClr val="222268"/>
    <a:srgbClr val="FFFFFF"/>
    <a:srgbClr val="3366CC"/>
    <a:srgbClr val="33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333" autoAdjust="0"/>
    <p:restoredTop sz="85906" autoAdjust="0"/>
  </p:normalViewPr>
  <p:slideViewPr>
    <p:cSldViewPr>
      <p:cViewPr varScale="1">
        <p:scale>
          <a:sx n="60" d="100"/>
          <a:sy n="60" d="100"/>
        </p:scale>
        <p:origin x="594" y="48"/>
      </p:cViewPr>
      <p:guideLst>
        <p:guide orient="horz" pos="2160"/>
        <p:guide pos="3841"/>
      </p:guideLst>
    </p:cSldViewPr>
  </p:slideViewPr>
  <p:notesTextViewPr>
    <p:cViewPr>
      <p:scale>
        <a:sx n="100" d="100"/>
        <a:sy n="100" d="100"/>
      </p:scale>
      <p:origin x="0" y="0"/>
    </p:cViewPr>
  </p:notesTextViewPr>
  <p:notesViewPr>
    <p:cSldViewPr>
      <p:cViewPr varScale="1">
        <p:scale>
          <a:sx n="58" d="100"/>
          <a:sy n="58" d="100"/>
        </p:scale>
        <p:origin x="2730"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pitchFamily="34" charset="0"/>
                <a:cs typeface="Arial" pitchFamily="34" charset="0"/>
              </a:defRPr>
            </a:lvl1pPr>
          </a:lstStyle>
          <a:p>
            <a:pPr>
              <a:defRPr/>
            </a:pPr>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pitchFamily="34" charset="0"/>
                <a:cs typeface="Arial" pitchFamily="34" charset="0"/>
              </a:defRPr>
            </a:lvl1pPr>
          </a:lstStyle>
          <a:p>
            <a:pPr>
              <a:defRPr/>
            </a:pPr>
            <a:fld id="{403FE503-FC72-4849-BA65-167AB75429A7}" type="datetimeFigureOut">
              <a:rPr lang="es-ES"/>
              <a:pPr>
                <a:defRPr/>
              </a:pPr>
              <a:t>03/10/2017</a:t>
            </a:fld>
            <a:endParaRPr lang="es-ES"/>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s-ES" noProof="0" smtClean="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pitchFamily="34" charset="0"/>
                <a:cs typeface="Arial" pitchFamily="34" charset="0"/>
              </a:defRPr>
            </a:lvl1pPr>
          </a:lstStyle>
          <a:p>
            <a:pPr>
              <a:defRPr/>
            </a:pPr>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C246EFC-0213-4066-B7D8-026DA43B3D55}" type="slidenum">
              <a:rPr lang="es-ES" altLang="es-ES"/>
              <a:pPr>
                <a:defRPr/>
              </a:pPr>
              <a:t>‹Nº›</a:t>
            </a:fld>
            <a:endParaRPr lang="es-ES" altLang="es-ES"/>
          </a:p>
        </p:txBody>
      </p:sp>
    </p:spTree>
    <p:extLst>
      <p:ext uri="{BB962C8B-B14F-4D97-AF65-F5344CB8AC3E}">
        <p14:creationId xmlns:p14="http://schemas.microsoft.com/office/powerpoint/2010/main" val="125060796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a:defRPr/>
            </a:pPr>
            <a:fld id="{2C246EFC-0213-4066-B7D8-026DA43B3D55}" type="slidenum">
              <a:rPr lang="es-ES" altLang="es-ES" smtClean="0"/>
              <a:pPr>
                <a:defRPr/>
              </a:pPr>
              <a:t>1</a:t>
            </a:fld>
            <a:endParaRPr lang="es-ES" altLang="es-ES"/>
          </a:p>
        </p:txBody>
      </p:sp>
    </p:spTree>
    <p:extLst>
      <p:ext uri="{BB962C8B-B14F-4D97-AF65-F5344CB8AC3E}">
        <p14:creationId xmlns:p14="http://schemas.microsoft.com/office/powerpoint/2010/main" val="37797033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es-ES" smtClean="0"/>
              <a:t>Respuesta…3</a:t>
            </a:r>
          </a:p>
          <a:p>
            <a:endParaRPr lang="es-ES" altLang="es-ES" smtClean="0"/>
          </a:p>
        </p:txBody>
      </p:sp>
      <p:sp>
        <p:nvSpPr>
          <p:cNvPr id="13722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8CD6696-F75F-435E-BF77-4815868D343C}" type="slidenum">
              <a:rPr lang="es-ES" altLang="es-ES" smtClean="0"/>
              <a:pPr/>
              <a:t>18</a:t>
            </a:fld>
            <a:endParaRPr lang="es-ES" altLang="es-ES" smtClean="0"/>
          </a:p>
        </p:txBody>
      </p:sp>
    </p:spTree>
    <p:extLst>
      <p:ext uri="{BB962C8B-B14F-4D97-AF65-F5344CB8AC3E}">
        <p14:creationId xmlns:p14="http://schemas.microsoft.com/office/powerpoint/2010/main" val="21410538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9AF0470-41AE-4DB9-B40F-5CEBC7EF0833}" type="slidenum">
              <a:rPr lang="es-ES" altLang="es-ES" smtClean="0">
                <a:solidFill>
                  <a:srgbClr val="000000"/>
                </a:solidFill>
              </a:rPr>
              <a:pPr/>
              <a:t>19</a:t>
            </a:fld>
            <a:endParaRPr lang="es-ES" altLang="es-ES" smtClean="0">
              <a:solidFill>
                <a:srgbClr val="000000"/>
              </a:solidFill>
            </a:endParaRPr>
          </a:p>
        </p:txBody>
      </p:sp>
      <p:sp>
        <p:nvSpPr>
          <p:cNvPr id="13926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6686A9C7-DC76-4615-90DF-299CB4200877}" type="slidenum">
              <a:rPr lang="es-ES" altLang="es-ES" sz="1200">
                <a:solidFill>
                  <a:srgbClr val="000000"/>
                </a:solidFill>
              </a:rPr>
              <a:pPr algn="r" eaLnBrk="1" hangingPunct="1"/>
              <a:t>19</a:t>
            </a:fld>
            <a:endParaRPr lang="es-ES" altLang="es-ES" sz="1200">
              <a:solidFill>
                <a:srgbClr val="000000"/>
              </a:solidFill>
            </a:endParaRPr>
          </a:p>
        </p:txBody>
      </p:sp>
      <p:sp>
        <p:nvSpPr>
          <p:cNvPr id="13926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21132694-BFC9-4E56-AAE9-51D6FA3B5D25}" type="slidenum">
              <a:rPr lang="es-ES_tradnl" altLang="es-ES" sz="1200">
                <a:solidFill>
                  <a:srgbClr val="000000"/>
                </a:solidFill>
                <a:latin typeface="Times New Roman" panose="02020603050405020304" pitchFamily="18" charset="0"/>
                <a:sym typeface="Symbol" panose="05050102010706020507" pitchFamily="18" charset="2"/>
              </a:rPr>
              <a:pPr algn="r"/>
              <a:t>19</a:t>
            </a:fld>
            <a:endParaRPr lang="es-ES_tradnl" altLang="es-ES" sz="1200">
              <a:solidFill>
                <a:srgbClr val="000000"/>
              </a:solidFill>
              <a:latin typeface="Times New Roman" panose="02020603050405020304" pitchFamily="18" charset="0"/>
              <a:sym typeface="Symbol" panose="05050102010706020507" pitchFamily="18" charset="2"/>
            </a:endParaRPr>
          </a:p>
        </p:txBody>
      </p:sp>
      <p:sp>
        <p:nvSpPr>
          <p:cNvPr id="13926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70"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endParaRPr lang="es-ES" altLang="es-ES" sz="800" smtClean="0"/>
          </a:p>
        </p:txBody>
      </p:sp>
    </p:spTree>
    <p:extLst>
      <p:ext uri="{BB962C8B-B14F-4D97-AF65-F5344CB8AC3E}">
        <p14:creationId xmlns:p14="http://schemas.microsoft.com/office/powerpoint/2010/main" val="8465499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ES" altLang="es-ES" smtClean="0"/>
          </a:p>
        </p:txBody>
      </p:sp>
      <p:sp>
        <p:nvSpPr>
          <p:cNvPr id="14336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48128D3-8A16-4D8A-A797-F4FC7D70C958}" type="slidenum">
              <a:rPr lang="es-ES" altLang="es-ES" smtClean="0">
                <a:solidFill>
                  <a:srgbClr val="000000"/>
                </a:solidFill>
              </a:rPr>
              <a:pPr/>
              <a:t>22</a:t>
            </a:fld>
            <a:endParaRPr lang="es-ES" altLang="es-ES" smtClean="0">
              <a:solidFill>
                <a:srgbClr val="000000"/>
              </a:solidFill>
            </a:endParaRPr>
          </a:p>
        </p:txBody>
      </p:sp>
    </p:spTree>
    <p:extLst>
      <p:ext uri="{BB962C8B-B14F-4D97-AF65-F5344CB8AC3E}">
        <p14:creationId xmlns:p14="http://schemas.microsoft.com/office/powerpoint/2010/main" val="32360211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B35FD1EF-36C7-41BD-A6C7-0EB097F7F9B7}" type="slidenum">
              <a:rPr lang="es-ES_tradnl" altLang="es-ES" sz="1200">
                <a:solidFill>
                  <a:srgbClr val="000000"/>
                </a:solidFill>
                <a:latin typeface="Times New Roman" panose="02020603050405020304" pitchFamily="18" charset="0"/>
                <a:ea typeface="ＭＳ Ｐゴシック" panose="020B0600070205080204" pitchFamily="34" charset="-128"/>
                <a:sym typeface="Symbol" panose="05050102010706020507" pitchFamily="18" charset="2"/>
              </a:rPr>
              <a:pPr algn="r"/>
              <a:t>24</a:t>
            </a:fld>
            <a:endParaRPr lang="es-ES_tradnl" altLang="es-ES" sz="1200">
              <a:solidFill>
                <a:srgbClr val="000000"/>
              </a:solidFill>
              <a:latin typeface="Times New Roman" panose="02020603050405020304" pitchFamily="18" charset="0"/>
              <a:ea typeface="ＭＳ Ｐゴシック" panose="020B0600070205080204" pitchFamily="34" charset="-128"/>
              <a:sym typeface="Symbol" panose="05050102010706020507" pitchFamily="18" charset="2"/>
            </a:endParaRPr>
          </a:p>
        </p:txBody>
      </p:sp>
      <p:sp>
        <p:nvSpPr>
          <p:cNvPr id="146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ES" altLang="es-ES" smtClean="0"/>
          </a:p>
        </p:txBody>
      </p:sp>
    </p:spTree>
    <p:extLst>
      <p:ext uri="{BB962C8B-B14F-4D97-AF65-F5344CB8AC3E}">
        <p14:creationId xmlns:p14="http://schemas.microsoft.com/office/powerpoint/2010/main" val="22391309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 altLang="es-ES" smtClean="0"/>
              <a:t>Esta es la espiro que le hicieron en el hospital. En una agudización la función pulmonar se deteriora. Por eso ESTE NO ES MOMENTO PARA VER LA GRAVEDAD DEL PACIENTE CON OBJETO DE INSTAURAR UN TTO CRÓNICO….hay que esperar a que se encuentre en fase estable, valorar en ese momento la disnea y utilizar los parámetros de función pulmonar que el paciente presenta en fase de estabilidad</a:t>
            </a:r>
          </a:p>
        </p:txBody>
      </p:sp>
      <p:sp>
        <p:nvSpPr>
          <p:cNvPr id="14848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5A91E21-66AE-4171-AAE8-E9D0900A1311}" type="slidenum">
              <a:rPr lang="es-ES" altLang="es-ES" smtClean="0"/>
              <a:pPr/>
              <a:t>25</a:t>
            </a:fld>
            <a:endParaRPr lang="es-ES" altLang="es-ES" smtClean="0"/>
          </a:p>
        </p:txBody>
      </p:sp>
    </p:spTree>
    <p:extLst>
      <p:ext uri="{BB962C8B-B14F-4D97-AF65-F5344CB8AC3E}">
        <p14:creationId xmlns:p14="http://schemas.microsoft.com/office/powerpoint/2010/main" val="12290381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19BA94B-E919-4A68-B8FA-6C2A718BDE96}" type="slidenum">
              <a:rPr lang="es-ES" altLang="es-ES" smtClean="0">
                <a:solidFill>
                  <a:srgbClr val="000000"/>
                </a:solidFill>
              </a:rPr>
              <a:pPr/>
              <a:t>27</a:t>
            </a:fld>
            <a:endParaRPr lang="es-ES" altLang="es-ES" smtClean="0">
              <a:solidFill>
                <a:srgbClr val="000000"/>
              </a:solidFill>
            </a:endParaRPr>
          </a:p>
        </p:txBody>
      </p:sp>
      <p:sp>
        <p:nvSpPr>
          <p:cNvPr id="15155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FED47F7B-E780-4472-B984-B8CE77DFB2AC}" type="slidenum">
              <a:rPr lang="es-ES_tradnl" altLang="es-ES" sz="1200">
                <a:solidFill>
                  <a:srgbClr val="000000"/>
                </a:solidFill>
                <a:ea typeface="ＭＳ Ｐゴシック" panose="020B0600070205080204" pitchFamily="34" charset="-128"/>
                <a:sym typeface="Symbol" panose="05050102010706020507" pitchFamily="18" charset="2"/>
              </a:rPr>
              <a:pPr algn="r" eaLnBrk="1" hangingPunct="1"/>
              <a:t>27</a:t>
            </a:fld>
            <a:endParaRPr lang="es-ES_tradnl" altLang="es-ES" sz="1200">
              <a:solidFill>
                <a:srgbClr val="000000"/>
              </a:solidFill>
              <a:ea typeface="ＭＳ Ｐゴシック" panose="020B0600070205080204" pitchFamily="34" charset="-128"/>
              <a:sym typeface="Symbol" panose="05050102010706020507" pitchFamily="18" charset="2"/>
            </a:endParaRPr>
          </a:p>
        </p:txBody>
      </p:sp>
      <p:sp>
        <p:nvSpPr>
          <p:cNvPr id="15155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es-ES" smtClean="0">
                <a:latin typeface="Arial" panose="020B0604020202020204" pitchFamily="34" charset="0"/>
              </a:rPr>
              <a:t>La sistemática para valorar la gravedad es utilizar BODEX, si no puede hacerse un BODE en atención primaria…….tenemos el IMC del paciente, el grado de obstrucción, el de disnea EN ESTA SITUACIÓN, SUPERADA LA AGUDIZACIÓN, y con dos ingresos hospitalarios el año previo……total 4 puntos en BODEx.</a:t>
            </a:r>
          </a:p>
        </p:txBody>
      </p:sp>
    </p:spTree>
    <p:extLst>
      <p:ext uri="{BB962C8B-B14F-4D97-AF65-F5344CB8AC3E}">
        <p14:creationId xmlns:p14="http://schemas.microsoft.com/office/powerpoint/2010/main" val="3408649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5297E75A-A585-4CF5-BE94-CBF501890BDB}" type="slidenum">
              <a:rPr lang="es-ES_tradnl" altLang="es-ES" sz="1200">
                <a:solidFill>
                  <a:srgbClr val="000000"/>
                </a:solidFill>
                <a:ea typeface="ＭＳ Ｐゴシック" panose="020B0600070205080204" pitchFamily="34" charset="-128"/>
                <a:sym typeface="Symbol" panose="05050102010706020507" pitchFamily="18" charset="2"/>
              </a:rPr>
              <a:pPr algn="r"/>
              <a:t>29</a:t>
            </a:fld>
            <a:endParaRPr lang="es-ES_tradnl" altLang="es-ES" sz="1200">
              <a:solidFill>
                <a:srgbClr val="000000"/>
              </a:solidFill>
              <a:ea typeface="ＭＳ Ｐゴシック" panose="020B0600070205080204" pitchFamily="34" charset="-128"/>
              <a:sym typeface="Symbol" panose="05050102010706020507" pitchFamily="18" charset="2"/>
            </a:endParaRPr>
          </a:p>
        </p:txBody>
      </p:sp>
      <p:sp>
        <p:nvSpPr>
          <p:cNvPr id="1546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ES" altLang="es-ES" smtClean="0"/>
          </a:p>
        </p:txBody>
      </p:sp>
    </p:spTree>
    <p:extLst>
      <p:ext uri="{BB962C8B-B14F-4D97-AF65-F5344CB8AC3E}">
        <p14:creationId xmlns:p14="http://schemas.microsoft.com/office/powerpoint/2010/main" val="30838909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es-ES" smtClean="0"/>
              <a:t>Intenta facilitar las cosas en el abordaje de la EPOC. Con la máxima siempre de optimizar el tiempo del que disponemos, trabajando rápido y bien</a:t>
            </a:r>
          </a:p>
        </p:txBody>
      </p:sp>
      <p:sp>
        <p:nvSpPr>
          <p:cNvPr id="12288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03759BF-D0A7-4ABF-BDB1-0189EDCEE423}" type="slidenum">
              <a:rPr lang="es-ES" altLang="es-ES"/>
              <a:pPr/>
              <a:t>30</a:t>
            </a:fld>
            <a:endParaRPr lang="es-ES" altLang="es-ES"/>
          </a:p>
        </p:txBody>
      </p:sp>
    </p:spTree>
    <p:extLst>
      <p:ext uri="{BB962C8B-B14F-4D97-AF65-F5344CB8AC3E}">
        <p14:creationId xmlns:p14="http://schemas.microsoft.com/office/powerpoint/2010/main" val="7776720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es-ES" smtClean="0"/>
              <a:t>Se ha utilizado la metodología GRADE para evaluar la calidad de la evidencia y hacer una recomendación más o menos fuerte.</a:t>
            </a:r>
          </a:p>
        </p:txBody>
      </p:sp>
      <p:sp>
        <p:nvSpPr>
          <p:cNvPr id="12390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4560EDB-60CE-4438-B9E5-DF9E823B730F}" type="slidenum">
              <a:rPr lang="es-ES" altLang="es-ES"/>
              <a:pPr/>
              <a:t>31</a:t>
            </a:fld>
            <a:endParaRPr lang="es-ES" altLang="es-ES"/>
          </a:p>
        </p:txBody>
      </p:sp>
    </p:spTree>
    <p:extLst>
      <p:ext uri="{BB962C8B-B14F-4D97-AF65-F5344CB8AC3E}">
        <p14:creationId xmlns:p14="http://schemas.microsoft.com/office/powerpoint/2010/main" val="18450146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s-ES" smtClean="0"/>
          </a:p>
        </p:txBody>
      </p:sp>
      <p:sp>
        <p:nvSpPr>
          <p:cNvPr id="12493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31DD32C-45D2-4C02-8B67-60CC89FF80D0}" type="slidenum">
              <a:rPr lang="es-ES" altLang="es-ES"/>
              <a:pPr/>
              <a:t>32</a:t>
            </a:fld>
            <a:endParaRPr lang="es-ES" altLang="es-ES"/>
          </a:p>
        </p:txBody>
      </p:sp>
    </p:spTree>
    <p:extLst>
      <p:ext uri="{BB962C8B-B14F-4D97-AF65-F5344CB8AC3E}">
        <p14:creationId xmlns:p14="http://schemas.microsoft.com/office/powerpoint/2010/main" val="3666860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es-ES" smtClean="0"/>
              <a:t>Utilizo para mi exposición el artículo de tratamiento farmacológico y el documento completo de GesEPOC 2017</a:t>
            </a:r>
          </a:p>
        </p:txBody>
      </p:sp>
      <p:sp>
        <p:nvSpPr>
          <p:cNvPr id="10752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E7DB40A-A2AA-4838-895A-1CEB9FA07B6A}" type="slidenum">
              <a:rPr lang="es-ES" altLang="es-ES"/>
              <a:pPr/>
              <a:t>2</a:t>
            </a:fld>
            <a:endParaRPr lang="es-ES" altLang="es-ES"/>
          </a:p>
        </p:txBody>
      </p:sp>
    </p:spTree>
    <p:extLst>
      <p:ext uri="{BB962C8B-B14F-4D97-AF65-F5344CB8AC3E}">
        <p14:creationId xmlns:p14="http://schemas.microsoft.com/office/powerpoint/2010/main" val="33831589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es-ES" smtClean="0"/>
              <a:t>Por qué se han escogido función pulmonar, disnea y nº de agudizaciones en el año previo se explica a continuación </a:t>
            </a:r>
          </a:p>
        </p:txBody>
      </p:sp>
      <p:sp>
        <p:nvSpPr>
          <p:cNvPr id="12595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71812E1-6A2A-49B1-A77C-F88BEA589226}" type="slidenum">
              <a:rPr lang="es-ES" altLang="es-ES"/>
              <a:pPr/>
              <a:t>33</a:t>
            </a:fld>
            <a:endParaRPr lang="es-ES" altLang="es-ES"/>
          </a:p>
        </p:txBody>
      </p:sp>
    </p:spTree>
    <p:extLst>
      <p:ext uri="{BB962C8B-B14F-4D97-AF65-F5344CB8AC3E}">
        <p14:creationId xmlns:p14="http://schemas.microsoft.com/office/powerpoint/2010/main" val="21540461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es-ES" smtClean="0"/>
              <a:t>Es necesario explicar adecuadamente que ser encuadrado en riesgo alto no implica derivar al paciente al siguiente nivel asistencial, y dependerá de muchos aspectos.</a:t>
            </a:r>
          </a:p>
          <a:p>
            <a:r>
              <a:rPr lang="es-ES" altLang="es-ES" smtClean="0"/>
              <a:t>Los criterios de derivación se muestran en la siguiente diapositiva</a:t>
            </a:r>
          </a:p>
        </p:txBody>
      </p:sp>
      <p:sp>
        <p:nvSpPr>
          <p:cNvPr id="12698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668FB30-C555-44A0-85DE-874C3EC6FCF6}" type="slidenum">
              <a:rPr lang="es-ES" altLang="es-ES">
                <a:solidFill>
                  <a:srgbClr val="000000"/>
                </a:solidFill>
              </a:rPr>
              <a:pPr/>
              <a:t>34</a:t>
            </a:fld>
            <a:endParaRPr lang="es-ES" altLang="es-ES">
              <a:solidFill>
                <a:srgbClr val="000000"/>
              </a:solidFill>
            </a:endParaRPr>
          </a:p>
        </p:txBody>
      </p:sp>
    </p:spTree>
    <p:extLst>
      <p:ext uri="{BB962C8B-B14F-4D97-AF65-F5344CB8AC3E}">
        <p14:creationId xmlns:p14="http://schemas.microsoft.com/office/powerpoint/2010/main" val="42633531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es-ES" smtClean="0"/>
              <a:t>La disnea es un parámetro tan potente para predecir mortalidad que predomina por encima de las exacerbaciones e incluso de la función pulmonar. En la GOLD 2011 (la antigua GOLD en la actualidad), el grupo B, que tiene mucha disnea, presente una mortalidad más elevada que el grupo C (no significativa, pero mayor mortalidad global). Este hallazgo se ha observado en varios trabajos. </a:t>
            </a:r>
          </a:p>
          <a:p>
            <a:pPr eaLnBrk="1" hangingPunct="1">
              <a:spcBef>
                <a:spcPct val="0"/>
              </a:spcBef>
            </a:pPr>
            <a:endParaRPr lang="es-ES" altLang="es-ES" smtClean="0"/>
          </a:p>
          <a:p>
            <a:pPr eaLnBrk="1" hangingPunct="1">
              <a:spcBef>
                <a:spcPct val="0"/>
              </a:spcBef>
            </a:pPr>
            <a:endParaRPr lang="es-ES" altLang="es-ES" smtClean="0"/>
          </a:p>
        </p:txBody>
      </p:sp>
      <p:sp>
        <p:nvSpPr>
          <p:cNvPr id="128004"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8C86410-34DB-40BF-A14F-5ED0BBFA93A9}" type="slidenum">
              <a:rPr lang="es-ES" altLang="es-ES">
                <a:solidFill>
                  <a:srgbClr val="000000"/>
                </a:solidFill>
              </a:rPr>
              <a:pPr/>
              <a:t>35</a:t>
            </a:fld>
            <a:endParaRPr lang="es-ES" altLang="es-ES">
              <a:solidFill>
                <a:srgbClr val="000000"/>
              </a:solidFill>
            </a:endParaRPr>
          </a:p>
        </p:txBody>
      </p:sp>
    </p:spTree>
    <p:extLst>
      <p:ext uri="{BB962C8B-B14F-4D97-AF65-F5344CB8AC3E}">
        <p14:creationId xmlns:p14="http://schemas.microsoft.com/office/powerpoint/2010/main" val="21661083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es-ES" smtClean="0">
                <a:latin typeface="Arial" panose="020B0604020202020204" pitchFamily="34" charset="0"/>
              </a:rPr>
              <a:t>Este artículo debe hacer reflexionar tb sobre cómo estamos haciendo las cosas. Ahora sabemos que la pérdida de </a:t>
            </a:r>
            <a:r>
              <a:rPr lang="es-ES" altLang="es-ES" smtClean="0">
                <a:cs typeface="Arial" panose="020B0604020202020204" pitchFamily="34" charset="0"/>
              </a:rPr>
              <a:t>función pulmonar es más acelerada en las fases iniciales de la EPOC. Esto obliga todavía más a realizar un diagnóstico precoz de la enfermedad, pues quizá en los pacientes que todavía no tienen un importante deterioro de su función pulmonar es en los que más posibilidades tendremos de evitar el deterioro que provoca la EPOC al intervenir precozmente.</a:t>
            </a:r>
            <a:endParaRPr lang="es-ES" altLang="es-ES" smtClean="0">
              <a:latin typeface="Arial" panose="020B0604020202020204" pitchFamily="34" charset="0"/>
            </a:endParaRPr>
          </a:p>
        </p:txBody>
      </p:sp>
      <p:sp>
        <p:nvSpPr>
          <p:cNvPr id="1290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fld id="{0EDF7E89-CA3D-408B-BD1B-0F09676B78F7}" type="slidenum">
              <a:rPr lang="es-ES" altLang="es-ES"/>
              <a:pPr algn="l"/>
              <a:t>36</a:t>
            </a:fld>
            <a:endParaRPr lang="es-ES" altLang="es-ES"/>
          </a:p>
        </p:txBody>
      </p:sp>
    </p:spTree>
    <p:extLst>
      <p:ext uri="{BB962C8B-B14F-4D97-AF65-F5344CB8AC3E}">
        <p14:creationId xmlns:p14="http://schemas.microsoft.com/office/powerpoint/2010/main" val="33817574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bwMode="auto">
          <a:xfrm>
            <a:off x="381000" y="685800"/>
            <a:ext cx="6097588" cy="34305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Rectangle 3"/>
          <p:cNvSpPr>
            <a:spLocks noGrp="1" noChangeArrowheads="1"/>
          </p:cNvSpPr>
          <p:nvPr>
            <p:ph type="body" idx="1"/>
          </p:nvPr>
        </p:nvSpPr>
        <p:spPr bwMode="auto">
          <a:xfrm>
            <a:off x="773113" y="4344988"/>
            <a:ext cx="5354637" cy="4394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defTabSz="192088" eaLnBrk="1" hangingPunct="1">
              <a:spcBef>
                <a:spcPct val="0"/>
              </a:spcBef>
              <a:spcAft>
                <a:spcPct val="20000"/>
              </a:spcAft>
            </a:pPr>
            <a:r>
              <a:rPr lang="es-ES" altLang="es-ES" smtClean="0"/>
              <a:t>Éste trabajo del Dr. Soler y colaboradores fue un estudio prospectivo que incluyó una cohorte de 304 pacientes varones con EPOC estable. Se siguió a los pacientes durante cinco años y se pudo comprobar cómo los pacientes con mayor número de agudizaciones presentaban mayor mortalidad en el seguimiento. </a:t>
            </a:r>
          </a:p>
          <a:p>
            <a:pPr marL="228600" indent="-228600" defTabSz="192088" eaLnBrk="1" hangingPunct="1">
              <a:spcBef>
                <a:spcPct val="0"/>
              </a:spcBef>
              <a:spcAft>
                <a:spcPct val="20000"/>
              </a:spcAft>
            </a:pPr>
            <a:r>
              <a:rPr lang="es-ES" altLang="es-ES" smtClean="0"/>
              <a:t>La conclusión es clara, cuantas menos agudizaciones presenten los pacientes en la historia natural de la enfermedad mucho mejor, hasta el punto de vivir más años. Y la mejor forma de evitarlas es, sin duda, el adecuado control de la enfermedad a largo plazo. Por eso es tan importante el control DIARIO de esta enfermedad.</a:t>
            </a:r>
          </a:p>
          <a:p>
            <a:pPr marL="228600" indent="-228600" defTabSz="192088" eaLnBrk="1" hangingPunct="1">
              <a:spcBef>
                <a:spcPct val="0"/>
              </a:spcBef>
              <a:spcAft>
                <a:spcPct val="20000"/>
              </a:spcAft>
            </a:pPr>
            <a:endParaRPr lang="es-ES" altLang="es-ES" smtClean="0"/>
          </a:p>
        </p:txBody>
      </p:sp>
    </p:spTree>
    <p:extLst>
      <p:ext uri="{BB962C8B-B14F-4D97-AF65-F5344CB8AC3E}">
        <p14:creationId xmlns:p14="http://schemas.microsoft.com/office/powerpoint/2010/main" val="4149577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es-ES" smtClean="0"/>
              <a:t>Los datos que necesitamos para realizar la nueva estrategia que propone GesEPOC los tenemos en la HISTORIA CLÍNICA DEL PACIENTE. Son, por tanto, muy fáciles de obtener.</a:t>
            </a:r>
          </a:p>
        </p:txBody>
      </p:sp>
      <p:sp>
        <p:nvSpPr>
          <p:cNvPr id="13107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73256FE-CD34-4D7D-8B83-5BEF833BE3B6}" type="slidenum">
              <a:rPr lang="es-ES" altLang="es-ES"/>
              <a:pPr/>
              <a:t>38</a:t>
            </a:fld>
            <a:endParaRPr lang="es-ES" altLang="es-ES"/>
          </a:p>
        </p:txBody>
      </p:sp>
    </p:spTree>
    <p:extLst>
      <p:ext uri="{BB962C8B-B14F-4D97-AF65-F5344CB8AC3E}">
        <p14:creationId xmlns:p14="http://schemas.microsoft.com/office/powerpoint/2010/main" val="34416260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es-ES" smtClean="0"/>
              <a:t>Tratamiento recomendado por GesEPOC 2017</a:t>
            </a:r>
          </a:p>
        </p:txBody>
      </p:sp>
      <p:sp>
        <p:nvSpPr>
          <p:cNvPr id="13210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B12CA78-E40E-457E-9C77-F4FBE68CF6F3}" type="slidenum">
              <a:rPr lang="es-ES" altLang="es-ES"/>
              <a:pPr/>
              <a:t>39</a:t>
            </a:fld>
            <a:endParaRPr lang="es-ES" altLang="es-ES"/>
          </a:p>
        </p:txBody>
      </p:sp>
    </p:spTree>
    <p:extLst>
      <p:ext uri="{BB962C8B-B14F-4D97-AF65-F5344CB8AC3E}">
        <p14:creationId xmlns:p14="http://schemas.microsoft.com/office/powerpoint/2010/main" val="13718455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ES" altLang="es-ES" smtClean="0"/>
          </a:p>
        </p:txBody>
      </p:sp>
      <p:sp>
        <p:nvSpPr>
          <p:cNvPr id="13312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E2E93C9-3160-4359-8055-E63A0D036623}" type="slidenum">
              <a:rPr lang="es-ES" altLang="es-ES">
                <a:solidFill>
                  <a:srgbClr val="000000"/>
                </a:solidFill>
              </a:rPr>
              <a:pPr/>
              <a:t>40</a:t>
            </a:fld>
            <a:endParaRPr lang="es-ES" altLang="es-ES">
              <a:solidFill>
                <a:srgbClr val="000000"/>
              </a:solidFill>
            </a:endParaRPr>
          </a:p>
        </p:txBody>
      </p:sp>
    </p:spTree>
    <p:extLst>
      <p:ext uri="{BB962C8B-B14F-4D97-AF65-F5344CB8AC3E}">
        <p14:creationId xmlns:p14="http://schemas.microsoft.com/office/powerpoint/2010/main" val="26995700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es-ES" smtClean="0"/>
              <a:t>Tratamiento recomendado por GesEPOC 2017</a:t>
            </a:r>
          </a:p>
        </p:txBody>
      </p:sp>
      <p:sp>
        <p:nvSpPr>
          <p:cNvPr id="13414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F096B51-11B3-4160-AC36-18FFD9AA947E}" type="slidenum">
              <a:rPr lang="es-ES" altLang="es-ES"/>
              <a:pPr/>
              <a:t>41</a:t>
            </a:fld>
            <a:endParaRPr lang="es-ES" altLang="es-ES"/>
          </a:p>
        </p:txBody>
      </p:sp>
    </p:spTree>
    <p:extLst>
      <p:ext uri="{BB962C8B-B14F-4D97-AF65-F5344CB8AC3E}">
        <p14:creationId xmlns:p14="http://schemas.microsoft.com/office/powerpoint/2010/main" val="6529550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9869E1F6-D20F-43B2-BE48-C557DC671FE1}" type="slidenum">
              <a:rPr lang="es-ES_tradnl" altLang="es-ES" sz="1200">
                <a:solidFill>
                  <a:srgbClr val="000000"/>
                </a:solidFill>
                <a:ea typeface="ＭＳ Ｐゴシック" panose="020B0600070205080204" pitchFamily="34" charset="-128"/>
                <a:sym typeface="Symbol" panose="05050102010706020507" pitchFamily="18" charset="2"/>
              </a:rPr>
              <a:pPr algn="r"/>
              <a:t>42</a:t>
            </a:fld>
            <a:endParaRPr lang="es-ES_tradnl" altLang="es-ES" sz="1200">
              <a:solidFill>
                <a:srgbClr val="000000"/>
              </a:solidFill>
              <a:ea typeface="ＭＳ Ｐゴシック" panose="020B0600070205080204" pitchFamily="34" charset="-128"/>
              <a:sym typeface="Symbol" panose="05050102010706020507" pitchFamily="18" charset="2"/>
            </a:endParaRPr>
          </a:p>
        </p:txBody>
      </p:sp>
      <p:sp>
        <p:nvSpPr>
          <p:cNvPr id="1351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ES" altLang="es-ES" smtClean="0"/>
          </a:p>
        </p:txBody>
      </p:sp>
    </p:spTree>
    <p:extLst>
      <p:ext uri="{BB962C8B-B14F-4D97-AF65-F5344CB8AC3E}">
        <p14:creationId xmlns:p14="http://schemas.microsoft.com/office/powerpoint/2010/main" val="2153597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s-ES" smtClean="0"/>
          </a:p>
        </p:txBody>
      </p:sp>
      <p:sp>
        <p:nvSpPr>
          <p:cNvPr id="11776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E2BA2B6-B5D9-4711-9589-441389C94497}" type="slidenum">
              <a:rPr lang="es-ES" altLang="es-ES" smtClean="0"/>
              <a:pPr/>
              <a:t>6</a:t>
            </a:fld>
            <a:endParaRPr lang="es-ES" altLang="es-ES" smtClean="0"/>
          </a:p>
        </p:txBody>
      </p:sp>
    </p:spTree>
    <p:extLst>
      <p:ext uri="{BB962C8B-B14F-4D97-AF65-F5344CB8AC3E}">
        <p14:creationId xmlns:p14="http://schemas.microsoft.com/office/powerpoint/2010/main" val="27912276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842E19FE-CED4-4E67-807F-E15DF27579E4}" type="slidenum">
              <a:rPr lang="es-ES_tradnl" altLang="es-ES" sz="1200">
                <a:solidFill>
                  <a:srgbClr val="FFFFFF"/>
                </a:solidFill>
                <a:latin typeface="Times New Roman" panose="02020603050405020304" pitchFamily="18" charset="0"/>
                <a:ea typeface="ＭＳ Ｐゴシック" panose="020B0600070205080204" pitchFamily="34" charset="-128"/>
              </a:rPr>
              <a:pPr algn="r" eaLnBrk="1" hangingPunct="1"/>
              <a:t>46</a:t>
            </a:fld>
            <a:endParaRPr lang="es-ES_tradnl" altLang="es-ES" sz="1200">
              <a:solidFill>
                <a:srgbClr val="FFFFFF"/>
              </a:solidFill>
              <a:latin typeface="Times New Roman" panose="02020603050405020304" pitchFamily="18" charset="0"/>
              <a:ea typeface="ＭＳ Ｐゴシック" panose="020B0600070205080204" pitchFamily="34" charset="-128"/>
            </a:endParaRPr>
          </a:p>
        </p:txBody>
      </p:sp>
      <p:sp>
        <p:nvSpPr>
          <p:cNvPr id="1597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_tradnl" altLang="es-ES" smtClean="0"/>
              <a:t>La paciente cumple un criterio mayor y tb dos menores, por lo que puede considerarse fenotipo mixto</a:t>
            </a:r>
            <a:endParaRPr lang="es-ES" altLang="es-ES" smtClean="0"/>
          </a:p>
        </p:txBody>
      </p:sp>
    </p:spTree>
    <p:extLst>
      <p:ext uri="{BB962C8B-B14F-4D97-AF65-F5344CB8AC3E}">
        <p14:creationId xmlns:p14="http://schemas.microsoft.com/office/powerpoint/2010/main" val="26532447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18380B3D-4D73-43FF-9585-CC706017F453}" type="slidenum">
              <a:rPr lang="es-ES_tradnl" altLang="es-ES" sz="1200">
                <a:solidFill>
                  <a:srgbClr val="000000"/>
                </a:solidFill>
                <a:ea typeface="ＭＳ Ｐゴシック" panose="020B0600070205080204" pitchFamily="34" charset="-128"/>
                <a:sym typeface="Symbol" panose="05050102010706020507" pitchFamily="18" charset="2"/>
              </a:rPr>
              <a:pPr algn="r" eaLnBrk="1" hangingPunct="1"/>
              <a:t>48</a:t>
            </a:fld>
            <a:endParaRPr lang="es-ES_tradnl" altLang="es-ES" sz="1200">
              <a:solidFill>
                <a:srgbClr val="000000"/>
              </a:solidFill>
              <a:ea typeface="ＭＳ Ｐゴシック" panose="020B0600070205080204" pitchFamily="34" charset="-128"/>
              <a:sym typeface="Symbol" panose="05050102010706020507" pitchFamily="18" charset="2"/>
            </a:endParaRPr>
          </a:p>
        </p:txBody>
      </p:sp>
      <p:sp>
        <p:nvSpPr>
          <p:cNvPr id="1617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b="1" u="sng" smtClean="0"/>
          </a:p>
        </p:txBody>
      </p:sp>
    </p:spTree>
    <p:extLst>
      <p:ext uri="{BB962C8B-B14F-4D97-AF65-F5344CB8AC3E}">
        <p14:creationId xmlns:p14="http://schemas.microsoft.com/office/powerpoint/2010/main" val="8504835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21D241BA-139E-482E-9141-881CF9864482}" type="slidenum">
              <a:rPr lang="es-ES_tradnl" altLang="es-ES" sz="1200">
                <a:solidFill>
                  <a:srgbClr val="000000"/>
                </a:solidFill>
                <a:ea typeface="ＭＳ Ｐゴシック" panose="020B0600070205080204" pitchFamily="34" charset="-128"/>
                <a:sym typeface="Symbol" panose="05050102010706020507" pitchFamily="18" charset="2"/>
              </a:rPr>
              <a:pPr algn="r"/>
              <a:t>49</a:t>
            </a:fld>
            <a:endParaRPr lang="es-ES_tradnl" altLang="es-ES" sz="1200">
              <a:solidFill>
                <a:srgbClr val="000000"/>
              </a:solidFill>
              <a:ea typeface="ＭＳ Ｐゴシック" panose="020B0600070205080204" pitchFamily="34" charset="-128"/>
              <a:sym typeface="Symbol" panose="05050102010706020507" pitchFamily="18" charset="2"/>
            </a:endParaRPr>
          </a:p>
        </p:txBody>
      </p:sp>
      <p:sp>
        <p:nvSpPr>
          <p:cNvPr id="1638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ES" altLang="es-ES" smtClean="0"/>
          </a:p>
        </p:txBody>
      </p:sp>
    </p:spTree>
    <p:extLst>
      <p:ext uri="{BB962C8B-B14F-4D97-AF65-F5344CB8AC3E}">
        <p14:creationId xmlns:p14="http://schemas.microsoft.com/office/powerpoint/2010/main" val="40587598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es-ES" smtClean="0"/>
              <a:t>Los datos que necesitamos para realizar la nueva estrategia que propone GesEPOC los tenemos en la HISTORIA CLÍNICA DEL PACIENTE. Son, por tanto, muy fáciles de obtener.</a:t>
            </a:r>
          </a:p>
        </p:txBody>
      </p:sp>
      <p:sp>
        <p:nvSpPr>
          <p:cNvPr id="13926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E3FECF8-C9A9-4026-8F3B-DDEE6124D379}" type="slidenum">
              <a:rPr lang="es-ES" altLang="es-ES"/>
              <a:pPr/>
              <a:t>50</a:t>
            </a:fld>
            <a:endParaRPr lang="es-ES" altLang="es-ES"/>
          </a:p>
        </p:txBody>
      </p:sp>
    </p:spTree>
    <p:extLst>
      <p:ext uri="{BB962C8B-B14F-4D97-AF65-F5344CB8AC3E}">
        <p14:creationId xmlns:p14="http://schemas.microsoft.com/office/powerpoint/2010/main" val="41397642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es-ES" smtClean="0"/>
              <a:t>Tratamiento recomendado por GesEPOC 2017</a:t>
            </a:r>
          </a:p>
        </p:txBody>
      </p:sp>
      <p:sp>
        <p:nvSpPr>
          <p:cNvPr id="14029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809B5F3-5C5A-4217-A236-57EDD73CBB6E}" type="slidenum">
              <a:rPr lang="es-ES" altLang="es-ES"/>
              <a:pPr/>
              <a:t>51</a:t>
            </a:fld>
            <a:endParaRPr lang="es-ES" altLang="es-ES"/>
          </a:p>
        </p:txBody>
      </p:sp>
    </p:spTree>
    <p:extLst>
      <p:ext uri="{BB962C8B-B14F-4D97-AF65-F5344CB8AC3E}">
        <p14:creationId xmlns:p14="http://schemas.microsoft.com/office/powerpoint/2010/main" val="23773256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ES" altLang="es-ES" smtClean="0"/>
          </a:p>
        </p:txBody>
      </p:sp>
      <p:sp>
        <p:nvSpPr>
          <p:cNvPr id="14131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6F4456D-3417-4FE1-84A1-CD1322685A1A}" type="slidenum">
              <a:rPr lang="es-ES" altLang="es-ES"/>
              <a:pPr/>
              <a:t>52</a:t>
            </a:fld>
            <a:endParaRPr lang="es-ES" altLang="es-ES"/>
          </a:p>
        </p:txBody>
      </p:sp>
    </p:spTree>
    <p:extLst>
      <p:ext uri="{BB962C8B-B14F-4D97-AF65-F5344CB8AC3E}">
        <p14:creationId xmlns:p14="http://schemas.microsoft.com/office/powerpoint/2010/main" val="1034264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D8F2DBA-43C0-42F1-BCB3-98198BCE41FA}" type="slidenum">
              <a:rPr lang="es-ES" altLang="es-ES" smtClean="0">
                <a:solidFill>
                  <a:srgbClr val="000000"/>
                </a:solidFill>
              </a:rPr>
              <a:pPr/>
              <a:t>10</a:t>
            </a:fld>
            <a:endParaRPr lang="es-ES" altLang="es-ES" smtClean="0">
              <a:solidFill>
                <a:srgbClr val="000000"/>
              </a:solidFill>
            </a:endParaRPr>
          </a:p>
        </p:txBody>
      </p:sp>
      <p:sp>
        <p:nvSpPr>
          <p:cNvPr id="12288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ADD2CE71-4E78-4454-B757-73935B40A21A}" type="slidenum">
              <a:rPr lang="es-ES" altLang="es-ES" sz="1200">
                <a:solidFill>
                  <a:srgbClr val="000000"/>
                </a:solidFill>
              </a:rPr>
              <a:pPr algn="r" eaLnBrk="1" hangingPunct="1"/>
              <a:t>10</a:t>
            </a:fld>
            <a:endParaRPr lang="es-ES" altLang="es-ES" sz="1200">
              <a:solidFill>
                <a:srgbClr val="000000"/>
              </a:solidFill>
            </a:endParaRPr>
          </a:p>
        </p:txBody>
      </p:sp>
      <p:sp>
        <p:nvSpPr>
          <p:cNvPr id="12288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6560A08C-7A5D-40DA-B0D5-5C504CE2B393}" type="slidenum">
              <a:rPr lang="es-ES_tradnl" altLang="es-ES" sz="1200">
                <a:solidFill>
                  <a:srgbClr val="000000"/>
                </a:solidFill>
                <a:ea typeface="ＭＳ Ｐゴシック" panose="020B0600070205080204" pitchFamily="34" charset="-128"/>
                <a:sym typeface="Symbol" panose="05050102010706020507" pitchFamily="18" charset="2"/>
              </a:rPr>
              <a:pPr algn="r" eaLnBrk="1" hangingPunct="1"/>
              <a:t>10</a:t>
            </a:fld>
            <a:endParaRPr lang="es-ES_tradnl" altLang="es-ES" sz="1200">
              <a:solidFill>
                <a:srgbClr val="000000"/>
              </a:solidFill>
              <a:ea typeface="ＭＳ Ｐゴシック" panose="020B0600070205080204" pitchFamily="34" charset="-128"/>
              <a:sym typeface="Symbol" panose="05050102010706020507" pitchFamily="18" charset="2"/>
            </a:endParaRPr>
          </a:p>
        </p:txBody>
      </p:sp>
      <p:sp>
        <p:nvSpPr>
          <p:cNvPr id="12288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dirty="0" smtClean="0"/>
          </a:p>
        </p:txBody>
      </p:sp>
    </p:spTree>
    <p:extLst>
      <p:ext uri="{BB962C8B-B14F-4D97-AF65-F5344CB8AC3E}">
        <p14:creationId xmlns:p14="http://schemas.microsoft.com/office/powerpoint/2010/main" val="3358707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4FE94E5-4B43-4A24-A114-410FFC8449B6}" type="slidenum">
              <a:rPr lang="es-ES" altLang="es-ES" smtClean="0">
                <a:solidFill>
                  <a:srgbClr val="000000"/>
                </a:solidFill>
              </a:rPr>
              <a:pPr/>
              <a:t>12</a:t>
            </a:fld>
            <a:endParaRPr lang="es-ES" altLang="es-ES" smtClean="0">
              <a:solidFill>
                <a:srgbClr val="000000"/>
              </a:solidFill>
            </a:endParaRPr>
          </a:p>
        </p:txBody>
      </p:sp>
      <p:sp>
        <p:nvSpPr>
          <p:cNvPr id="12595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47A97415-AD1D-43FB-862F-4BFCD8FA723C}" type="slidenum">
              <a:rPr lang="es-ES" altLang="es-ES" sz="1200">
                <a:solidFill>
                  <a:srgbClr val="000000"/>
                </a:solidFill>
              </a:rPr>
              <a:pPr algn="r" eaLnBrk="1" hangingPunct="1"/>
              <a:t>12</a:t>
            </a:fld>
            <a:endParaRPr lang="es-ES" altLang="es-ES" sz="1200">
              <a:solidFill>
                <a:srgbClr val="000000"/>
              </a:solidFill>
            </a:endParaRPr>
          </a:p>
        </p:txBody>
      </p:sp>
      <p:sp>
        <p:nvSpPr>
          <p:cNvPr id="12595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FBA03E32-3FB0-4EC2-8968-602AE0A03929}" type="slidenum">
              <a:rPr lang="es-ES_tradnl" altLang="es-ES" sz="1200">
                <a:solidFill>
                  <a:srgbClr val="000000"/>
                </a:solidFill>
                <a:latin typeface="Times New Roman" panose="02020603050405020304" pitchFamily="18" charset="0"/>
                <a:ea typeface="ＭＳ Ｐゴシック" panose="020B0600070205080204" pitchFamily="34" charset="-128"/>
                <a:sym typeface="Symbol" panose="05050102010706020507" pitchFamily="18" charset="2"/>
              </a:rPr>
              <a:pPr algn="r"/>
              <a:t>12</a:t>
            </a:fld>
            <a:endParaRPr lang="es-ES_tradnl" altLang="es-ES" sz="1200">
              <a:solidFill>
                <a:srgbClr val="000000"/>
              </a:solidFill>
              <a:latin typeface="Times New Roman" panose="02020603050405020304" pitchFamily="18" charset="0"/>
              <a:ea typeface="ＭＳ Ｐゴシック" panose="020B0600070205080204" pitchFamily="34" charset="-128"/>
              <a:sym typeface="Symbol" panose="05050102010706020507" pitchFamily="18" charset="2"/>
            </a:endParaRPr>
          </a:p>
        </p:txBody>
      </p:sp>
      <p:sp>
        <p:nvSpPr>
          <p:cNvPr id="12595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8"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smtClean="0"/>
          </a:p>
        </p:txBody>
      </p:sp>
    </p:spTree>
    <p:extLst>
      <p:ext uri="{BB962C8B-B14F-4D97-AF65-F5344CB8AC3E}">
        <p14:creationId xmlns:p14="http://schemas.microsoft.com/office/powerpoint/2010/main" val="3069304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3CD27A8-637A-4E37-9A29-5E66F9C2B8DE}" type="slidenum">
              <a:rPr lang="es-ES" altLang="es-ES" smtClean="0">
                <a:solidFill>
                  <a:srgbClr val="000000"/>
                </a:solidFill>
              </a:rPr>
              <a:pPr/>
              <a:t>13</a:t>
            </a:fld>
            <a:endParaRPr lang="es-ES" altLang="es-ES" smtClean="0">
              <a:solidFill>
                <a:srgbClr val="000000"/>
              </a:solidFill>
            </a:endParaRPr>
          </a:p>
        </p:txBody>
      </p:sp>
      <p:sp>
        <p:nvSpPr>
          <p:cNvPr id="12800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656E80E4-CA58-4DEE-9B47-981CC9A16DC6}" type="slidenum">
              <a:rPr lang="es-ES" altLang="es-ES" sz="1200">
                <a:solidFill>
                  <a:srgbClr val="000000"/>
                </a:solidFill>
              </a:rPr>
              <a:pPr algn="r" eaLnBrk="1" hangingPunct="1"/>
              <a:t>13</a:t>
            </a:fld>
            <a:endParaRPr lang="es-ES" altLang="es-ES" sz="1200">
              <a:solidFill>
                <a:srgbClr val="000000"/>
              </a:solidFill>
            </a:endParaRPr>
          </a:p>
        </p:txBody>
      </p:sp>
      <p:sp>
        <p:nvSpPr>
          <p:cNvPr id="12800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892A38C0-5CC1-46C9-A776-8CAA1BBFBCBA}" type="slidenum">
              <a:rPr lang="es-ES_tradnl" altLang="es-ES" sz="1200">
                <a:solidFill>
                  <a:srgbClr val="000000"/>
                </a:solidFill>
                <a:latin typeface="Times New Roman" panose="02020603050405020304" pitchFamily="18" charset="0"/>
                <a:ea typeface="ＭＳ Ｐゴシック" panose="020B0600070205080204" pitchFamily="34" charset="-128"/>
                <a:sym typeface="Symbol" panose="05050102010706020507" pitchFamily="18" charset="2"/>
              </a:rPr>
              <a:pPr algn="r"/>
              <a:t>13</a:t>
            </a:fld>
            <a:endParaRPr lang="es-ES_tradnl" altLang="es-ES" sz="1200">
              <a:solidFill>
                <a:srgbClr val="000000"/>
              </a:solidFill>
              <a:latin typeface="Times New Roman" panose="02020603050405020304" pitchFamily="18" charset="0"/>
              <a:ea typeface="ＭＳ Ｐゴシック" panose="020B0600070205080204" pitchFamily="34" charset="-128"/>
              <a:sym typeface="Symbol" panose="05050102010706020507" pitchFamily="18" charset="2"/>
            </a:endParaRPr>
          </a:p>
        </p:txBody>
      </p:sp>
      <p:sp>
        <p:nvSpPr>
          <p:cNvPr id="12800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6"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ES" altLang="es-ES" smtClean="0"/>
          </a:p>
        </p:txBody>
      </p:sp>
    </p:spTree>
    <p:extLst>
      <p:ext uri="{BB962C8B-B14F-4D97-AF65-F5344CB8AC3E}">
        <p14:creationId xmlns:p14="http://schemas.microsoft.com/office/powerpoint/2010/main" val="1439308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A10B925-1094-4263-913F-52B864C9209E}" type="slidenum">
              <a:rPr lang="es-ES" altLang="es-ES" smtClean="0">
                <a:solidFill>
                  <a:srgbClr val="000000"/>
                </a:solidFill>
              </a:rPr>
              <a:pPr/>
              <a:t>15</a:t>
            </a:fld>
            <a:endParaRPr lang="es-ES" altLang="es-ES" smtClean="0">
              <a:solidFill>
                <a:srgbClr val="000000"/>
              </a:solidFill>
            </a:endParaRPr>
          </a:p>
        </p:txBody>
      </p:sp>
      <p:sp>
        <p:nvSpPr>
          <p:cNvPr id="131075"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6"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_tradnl" altLang="es-ES" smtClean="0">
                <a:ea typeface="ＭＳ Ｐゴシック" panose="020B0600070205080204" pitchFamily="34" charset="-128"/>
              </a:rPr>
              <a:t> </a:t>
            </a:r>
          </a:p>
          <a:p>
            <a:pPr eaLnBrk="1" hangingPunct="1">
              <a:spcBef>
                <a:spcPct val="0"/>
              </a:spcBef>
            </a:pPr>
            <a:endParaRPr lang="es-ES_tradnl" altLang="es-ES" smtClean="0">
              <a:ea typeface="ＭＳ Ｐゴシック" panose="020B0600070205080204" pitchFamily="34" charset="-128"/>
            </a:endParaRPr>
          </a:p>
        </p:txBody>
      </p:sp>
      <p:sp>
        <p:nvSpPr>
          <p:cNvPr id="131077" name="Marcador de número de diapositiva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CDCB6A48-BDDA-4922-A2E1-D91649B70815}" type="slidenum">
              <a:rPr lang="es-ES" altLang="es-ES" sz="1200">
                <a:solidFill>
                  <a:srgbClr val="000000"/>
                </a:solidFill>
                <a:ea typeface="ＭＳ Ｐゴシック" panose="020B0600070205080204" pitchFamily="34" charset="-128"/>
              </a:rPr>
              <a:pPr algn="r" eaLnBrk="1" hangingPunct="1"/>
              <a:t>15</a:t>
            </a:fld>
            <a:endParaRPr lang="es-ES_tradnl" altLang="es-ES" sz="1200">
              <a:solidFill>
                <a:srgbClr val="000000"/>
              </a:solidFill>
              <a:ea typeface="ＭＳ Ｐゴシック" panose="020B0600070205080204" pitchFamily="34" charset="-128"/>
            </a:endParaRPr>
          </a:p>
        </p:txBody>
      </p:sp>
    </p:spTree>
    <p:extLst>
      <p:ext uri="{BB962C8B-B14F-4D97-AF65-F5344CB8AC3E}">
        <p14:creationId xmlns:p14="http://schemas.microsoft.com/office/powerpoint/2010/main" val="11831817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D2AEA33-2785-4D83-92FD-5ACB7E0CFB47}" type="slidenum">
              <a:rPr lang="es-ES" altLang="es-ES" smtClean="0">
                <a:solidFill>
                  <a:srgbClr val="000000"/>
                </a:solidFill>
              </a:rPr>
              <a:pPr/>
              <a:t>16</a:t>
            </a:fld>
            <a:endParaRPr lang="es-ES" altLang="es-ES" smtClean="0">
              <a:solidFill>
                <a:srgbClr val="000000"/>
              </a:solidFill>
            </a:endParaRPr>
          </a:p>
        </p:txBody>
      </p:sp>
      <p:sp>
        <p:nvSpPr>
          <p:cNvPr id="13312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10C2C25F-DE06-4F9C-B7B2-CD48DBC3F027}" type="slidenum">
              <a:rPr lang="es-ES" altLang="es-ES" sz="1200">
                <a:solidFill>
                  <a:srgbClr val="000000"/>
                </a:solidFill>
              </a:rPr>
              <a:pPr algn="r" eaLnBrk="1" hangingPunct="1"/>
              <a:t>16</a:t>
            </a:fld>
            <a:endParaRPr lang="es-ES" altLang="es-ES" sz="1200">
              <a:solidFill>
                <a:srgbClr val="000000"/>
              </a:solidFill>
            </a:endParaRPr>
          </a:p>
        </p:txBody>
      </p:sp>
      <p:sp>
        <p:nvSpPr>
          <p:cNvPr id="13312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D7F82F69-3F43-4707-8311-CD41477CF781}" type="slidenum">
              <a:rPr lang="es-ES_tradnl" altLang="es-ES" sz="1200">
                <a:solidFill>
                  <a:srgbClr val="000000"/>
                </a:solidFill>
                <a:latin typeface="Times New Roman" panose="02020603050405020304" pitchFamily="18" charset="0"/>
                <a:ea typeface="ＭＳ Ｐゴシック" panose="020B0600070205080204" pitchFamily="34" charset="-128"/>
                <a:sym typeface="Symbol" panose="05050102010706020507" pitchFamily="18" charset="2"/>
              </a:rPr>
              <a:pPr algn="r"/>
              <a:t>16</a:t>
            </a:fld>
            <a:endParaRPr lang="es-ES_tradnl" altLang="es-ES" sz="1200">
              <a:solidFill>
                <a:srgbClr val="000000"/>
              </a:solidFill>
              <a:latin typeface="Times New Roman" panose="02020603050405020304" pitchFamily="18" charset="0"/>
              <a:ea typeface="ＭＳ Ｐゴシック" panose="020B0600070205080204" pitchFamily="34" charset="-128"/>
              <a:sym typeface="Symbol" panose="05050102010706020507" pitchFamily="18" charset="2"/>
            </a:endParaRPr>
          </a:p>
        </p:txBody>
      </p:sp>
      <p:sp>
        <p:nvSpPr>
          <p:cNvPr id="13312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6"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smtClean="0"/>
          </a:p>
        </p:txBody>
      </p:sp>
    </p:spTree>
    <p:extLst>
      <p:ext uri="{BB962C8B-B14F-4D97-AF65-F5344CB8AC3E}">
        <p14:creationId xmlns:p14="http://schemas.microsoft.com/office/powerpoint/2010/main" val="33563701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3515356-D550-4396-9B59-7BF825224C89}" type="slidenum">
              <a:rPr lang="es-ES" altLang="es-ES" smtClean="0">
                <a:solidFill>
                  <a:srgbClr val="000000"/>
                </a:solidFill>
              </a:rPr>
              <a:pPr/>
              <a:t>17</a:t>
            </a:fld>
            <a:endParaRPr lang="es-ES" altLang="es-ES" smtClean="0">
              <a:solidFill>
                <a:srgbClr val="000000"/>
              </a:solidFill>
            </a:endParaRPr>
          </a:p>
        </p:txBody>
      </p:sp>
      <p:sp>
        <p:nvSpPr>
          <p:cNvPr id="13517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39B72E3E-707B-4126-897C-0EC3AAFE487D}" type="slidenum">
              <a:rPr lang="es-ES" altLang="es-ES" sz="1200">
                <a:solidFill>
                  <a:srgbClr val="000000"/>
                </a:solidFill>
              </a:rPr>
              <a:pPr algn="r" eaLnBrk="1" hangingPunct="1"/>
              <a:t>17</a:t>
            </a:fld>
            <a:endParaRPr lang="es-ES" altLang="es-ES" sz="1200">
              <a:solidFill>
                <a:srgbClr val="000000"/>
              </a:solidFill>
            </a:endParaRPr>
          </a:p>
        </p:txBody>
      </p:sp>
      <p:sp>
        <p:nvSpPr>
          <p:cNvPr id="13517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05375152-50BD-4A65-9BD1-BD1449135478}" type="slidenum">
              <a:rPr lang="es-ES_tradnl" altLang="es-ES" sz="1200">
                <a:solidFill>
                  <a:srgbClr val="000000"/>
                </a:solidFill>
                <a:latin typeface="Times New Roman" panose="02020603050405020304" pitchFamily="18" charset="0"/>
                <a:sym typeface="Symbol" panose="05050102010706020507" pitchFamily="18" charset="2"/>
              </a:rPr>
              <a:pPr algn="r"/>
              <a:t>17</a:t>
            </a:fld>
            <a:endParaRPr lang="es-ES_tradnl" altLang="es-ES" sz="1200">
              <a:solidFill>
                <a:srgbClr val="000000"/>
              </a:solidFill>
              <a:latin typeface="Times New Roman" panose="02020603050405020304" pitchFamily="18" charset="0"/>
              <a:sym typeface="Symbol" panose="05050102010706020507" pitchFamily="18" charset="2"/>
            </a:endParaRPr>
          </a:p>
        </p:txBody>
      </p:sp>
      <p:sp>
        <p:nvSpPr>
          <p:cNvPr id="13517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4"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sz="900" smtClean="0"/>
          </a:p>
        </p:txBody>
      </p:sp>
    </p:spTree>
    <p:extLst>
      <p:ext uri="{BB962C8B-B14F-4D97-AF65-F5344CB8AC3E}">
        <p14:creationId xmlns:p14="http://schemas.microsoft.com/office/powerpoint/2010/main" val="29831910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Diapositiva de portada">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4" name="6 Conector recto"/>
          <p:cNvCxnSpPr/>
          <p:nvPr userDrawn="1"/>
        </p:nvCxnSpPr>
        <p:spPr>
          <a:xfrm rot="5400000">
            <a:off x="298450" y="4418013"/>
            <a:ext cx="1116013" cy="1587"/>
          </a:xfrm>
          <a:prstGeom prst="line">
            <a:avLst/>
          </a:prstGeom>
          <a:ln w="123825" cap="rnd" cmpd="thickThi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 name="7 Conector recto"/>
          <p:cNvCxnSpPr/>
          <p:nvPr userDrawn="1"/>
        </p:nvCxnSpPr>
        <p:spPr>
          <a:xfrm rot="5400000">
            <a:off x="497681" y="5585619"/>
            <a:ext cx="720725" cy="1588"/>
          </a:xfrm>
          <a:prstGeom prst="line">
            <a:avLst/>
          </a:prstGeom>
          <a:ln w="123825" cap="rnd" cmpd="thickThi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6" name="Imagen 9"/>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028238" y="6132513"/>
            <a:ext cx="20875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ctrTitle"/>
          </p:nvPr>
        </p:nvSpPr>
        <p:spPr>
          <a:xfrm>
            <a:off x="914403" y="3789041"/>
            <a:ext cx="10534652" cy="1285884"/>
          </a:xfrm>
          <a:solidFill>
            <a:srgbClr val="FFFFFF">
              <a:alpha val="50196"/>
            </a:srgbClr>
          </a:solidFill>
        </p:spPr>
        <p:txBody>
          <a:bodyPr>
            <a:noAutofit/>
          </a:bodyPr>
          <a:lstStyle>
            <a:lvl1pPr algn="l">
              <a:defRPr sz="4000" b="1">
                <a:solidFill>
                  <a:schemeClr val="tx2"/>
                </a:solidFill>
                <a:latin typeface="+mn-lt"/>
              </a:defRPr>
            </a:lvl1pPr>
          </a:lstStyle>
          <a:p>
            <a:r>
              <a:rPr lang="es-ES" smtClean="0"/>
              <a:t>Haga clic para modificar el estilo de título del patrón</a:t>
            </a:r>
            <a:endParaRPr lang="es-ES" dirty="0"/>
          </a:p>
        </p:txBody>
      </p:sp>
      <p:sp>
        <p:nvSpPr>
          <p:cNvPr id="3" name="2 Subtítulo"/>
          <p:cNvSpPr>
            <a:spLocks noGrp="1"/>
          </p:cNvSpPr>
          <p:nvPr>
            <p:ph type="subTitle" idx="1"/>
          </p:nvPr>
        </p:nvSpPr>
        <p:spPr>
          <a:xfrm>
            <a:off x="895360" y="5146333"/>
            <a:ext cx="10553703" cy="914420"/>
          </a:xfrm>
          <a:solidFill>
            <a:srgbClr val="FFFFFF">
              <a:alpha val="50196"/>
            </a:srgbClr>
          </a:solidFill>
        </p:spPr>
        <p:txBody>
          <a:bodyPr>
            <a:normAutofit/>
          </a:bodyPr>
          <a:lstStyle>
            <a:lvl1pPr marL="0" indent="0" algn="l">
              <a:buNone/>
              <a:defRPr sz="2800" b="1">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dirty="0"/>
          </a:p>
        </p:txBody>
      </p:sp>
      <p:pic>
        <p:nvPicPr>
          <p:cNvPr id="8" name="Imagen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2400" y="115200"/>
            <a:ext cx="5803200" cy="935086"/>
          </a:xfrm>
          <a:prstGeom prst="rect">
            <a:avLst/>
          </a:prstGeom>
        </p:spPr>
      </p:pic>
    </p:spTree>
    <p:extLst>
      <p:ext uri="{BB962C8B-B14F-4D97-AF65-F5344CB8AC3E}">
        <p14:creationId xmlns:p14="http://schemas.microsoft.com/office/powerpoint/2010/main" val="2777568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a AAP">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Imagen 16"/>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88588" y="6226175"/>
            <a:ext cx="17653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11"/>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9063" y="6446838"/>
            <a:ext cx="29718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9 Imagen" descr="Heartbeat.png"/>
          <p:cNvPicPr>
            <a:picLocks noChangeAspect="1"/>
          </p:cNvPicPr>
          <p:nvPr userDrawn="1"/>
        </p:nvPicPr>
        <p:blipFill>
          <a:blip r:embed="rId5" cstate="print">
            <a:duotone>
              <a:schemeClr val="accent1">
                <a:shade val="45000"/>
                <a:satMod val="135000"/>
              </a:schemeClr>
              <a:prstClr val="white"/>
            </a:duotone>
          </a:blip>
          <a:srcRect r="37971" b="1133"/>
          <a:stretch>
            <a:fillRect/>
          </a:stretch>
        </p:blipFill>
        <p:spPr>
          <a:xfrm>
            <a:off x="12392" y="6119707"/>
            <a:ext cx="3336320" cy="333632"/>
          </a:xfrm>
          <a:prstGeom prst="rect">
            <a:avLst/>
          </a:prstGeom>
        </p:spPr>
      </p:pic>
      <p:graphicFrame>
        <p:nvGraphicFramePr>
          <p:cNvPr id="8" name="4 Tabla"/>
          <p:cNvGraphicFramePr>
            <a:graphicFrameLocks noGrp="1"/>
          </p:cNvGraphicFramePr>
          <p:nvPr/>
        </p:nvGraphicFramePr>
        <p:xfrm>
          <a:off x="1774825" y="908050"/>
          <a:ext cx="8723313" cy="4706938"/>
        </p:xfrm>
        <a:graphic>
          <a:graphicData uri="http://schemas.openxmlformats.org/drawingml/2006/table">
            <a:tbl>
              <a:tblPr firstRow="1" bandRow="1">
                <a:tableStyleId>{5C22544A-7EE6-4342-B048-85BDC9FD1C3A}</a:tableStyleId>
              </a:tblPr>
              <a:tblGrid>
                <a:gridCol w="3846443"/>
                <a:gridCol w="4876870"/>
              </a:tblGrid>
              <a:tr h="36790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800" b="1" i="0" u="none" strike="noStrike" cap="none" normalizeH="0" baseline="0" dirty="0" smtClean="0">
                          <a:ln>
                            <a:noFill/>
                          </a:ln>
                          <a:solidFill>
                            <a:schemeClr val="bg1"/>
                          </a:solidFill>
                          <a:effectLst/>
                          <a:latin typeface="+mn-lt"/>
                          <a:cs typeface="Times New Roman" pitchFamily="18" charset="0"/>
                        </a:rPr>
                        <a:t>Clase</a:t>
                      </a:r>
                      <a:endParaRPr kumimoji="0" lang="es-ES" sz="1800" b="0" i="0" u="none" strike="noStrike" cap="none" normalizeH="0" baseline="0" dirty="0" smtClean="0">
                        <a:ln>
                          <a:noFill/>
                        </a:ln>
                        <a:solidFill>
                          <a:schemeClr val="bg1"/>
                        </a:solidFill>
                        <a:effectLst/>
                        <a:latin typeface="+mn-lt"/>
                        <a:cs typeface="Times New Roman" pitchFamily="18" charset="0"/>
                      </a:endParaRPr>
                    </a:p>
                  </a:txBody>
                  <a:tcPr marL="91432" marR="91432" marT="45715" marB="45715" anchor="b" horzOverflow="overflow">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800" b="1" i="0" u="none" strike="noStrike" cap="none" normalizeH="0" baseline="0" dirty="0" smtClean="0">
                          <a:ln>
                            <a:noFill/>
                          </a:ln>
                          <a:solidFill>
                            <a:schemeClr val="bg1"/>
                          </a:solidFill>
                          <a:effectLst/>
                          <a:latin typeface="+mn-lt"/>
                          <a:cs typeface="Times New Roman" pitchFamily="18" charset="0"/>
                        </a:rPr>
                        <a:t>Principio activo</a:t>
                      </a:r>
                      <a:endParaRPr kumimoji="0" lang="es-ES" sz="1800" b="0" i="0" u="none" strike="noStrike" cap="none" normalizeH="0" baseline="0" dirty="0" smtClean="0">
                        <a:ln>
                          <a:noFill/>
                        </a:ln>
                        <a:solidFill>
                          <a:schemeClr val="bg1"/>
                        </a:solidFill>
                        <a:effectLst/>
                        <a:latin typeface="+mn-lt"/>
                        <a:cs typeface="Times New Roman" pitchFamily="18" charset="0"/>
                      </a:endParaRPr>
                    </a:p>
                  </a:txBody>
                  <a:tcPr marL="91432" marR="91432" marT="45715" marB="45715" anchor="b" horzOverflow="overflow">
                    <a:solidFill>
                      <a:schemeClr val="tx1"/>
                    </a:solidFill>
                  </a:tcPr>
                </a:tc>
              </a:tr>
              <a:tr h="3615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1" i="0" u="none" strike="noStrike" cap="none" normalizeH="0" baseline="0" dirty="0" smtClean="0">
                          <a:ln>
                            <a:noFill/>
                          </a:ln>
                          <a:solidFill>
                            <a:srgbClr val="C00000"/>
                          </a:solidFill>
                          <a:effectLst/>
                          <a:latin typeface="+mn-lt"/>
                          <a:cs typeface="Times New Roman" pitchFamily="18" charset="0"/>
                        </a:rPr>
                        <a:t>I ( muy alta)</a:t>
                      </a:r>
                    </a:p>
                  </a:txBody>
                  <a:tcPr marL="91432" marR="91432" marT="45715" marB="45715" anchor="b" horzOverflow="overflow">
                    <a:solidFill>
                      <a:srgbClr val="CDD7E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0" i="0" u="none" strike="noStrike" cap="none" normalizeH="0" baseline="0" dirty="0" err="1" smtClean="0">
                          <a:ln>
                            <a:noFill/>
                          </a:ln>
                          <a:solidFill>
                            <a:schemeClr val="accent1"/>
                          </a:solidFill>
                          <a:effectLst/>
                          <a:latin typeface="+mn-lt"/>
                          <a:cs typeface="Times New Roman" pitchFamily="18" charset="0"/>
                        </a:rPr>
                        <a:t>Propionato</a:t>
                      </a:r>
                      <a:r>
                        <a:rPr kumimoji="0" lang="es-ES" sz="1600" b="0" i="0" u="none" strike="noStrike" cap="none" normalizeH="0" baseline="0" dirty="0" smtClean="0">
                          <a:ln>
                            <a:noFill/>
                          </a:ln>
                          <a:solidFill>
                            <a:schemeClr val="accent1"/>
                          </a:solidFill>
                          <a:effectLst/>
                          <a:latin typeface="+mn-lt"/>
                          <a:cs typeface="Times New Roman" pitchFamily="18" charset="0"/>
                        </a:rPr>
                        <a:t> </a:t>
                      </a:r>
                      <a:r>
                        <a:rPr kumimoji="0" lang="es-ES" sz="1600" b="0" i="0" u="none" strike="noStrike" cap="none" normalizeH="0" baseline="0" dirty="0" err="1" smtClean="0">
                          <a:ln>
                            <a:noFill/>
                          </a:ln>
                          <a:solidFill>
                            <a:schemeClr val="accent1"/>
                          </a:solidFill>
                          <a:effectLst/>
                          <a:latin typeface="+mn-lt"/>
                          <a:cs typeface="Times New Roman" pitchFamily="18" charset="0"/>
                        </a:rPr>
                        <a:t>clobetasol</a:t>
                      </a:r>
                      <a:r>
                        <a:rPr kumimoji="0" lang="es-ES" sz="1600" b="0" i="0" u="none" strike="noStrike" cap="none" normalizeH="0" baseline="0" dirty="0" smtClean="0">
                          <a:ln>
                            <a:noFill/>
                          </a:ln>
                          <a:solidFill>
                            <a:schemeClr val="accent1"/>
                          </a:solidFill>
                          <a:effectLst/>
                          <a:latin typeface="+mn-lt"/>
                          <a:cs typeface="Times New Roman" pitchFamily="18" charset="0"/>
                        </a:rPr>
                        <a:t> 0,05%</a:t>
                      </a:r>
                    </a:p>
                  </a:txBody>
                  <a:tcPr marL="91432" marR="91432" marT="45715" marB="45715" anchor="ctr" horzOverflow="overflow">
                    <a:solidFill>
                      <a:srgbClr val="CDD7EB"/>
                    </a:solidFill>
                  </a:tcPr>
                </a:tc>
              </a:tr>
              <a:tr h="3615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1" i="0" u="none" strike="noStrike" cap="none" normalizeH="0" baseline="0" dirty="0" smtClean="0">
                          <a:ln>
                            <a:noFill/>
                          </a:ln>
                          <a:solidFill>
                            <a:srgbClr val="C00000"/>
                          </a:solidFill>
                          <a:effectLst/>
                          <a:latin typeface="+mn-lt"/>
                          <a:cs typeface="Times New Roman" pitchFamily="18" charset="0"/>
                        </a:rPr>
                        <a:t>II (potencia alta)</a:t>
                      </a:r>
                      <a:endParaRPr kumimoji="0" lang="es-ES" sz="1600" b="0" i="0" u="none" strike="noStrike" cap="none" normalizeH="0" baseline="0" dirty="0" smtClean="0">
                        <a:ln>
                          <a:noFill/>
                        </a:ln>
                        <a:solidFill>
                          <a:srgbClr val="C00000"/>
                        </a:solidFill>
                        <a:effectLst/>
                        <a:latin typeface="+mn-lt"/>
                        <a:cs typeface="Times New Roman" pitchFamily="18" charset="0"/>
                      </a:endParaRPr>
                    </a:p>
                  </a:txBody>
                  <a:tcPr marL="91432" marR="91432" marT="45715" marB="45715" anchor="b" horzOverflow="overflow">
                    <a:solidFill>
                      <a:srgbClr val="E8EC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1" i="0" u="none" strike="noStrike" cap="none" normalizeH="0" baseline="0" dirty="0" err="1" smtClean="0">
                          <a:ln>
                            <a:noFill/>
                          </a:ln>
                          <a:solidFill>
                            <a:srgbClr val="C00000"/>
                          </a:solidFill>
                          <a:effectLst/>
                          <a:latin typeface="+mn-lt"/>
                          <a:cs typeface="Times New Roman" pitchFamily="18" charset="0"/>
                        </a:rPr>
                        <a:t>Prednicarbato</a:t>
                      </a:r>
                      <a:r>
                        <a:rPr kumimoji="0" lang="es-ES" sz="1600" b="1" i="0" u="none" strike="noStrike" cap="none" normalizeH="0" baseline="0" dirty="0" smtClean="0">
                          <a:ln>
                            <a:noFill/>
                          </a:ln>
                          <a:solidFill>
                            <a:srgbClr val="C00000"/>
                          </a:solidFill>
                          <a:effectLst/>
                          <a:latin typeface="+mn-lt"/>
                          <a:cs typeface="Times New Roman" pitchFamily="18" charset="0"/>
                        </a:rPr>
                        <a:t> 0,25%  </a:t>
                      </a:r>
                    </a:p>
                  </a:txBody>
                  <a:tcPr marL="91432" marR="91432" marT="45715" marB="45715" anchor="ctr" horzOverflow="overflow">
                    <a:solidFill>
                      <a:srgbClr val="E8ECF5"/>
                    </a:solidFill>
                  </a:tcPr>
                </a:tc>
              </a:tr>
              <a:tr h="3615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0" i="0" u="none" strike="noStrike" cap="none" normalizeH="0" baseline="0" dirty="0" smtClean="0">
                          <a:ln>
                            <a:noFill/>
                          </a:ln>
                          <a:solidFill>
                            <a:schemeClr val="accent1"/>
                          </a:solidFill>
                          <a:effectLst/>
                          <a:latin typeface="+mn-lt"/>
                          <a:cs typeface="Times New Roman" pitchFamily="18" charset="0"/>
                        </a:rPr>
                        <a:t> </a:t>
                      </a:r>
                    </a:p>
                  </a:txBody>
                  <a:tcPr marL="91432" marR="91432" marT="45715" marB="45715" anchor="b" horzOverflow="overflow">
                    <a:solidFill>
                      <a:srgbClr val="CDD7E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1" i="0" u="none" strike="noStrike" cap="none" normalizeH="0" baseline="0" dirty="0" err="1" smtClean="0">
                          <a:ln>
                            <a:noFill/>
                          </a:ln>
                          <a:solidFill>
                            <a:srgbClr val="C00000"/>
                          </a:solidFill>
                          <a:effectLst/>
                          <a:latin typeface="+mn-lt"/>
                          <a:cs typeface="Times New Roman" pitchFamily="18" charset="0"/>
                        </a:rPr>
                        <a:t>Mometasona</a:t>
                      </a:r>
                      <a:r>
                        <a:rPr kumimoji="0" lang="es-ES" sz="1600" b="1" i="0" u="none" strike="noStrike" cap="none" normalizeH="0" baseline="0" dirty="0" smtClean="0">
                          <a:ln>
                            <a:noFill/>
                          </a:ln>
                          <a:solidFill>
                            <a:srgbClr val="C00000"/>
                          </a:solidFill>
                          <a:effectLst/>
                          <a:latin typeface="+mn-lt"/>
                          <a:cs typeface="Times New Roman" pitchFamily="18" charset="0"/>
                        </a:rPr>
                        <a:t> 0,1%</a:t>
                      </a:r>
                    </a:p>
                  </a:txBody>
                  <a:tcPr marL="91432" marR="91432" marT="45715" marB="45715" anchor="ctr" horzOverflow="overflow">
                    <a:solidFill>
                      <a:srgbClr val="CDD7EB"/>
                    </a:solidFill>
                  </a:tcPr>
                </a:tc>
              </a:tr>
              <a:tr h="3615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0" i="0" u="none" strike="noStrike" cap="none" normalizeH="0" baseline="0" dirty="0" smtClean="0">
                          <a:ln>
                            <a:noFill/>
                          </a:ln>
                          <a:solidFill>
                            <a:schemeClr val="accent1"/>
                          </a:solidFill>
                          <a:effectLst/>
                          <a:latin typeface="+mn-lt"/>
                          <a:cs typeface="Times New Roman" pitchFamily="18" charset="0"/>
                        </a:rPr>
                        <a:t> </a:t>
                      </a:r>
                    </a:p>
                  </a:txBody>
                  <a:tcPr marL="91432" marR="91432" marT="45715" marB="45715" anchor="b" horzOverflow="overflow">
                    <a:solidFill>
                      <a:srgbClr val="E8EC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1" i="0" u="none" strike="noStrike" cap="none" normalizeH="0" baseline="0" dirty="0" err="1" smtClean="0">
                          <a:ln>
                            <a:noFill/>
                          </a:ln>
                          <a:solidFill>
                            <a:srgbClr val="C00000"/>
                          </a:solidFill>
                          <a:effectLst/>
                          <a:latin typeface="+mn-lt"/>
                          <a:cs typeface="Times New Roman" pitchFamily="18" charset="0"/>
                        </a:rPr>
                        <a:t>Metilprednisolona</a:t>
                      </a:r>
                      <a:r>
                        <a:rPr kumimoji="0" lang="es-ES" sz="1600" b="1" i="0" u="none" strike="noStrike" cap="none" normalizeH="0" baseline="0" dirty="0" smtClean="0">
                          <a:ln>
                            <a:noFill/>
                          </a:ln>
                          <a:solidFill>
                            <a:srgbClr val="C00000"/>
                          </a:solidFill>
                          <a:effectLst/>
                          <a:latin typeface="+mn-lt"/>
                          <a:cs typeface="Times New Roman" pitchFamily="18" charset="0"/>
                        </a:rPr>
                        <a:t> 0,1%</a:t>
                      </a:r>
                    </a:p>
                  </a:txBody>
                  <a:tcPr marL="91432" marR="91432" marT="45715" marB="45715" anchor="ctr" horzOverflow="overflow">
                    <a:solidFill>
                      <a:srgbClr val="E8ECF5"/>
                    </a:solidFill>
                  </a:tcPr>
                </a:tc>
              </a:tr>
              <a:tr h="3615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0" i="0" u="none" strike="noStrike" cap="none" normalizeH="0" baseline="0" dirty="0" smtClean="0">
                          <a:ln>
                            <a:noFill/>
                          </a:ln>
                          <a:solidFill>
                            <a:schemeClr val="accent1"/>
                          </a:solidFill>
                          <a:effectLst/>
                          <a:latin typeface="+mn-lt"/>
                          <a:cs typeface="Times New Roman" pitchFamily="18" charset="0"/>
                        </a:rPr>
                        <a:t> </a:t>
                      </a:r>
                    </a:p>
                  </a:txBody>
                  <a:tcPr marL="91432" marR="91432" marT="45715" marB="45715" anchor="b" horzOverflow="overflow">
                    <a:solidFill>
                      <a:srgbClr val="CDD7E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0" i="0" u="none" strike="noStrike" cap="none" normalizeH="0" baseline="0" dirty="0" err="1" smtClean="0">
                          <a:ln>
                            <a:noFill/>
                          </a:ln>
                          <a:solidFill>
                            <a:schemeClr val="accent1"/>
                          </a:solidFill>
                          <a:effectLst/>
                          <a:latin typeface="+mn-lt"/>
                          <a:cs typeface="Times New Roman" pitchFamily="18" charset="0"/>
                        </a:rPr>
                        <a:t>Betametasona</a:t>
                      </a:r>
                      <a:endParaRPr kumimoji="0" lang="es-ES" sz="1600" b="0" i="0" u="none" strike="noStrike" cap="none" normalizeH="0" baseline="0" dirty="0" smtClean="0">
                        <a:ln>
                          <a:noFill/>
                        </a:ln>
                        <a:solidFill>
                          <a:schemeClr val="accent1"/>
                        </a:solidFill>
                        <a:effectLst/>
                        <a:latin typeface="+mn-lt"/>
                        <a:cs typeface="Times New Roman" pitchFamily="18" charset="0"/>
                      </a:endParaRPr>
                    </a:p>
                  </a:txBody>
                  <a:tcPr marL="91432" marR="91432" marT="45715" marB="45715" anchor="ctr" horzOverflow="overflow">
                    <a:solidFill>
                      <a:srgbClr val="CDD7EB"/>
                    </a:solidFill>
                  </a:tcPr>
                </a:tc>
              </a:tr>
              <a:tr h="3615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smtClean="0">
                          <a:ln>
                            <a:noFill/>
                          </a:ln>
                          <a:solidFill>
                            <a:schemeClr val="accent1"/>
                          </a:solidFill>
                          <a:effectLst/>
                          <a:latin typeface="+mn-lt"/>
                          <a:cs typeface="Times New Roman" pitchFamily="18" charset="0"/>
                        </a:rPr>
                        <a:t> </a:t>
                      </a:r>
                    </a:p>
                  </a:txBody>
                  <a:tcPr marL="91432" marR="91432" marT="45715" marB="45715" anchor="b" horzOverflow="overflow">
                    <a:solidFill>
                      <a:srgbClr val="E8EC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0" i="0" u="none" strike="noStrike" cap="none" normalizeH="0" baseline="0" dirty="0" err="1" smtClean="0">
                          <a:ln>
                            <a:noFill/>
                          </a:ln>
                          <a:solidFill>
                            <a:schemeClr val="accent1"/>
                          </a:solidFill>
                          <a:effectLst/>
                          <a:latin typeface="+mn-lt"/>
                          <a:cs typeface="Times New Roman" pitchFamily="18" charset="0"/>
                        </a:rPr>
                        <a:t>Beclometasona</a:t>
                      </a:r>
                      <a:endParaRPr kumimoji="0" lang="es-ES" sz="1600" b="0" i="0" u="none" strike="noStrike" cap="none" normalizeH="0" baseline="0" dirty="0" smtClean="0">
                        <a:ln>
                          <a:noFill/>
                        </a:ln>
                        <a:solidFill>
                          <a:schemeClr val="accent1"/>
                        </a:solidFill>
                        <a:effectLst/>
                        <a:latin typeface="+mn-lt"/>
                        <a:cs typeface="Times New Roman" pitchFamily="18" charset="0"/>
                      </a:endParaRPr>
                    </a:p>
                  </a:txBody>
                  <a:tcPr marL="91432" marR="91432" marT="45715" marB="45715" anchor="ctr" horzOverflow="overflow">
                    <a:solidFill>
                      <a:srgbClr val="E8ECF5"/>
                    </a:solidFill>
                  </a:tcPr>
                </a:tc>
              </a:tr>
              <a:tr h="361586">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600" b="0" i="0" u="none" strike="noStrike" cap="none" normalizeH="0" baseline="0" smtClean="0">
                        <a:ln>
                          <a:noFill/>
                        </a:ln>
                        <a:solidFill>
                          <a:schemeClr val="accent1"/>
                        </a:solidFill>
                        <a:effectLst/>
                        <a:latin typeface="+mn-lt"/>
                        <a:cs typeface="Times New Roman" pitchFamily="18" charset="0"/>
                      </a:endParaRPr>
                    </a:p>
                  </a:txBody>
                  <a:tcPr marL="91432" marR="91432" marT="45715" marB="45715" anchor="b" horzOverflow="overflow">
                    <a:solidFill>
                      <a:srgbClr val="CDD7E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1" i="0" u="none" strike="noStrike" cap="none" normalizeH="0" baseline="0" dirty="0" err="1" smtClean="0">
                          <a:ln>
                            <a:noFill/>
                          </a:ln>
                          <a:solidFill>
                            <a:srgbClr val="C00000"/>
                          </a:solidFill>
                          <a:effectLst/>
                          <a:latin typeface="+mn-lt"/>
                          <a:cs typeface="Arial" pitchFamily="34" charset="0"/>
                        </a:rPr>
                        <a:t>Propionato</a:t>
                      </a:r>
                      <a:r>
                        <a:rPr kumimoji="0" lang="es-ES" sz="1600" b="1" i="0" u="none" strike="noStrike" cap="none" normalizeH="0" baseline="0" dirty="0" smtClean="0">
                          <a:ln>
                            <a:noFill/>
                          </a:ln>
                          <a:solidFill>
                            <a:srgbClr val="C00000"/>
                          </a:solidFill>
                          <a:effectLst/>
                          <a:latin typeface="+mn-lt"/>
                          <a:cs typeface="Arial" pitchFamily="34" charset="0"/>
                        </a:rPr>
                        <a:t> </a:t>
                      </a:r>
                      <a:r>
                        <a:rPr kumimoji="0" lang="es-ES" sz="1600" b="1" i="0" u="none" strike="noStrike" cap="none" normalizeH="0" baseline="0" dirty="0" err="1" smtClean="0">
                          <a:ln>
                            <a:noFill/>
                          </a:ln>
                          <a:solidFill>
                            <a:srgbClr val="C00000"/>
                          </a:solidFill>
                          <a:effectLst/>
                          <a:latin typeface="+mn-lt"/>
                          <a:cs typeface="Arial" pitchFamily="34" charset="0"/>
                        </a:rPr>
                        <a:t>fluticasona</a:t>
                      </a:r>
                      <a:endParaRPr kumimoji="0" lang="es-ES" sz="1600" b="1" i="0" u="none" strike="noStrike" cap="none" normalizeH="0" baseline="0" dirty="0" smtClean="0">
                        <a:ln>
                          <a:noFill/>
                        </a:ln>
                        <a:solidFill>
                          <a:srgbClr val="C00000"/>
                        </a:solidFill>
                        <a:effectLst/>
                        <a:latin typeface="+mn-lt"/>
                        <a:cs typeface="Times New Roman" pitchFamily="18" charset="0"/>
                      </a:endParaRPr>
                    </a:p>
                  </a:txBody>
                  <a:tcPr marL="91432" marR="91432" marT="45715" marB="45715" anchor="ctr" horzOverflow="overflow">
                    <a:solidFill>
                      <a:srgbClr val="CDD7EB"/>
                    </a:solidFill>
                  </a:tcPr>
                </a:tc>
              </a:tr>
              <a:tr h="3615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1" i="0" u="none" strike="noStrike" cap="none" normalizeH="0" baseline="0" dirty="0" smtClean="0">
                          <a:ln>
                            <a:noFill/>
                          </a:ln>
                          <a:solidFill>
                            <a:srgbClr val="C00000"/>
                          </a:solidFill>
                          <a:effectLst/>
                          <a:latin typeface="+mn-lt"/>
                          <a:cs typeface="Times New Roman" pitchFamily="18" charset="0"/>
                        </a:rPr>
                        <a:t> III (potencia intermedia)</a:t>
                      </a:r>
                      <a:endParaRPr kumimoji="0" lang="es-ES" sz="1600" b="0" i="0" u="none" strike="noStrike" cap="none" normalizeH="0" baseline="0" dirty="0" smtClean="0">
                        <a:ln>
                          <a:noFill/>
                        </a:ln>
                        <a:solidFill>
                          <a:srgbClr val="C00000"/>
                        </a:solidFill>
                        <a:effectLst/>
                        <a:latin typeface="+mn-lt"/>
                        <a:cs typeface="Times New Roman" pitchFamily="18" charset="0"/>
                      </a:endParaRPr>
                    </a:p>
                  </a:txBody>
                  <a:tcPr marL="91432" marR="91432" marT="45715" marB="45715" anchor="b" horzOverflow="overflow">
                    <a:solidFill>
                      <a:srgbClr val="E8EC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0" i="0" u="none" strike="noStrike" cap="none" normalizeH="0" baseline="0" dirty="0" err="1" smtClean="0">
                          <a:ln>
                            <a:noFill/>
                          </a:ln>
                          <a:solidFill>
                            <a:schemeClr val="accent1"/>
                          </a:solidFill>
                          <a:effectLst/>
                          <a:latin typeface="+mn-lt"/>
                          <a:cs typeface="Times New Roman" pitchFamily="18" charset="0"/>
                        </a:rPr>
                        <a:t>Clobetasona</a:t>
                      </a:r>
                      <a:r>
                        <a:rPr kumimoji="0" lang="es-ES" sz="1600" b="0" i="0" u="none" strike="noStrike" cap="none" normalizeH="0" baseline="0" dirty="0" smtClean="0">
                          <a:ln>
                            <a:noFill/>
                          </a:ln>
                          <a:solidFill>
                            <a:schemeClr val="accent1"/>
                          </a:solidFill>
                          <a:effectLst/>
                          <a:latin typeface="+mn-lt"/>
                          <a:cs typeface="Times New Roman" pitchFamily="18" charset="0"/>
                        </a:rPr>
                        <a:t> 0,05%</a:t>
                      </a:r>
                    </a:p>
                  </a:txBody>
                  <a:tcPr marL="91432" marR="91432" marT="45715" marB="45715" anchor="ctr" horzOverflow="overflow">
                    <a:solidFill>
                      <a:srgbClr val="E8ECF5"/>
                    </a:solidFill>
                  </a:tcPr>
                </a:tc>
              </a:tr>
              <a:tr h="3615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1" i="0" u="none" strike="noStrike" cap="none" normalizeH="0" baseline="0" smtClean="0">
                          <a:ln>
                            <a:noFill/>
                          </a:ln>
                          <a:solidFill>
                            <a:schemeClr val="accent1"/>
                          </a:solidFill>
                          <a:effectLst/>
                          <a:latin typeface="+mn-lt"/>
                          <a:cs typeface="Times New Roman" pitchFamily="18" charset="0"/>
                        </a:rPr>
                        <a:t> </a:t>
                      </a:r>
                      <a:endParaRPr kumimoji="0" lang="es-ES" sz="1600" b="0" i="0" u="none" strike="noStrike" cap="none" normalizeH="0" baseline="0" smtClean="0">
                        <a:ln>
                          <a:noFill/>
                        </a:ln>
                        <a:solidFill>
                          <a:schemeClr val="accent1"/>
                        </a:solidFill>
                        <a:effectLst/>
                        <a:latin typeface="+mn-lt"/>
                        <a:cs typeface="Times New Roman" pitchFamily="18" charset="0"/>
                      </a:endParaRPr>
                    </a:p>
                  </a:txBody>
                  <a:tcPr marL="91432" marR="91432" marT="45715" marB="45715" anchor="b" horzOverflow="overflow">
                    <a:solidFill>
                      <a:srgbClr val="CDD7E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0" i="0" u="none" strike="noStrike" cap="none" normalizeH="0" baseline="0" dirty="0" smtClean="0">
                          <a:ln>
                            <a:noFill/>
                          </a:ln>
                          <a:solidFill>
                            <a:schemeClr val="accent1"/>
                          </a:solidFill>
                          <a:effectLst/>
                          <a:latin typeface="+mn-lt"/>
                          <a:cs typeface="Times New Roman" pitchFamily="18" charset="0"/>
                        </a:rPr>
                        <a:t>Hidrocortisona </a:t>
                      </a:r>
                      <a:r>
                        <a:rPr kumimoji="0" lang="es-ES" sz="1600" b="0" i="0" u="none" strike="noStrike" cap="none" normalizeH="0" baseline="0" dirty="0" err="1" smtClean="0">
                          <a:ln>
                            <a:noFill/>
                          </a:ln>
                          <a:solidFill>
                            <a:schemeClr val="accent1"/>
                          </a:solidFill>
                          <a:effectLst/>
                          <a:latin typeface="+mn-lt"/>
                          <a:cs typeface="Times New Roman" pitchFamily="18" charset="0"/>
                        </a:rPr>
                        <a:t>aceponato</a:t>
                      </a:r>
                      <a:endParaRPr kumimoji="0" lang="es-ES" sz="1600" b="0" i="0" u="none" strike="noStrike" cap="none" normalizeH="0" baseline="0" dirty="0" smtClean="0">
                        <a:ln>
                          <a:noFill/>
                        </a:ln>
                        <a:solidFill>
                          <a:schemeClr val="accent1"/>
                        </a:solidFill>
                        <a:effectLst/>
                        <a:latin typeface="+mn-lt"/>
                        <a:cs typeface="Times New Roman" pitchFamily="18" charset="0"/>
                      </a:endParaRPr>
                    </a:p>
                  </a:txBody>
                  <a:tcPr marL="91432" marR="91432" marT="45715" marB="45715" anchor="ctr" horzOverflow="overflow">
                    <a:solidFill>
                      <a:srgbClr val="CDD7EB"/>
                    </a:solidFill>
                  </a:tcPr>
                </a:tc>
              </a:tr>
              <a:tr h="3615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1" i="0" u="none" strike="noStrike" cap="none" normalizeH="0" baseline="0" smtClean="0">
                          <a:ln>
                            <a:noFill/>
                          </a:ln>
                          <a:solidFill>
                            <a:schemeClr val="accent1"/>
                          </a:solidFill>
                          <a:effectLst/>
                          <a:latin typeface="+mn-lt"/>
                          <a:cs typeface="Times New Roman" pitchFamily="18" charset="0"/>
                        </a:rPr>
                        <a:t> </a:t>
                      </a:r>
                      <a:endParaRPr kumimoji="0" lang="es-ES" sz="1600" b="0" i="0" u="none" strike="noStrike" cap="none" normalizeH="0" baseline="0" smtClean="0">
                        <a:ln>
                          <a:noFill/>
                        </a:ln>
                        <a:solidFill>
                          <a:schemeClr val="accent1"/>
                        </a:solidFill>
                        <a:effectLst/>
                        <a:latin typeface="+mn-lt"/>
                        <a:cs typeface="Times New Roman" pitchFamily="18" charset="0"/>
                      </a:endParaRPr>
                    </a:p>
                  </a:txBody>
                  <a:tcPr marL="91432" marR="91432" marT="45715" marB="45715" anchor="b" horzOverflow="overflow">
                    <a:solidFill>
                      <a:srgbClr val="E8EC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0" i="0" u="none" strike="noStrike" cap="none" normalizeH="0" baseline="0" dirty="0" smtClean="0">
                          <a:ln>
                            <a:noFill/>
                          </a:ln>
                          <a:solidFill>
                            <a:schemeClr val="accent1"/>
                          </a:solidFill>
                          <a:effectLst/>
                          <a:latin typeface="+mn-lt"/>
                          <a:cs typeface="Times New Roman" pitchFamily="18" charset="0"/>
                        </a:rPr>
                        <a:t>Hidrocortisona butirato</a:t>
                      </a:r>
                    </a:p>
                  </a:txBody>
                  <a:tcPr marL="91432" marR="91432" marT="45715" marB="45715" anchor="ctr" horzOverflow="overflow">
                    <a:solidFill>
                      <a:srgbClr val="E8ECF5"/>
                    </a:solidFill>
                  </a:tcPr>
                </a:tc>
              </a:tr>
              <a:tr h="361586">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600" b="0" i="0" u="none" strike="noStrike" cap="none" normalizeH="0" baseline="0" smtClean="0">
                        <a:ln>
                          <a:noFill/>
                        </a:ln>
                        <a:solidFill>
                          <a:schemeClr val="accent1"/>
                        </a:solidFill>
                        <a:effectLst/>
                        <a:latin typeface="+mn-lt"/>
                        <a:cs typeface="Arial" pitchFamily="34" charset="0"/>
                      </a:endParaRPr>
                    </a:p>
                  </a:txBody>
                  <a:tcPr marL="91432" marR="91432" marT="45715" marB="45715" anchor="b" horzOverflow="overflow">
                    <a:solidFill>
                      <a:srgbClr val="CDD7E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0" i="0" u="none" strike="noStrike" cap="none" normalizeH="0" baseline="0" dirty="0" smtClean="0">
                          <a:ln>
                            <a:noFill/>
                          </a:ln>
                          <a:solidFill>
                            <a:schemeClr val="accent1"/>
                          </a:solidFill>
                          <a:effectLst/>
                          <a:latin typeface="+mn-lt"/>
                          <a:cs typeface="Times New Roman" pitchFamily="18" charset="0"/>
                        </a:rPr>
                        <a:t>Ac </a:t>
                      </a:r>
                      <a:r>
                        <a:rPr kumimoji="0" lang="es-ES" sz="1600" b="0" i="0" u="none" strike="noStrike" cap="none" normalizeH="0" baseline="0" dirty="0" err="1" smtClean="0">
                          <a:ln>
                            <a:noFill/>
                          </a:ln>
                          <a:solidFill>
                            <a:schemeClr val="accent1"/>
                          </a:solidFill>
                          <a:effectLst/>
                          <a:latin typeface="+mn-lt"/>
                          <a:cs typeface="Times New Roman" pitchFamily="18" charset="0"/>
                        </a:rPr>
                        <a:t>fluocinolona</a:t>
                      </a:r>
                      <a:endParaRPr kumimoji="0" lang="es-ES" sz="1600" b="1" i="0" u="none" strike="noStrike" cap="none" normalizeH="0" baseline="0" dirty="0" smtClean="0">
                        <a:ln>
                          <a:noFill/>
                        </a:ln>
                        <a:solidFill>
                          <a:schemeClr val="accent1"/>
                        </a:solidFill>
                        <a:effectLst/>
                        <a:latin typeface="+mn-lt"/>
                        <a:cs typeface="Times New Roman" pitchFamily="18" charset="0"/>
                      </a:endParaRPr>
                    </a:p>
                  </a:txBody>
                  <a:tcPr marL="91432" marR="91432" marT="45715" marB="45715" anchor="ctr" horzOverflow="overflow">
                    <a:solidFill>
                      <a:srgbClr val="CDD7EB"/>
                    </a:solidFill>
                  </a:tcPr>
                </a:tc>
              </a:tr>
              <a:tr h="3615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1" i="0" u="none" strike="noStrike" cap="none" normalizeH="0" baseline="0" dirty="0" smtClean="0">
                          <a:ln>
                            <a:noFill/>
                          </a:ln>
                          <a:solidFill>
                            <a:srgbClr val="C00000"/>
                          </a:solidFill>
                          <a:effectLst/>
                          <a:latin typeface="+mn-lt"/>
                          <a:cs typeface="Arial" pitchFamily="34" charset="0"/>
                        </a:rPr>
                        <a:t>IV (potencia baja)</a:t>
                      </a:r>
                      <a:endParaRPr kumimoji="0" lang="es-ES" sz="1600" b="0" i="0" u="none" strike="noStrike" cap="none" normalizeH="0" baseline="0" dirty="0" smtClean="0">
                        <a:ln>
                          <a:noFill/>
                        </a:ln>
                        <a:solidFill>
                          <a:srgbClr val="C00000"/>
                        </a:solidFill>
                        <a:effectLst/>
                        <a:latin typeface="+mn-lt"/>
                        <a:cs typeface="Times New Roman" pitchFamily="18" charset="0"/>
                      </a:endParaRPr>
                    </a:p>
                  </a:txBody>
                  <a:tcPr marL="91432" marR="91432" marT="45715" marB="45715" anchor="b" horzOverflow="overflow">
                    <a:solidFill>
                      <a:srgbClr val="E8EC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0" i="0" u="none" strike="noStrike" cap="none" normalizeH="0" baseline="0" dirty="0" smtClean="0">
                          <a:ln>
                            <a:noFill/>
                          </a:ln>
                          <a:solidFill>
                            <a:schemeClr val="accent1"/>
                          </a:solidFill>
                          <a:effectLst/>
                          <a:latin typeface="+mn-lt"/>
                          <a:cs typeface="Times New Roman" pitchFamily="18" charset="0"/>
                        </a:rPr>
                        <a:t>Hidrocortisona acetato</a:t>
                      </a:r>
                    </a:p>
                  </a:txBody>
                  <a:tcPr marL="91432" marR="91432" marT="45715" marB="45715" anchor="ctr" horzOverflow="overflow">
                    <a:solidFill>
                      <a:srgbClr val="E8ECF5"/>
                    </a:solidFill>
                  </a:tcPr>
                </a:tc>
              </a:tr>
            </a:tbl>
          </a:graphicData>
        </a:graphic>
      </p:graphicFrame>
      <p:sp>
        <p:nvSpPr>
          <p:cNvPr id="11" name="Marcador de texto 5"/>
          <p:cNvSpPr>
            <a:spLocks noGrp="1"/>
          </p:cNvSpPr>
          <p:nvPr>
            <p:ph type="body" sz="quarter" idx="13"/>
          </p:nvPr>
        </p:nvSpPr>
        <p:spPr>
          <a:xfrm>
            <a:off x="-40" y="5661250"/>
            <a:ext cx="11582443" cy="295162"/>
          </a:xfrm>
        </p:spPr>
        <p:txBody>
          <a:bodyPr/>
          <a:lstStyle>
            <a:lvl1pPr marL="0" indent="0" algn="r">
              <a:buNone/>
              <a:defRPr sz="1400" i="1">
                <a:solidFill>
                  <a:schemeClr val="accent2"/>
                </a:solidFill>
              </a:defRPr>
            </a:lvl1pPr>
          </a:lstStyle>
          <a:p>
            <a:pPr lvl="0"/>
            <a:r>
              <a:rPr lang="es-ES" smtClean="0"/>
              <a:t>Haga clic para modificar el estilo de texto del patrón</a:t>
            </a:r>
          </a:p>
        </p:txBody>
      </p:sp>
      <p:sp>
        <p:nvSpPr>
          <p:cNvPr id="7" name="1 Título"/>
          <p:cNvSpPr>
            <a:spLocks noGrp="1"/>
          </p:cNvSpPr>
          <p:nvPr>
            <p:ph type="title"/>
          </p:nvPr>
        </p:nvSpPr>
        <p:spPr>
          <a:xfrm>
            <a:off x="609601" y="159904"/>
            <a:ext cx="10972800" cy="604800"/>
          </a:xfrm>
          <a:noFill/>
        </p:spPr>
        <p:txBody>
          <a:bodyPr>
            <a:noAutofit/>
          </a:bodyPr>
          <a:lstStyle>
            <a:lvl1pPr algn="ctr">
              <a:defRPr sz="3200" b="1">
                <a:solidFill>
                  <a:schemeClr val="accent1"/>
                </a:solidFill>
              </a:defRPr>
            </a:lvl1pPr>
          </a:lstStyle>
          <a:p>
            <a:r>
              <a:rPr lang="es-ES" smtClean="0"/>
              <a:t>Haga clic para modificar el estilo de título del patrón</a:t>
            </a:r>
            <a:endParaRPr lang="es-ES" dirty="0"/>
          </a:p>
        </p:txBody>
      </p:sp>
    </p:spTree>
    <p:extLst>
      <p:ext uri="{BB962C8B-B14F-4D97-AF65-F5344CB8AC3E}">
        <p14:creationId xmlns:p14="http://schemas.microsoft.com/office/powerpoint/2010/main" val="2234372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5120B214-8C1E-4BC2-81E7-B5741DEA7A0E}" type="datetimeFigureOut">
              <a:rPr lang="es-ES"/>
              <a:pPr>
                <a:defRPr/>
              </a:pPr>
              <a:t>03/10/2017</a:t>
            </a:fld>
            <a:endParaRPr lang="es-ES"/>
          </a:p>
        </p:txBody>
      </p:sp>
      <p:sp>
        <p:nvSpPr>
          <p:cNvPr id="3" name="4 Marcador de pie de página"/>
          <p:cNvSpPr>
            <a:spLocks noGrp="1"/>
          </p:cNvSpPr>
          <p:nvPr>
            <p:ph type="ftr" sz="quarter" idx="11"/>
          </p:nvPr>
        </p:nvSpPr>
        <p:spPr/>
        <p:txBody>
          <a:bodyPr/>
          <a:lstStyle>
            <a:lvl1pPr>
              <a:defRPr/>
            </a:lvl1pPr>
          </a:lstStyle>
          <a:p>
            <a:pPr>
              <a:defRPr/>
            </a:pPr>
            <a:endParaRPr lang="es-ES"/>
          </a:p>
        </p:txBody>
      </p:sp>
      <p:sp>
        <p:nvSpPr>
          <p:cNvPr id="4" name="5 Marcador de número de diapositiva"/>
          <p:cNvSpPr>
            <a:spLocks noGrp="1"/>
          </p:cNvSpPr>
          <p:nvPr>
            <p:ph type="sldNum" sz="quarter" idx="12"/>
          </p:nvPr>
        </p:nvSpPr>
        <p:spPr/>
        <p:txBody>
          <a:bodyPr/>
          <a:lstStyle>
            <a:lvl1pPr>
              <a:defRPr/>
            </a:lvl1pPr>
          </a:lstStyle>
          <a:p>
            <a:fld id="{F87BBBBC-74CA-437B-AB78-F580DDC3C3E3}" type="slidenum">
              <a:rPr lang="es-ES" altLang="es-ES"/>
              <a:pPr/>
              <a:t>‹Nº›</a:t>
            </a:fld>
            <a:endParaRPr lang="es-ES" altLang="es-ES"/>
          </a:p>
        </p:txBody>
      </p:sp>
    </p:spTree>
    <p:extLst>
      <p:ext uri="{BB962C8B-B14F-4D97-AF65-F5344CB8AC3E}">
        <p14:creationId xmlns:p14="http://schemas.microsoft.com/office/powerpoint/2010/main" val="36208597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2671249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3" y="2130461"/>
            <a:ext cx="103632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828803" y="3886202"/>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A46887D7-8736-48CA-9194-C7361E9958F2}" type="slidenum">
              <a:rPr lang="es-ES" altLang="es-ES"/>
              <a:pPr>
                <a:defRPr/>
              </a:pPr>
              <a:t>‹Nº›</a:t>
            </a:fld>
            <a:endParaRPr lang="es-ES" altLang="es-ES"/>
          </a:p>
        </p:txBody>
      </p:sp>
    </p:spTree>
    <p:extLst>
      <p:ext uri="{BB962C8B-B14F-4D97-AF65-F5344CB8AC3E}">
        <p14:creationId xmlns:p14="http://schemas.microsoft.com/office/powerpoint/2010/main" val="30076771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D1B40A41-5EA0-4C05-814E-E7414E4B6214}" type="slidenum">
              <a:rPr lang="es-ES" altLang="es-ES"/>
              <a:pPr>
                <a:defRPr/>
              </a:pPr>
              <a:t>‹Nº›</a:t>
            </a:fld>
            <a:endParaRPr lang="es-ES" altLang="es-ES"/>
          </a:p>
        </p:txBody>
      </p:sp>
    </p:spTree>
    <p:extLst>
      <p:ext uri="{BB962C8B-B14F-4D97-AF65-F5344CB8AC3E}">
        <p14:creationId xmlns:p14="http://schemas.microsoft.com/office/powerpoint/2010/main" val="37620497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5" y="4406936"/>
            <a:ext cx="103632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963085" y="2906722"/>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ED6F41C0-9F77-4417-A5C2-E84447110E8B}" type="slidenum">
              <a:rPr lang="es-ES" altLang="es-ES"/>
              <a:pPr>
                <a:defRPr/>
              </a:pPr>
              <a:t>‹Nº›</a:t>
            </a:fld>
            <a:endParaRPr lang="es-ES" altLang="es-ES"/>
          </a:p>
        </p:txBody>
      </p:sp>
    </p:spTree>
    <p:extLst>
      <p:ext uri="{BB962C8B-B14F-4D97-AF65-F5344CB8AC3E}">
        <p14:creationId xmlns:p14="http://schemas.microsoft.com/office/powerpoint/2010/main" val="24771873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09603"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67268526-49A4-4DDF-9B32-EAD559727223}" type="slidenum">
              <a:rPr lang="es-ES" altLang="es-ES"/>
              <a:pPr>
                <a:defRPr/>
              </a:pPr>
              <a:t>‹Nº›</a:t>
            </a:fld>
            <a:endParaRPr lang="es-ES" altLang="es-ES"/>
          </a:p>
        </p:txBody>
      </p:sp>
    </p:spTree>
    <p:extLst>
      <p:ext uri="{BB962C8B-B14F-4D97-AF65-F5344CB8AC3E}">
        <p14:creationId xmlns:p14="http://schemas.microsoft.com/office/powerpoint/2010/main" val="35630859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609600" y="1535114"/>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6193381" y="1535114"/>
            <a:ext cx="538903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381" y="2174875"/>
            <a:ext cx="538903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A0D856AA-27C5-4D32-A1B1-CB4F54D73A5F}" type="slidenum">
              <a:rPr lang="es-ES" altLang="es-ES"/>
              <a:pPr>
                <a:defRPr/>
              </a:pPr>
              <a:t>‹Nº›</a:t>
            </a:fld>
            <a:endParaRPr lang="es-ES" altLang="es-ES"/>
          </a:p>
        </p:txBody>
      </p:sp>
    </p:spTree>
    <p:extLst>
      <p:ext uri="{BB962C8B-B14F-4D97-AF65-F5344CB8AC3E}">
        <p14:creationId xmlns:p14="http://schemas.microsoft.com/office/powerpoint/2010/main" val="17171415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8432CB6C-64ED-4954-AC3A-D8CE7BD7E180}" type="slidenum">
              <a:rPr lang="es-ES" altLang="es-ES"/>
              <a:pPr>
                <a:defRPr/>
              </a:pPr>
              <a:t>‹Nº›</a:t>
            </a:fld>
            <a:endParaRPr lang="es-ES" altLang="es-ES"/>
          </a:p>
        </p:txBody>
      </p:sp>
    </p:spTree>
    <p:extLst>
      <p:ext uri="{BB962C8B-B14F-4D97-AF65-F5344CB8AC3E}">
        <p14:creationId xmlns:p14="http://schemas.microsoft.com/office/powerpoint/2010/main" val="13882733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p>
        </p:txBody>
      </p:sp>
      <p:sp>
        <p:nvSpPr>
          <p:cNvPr id="3" name="Rectangle 5"/>
          <p:cNvSpPr>
            <a:spLocks noGrp="1" noChangeArrowheads="1"/>
          </p:cNvSpPr>
          <p:nvPr>
            <p:ph type="ftr" sz="quarter" idx="11"/>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nvPr>
        </p:nvSpPr>
        <p:spPr>
          <a:ln/>
        </p:spPr>
        <p:txBody>
          <a:bodyPr/>
          <a:lstStyle>
            <a:lvl1pPr>
              <a:defRPr/>
            </a:lvl1pPr>
          </a:lstStyle>
          <a:p>
            <a:pPr>
              <a:defRPr/>
            </a:pPr>
            <a:fld id="{DEF76017-65BA-4A7F-860C-257FE902EF52}" type="slidenum">
              <a:rPr lang="es-ES" altLang="es-ES"/>
              <a:pPr>
                <a:defRPr/>
              </a:pPr>
              <a:t>‹Nº›</a:t>
            </a:fld>
            <a:endParaRPr lang="es-ES" altLang="es-ES"/>
          </a:p>
        </p:txBody>
      </p:sp>
    </p:spTree>
    <p:extLst>
      <p:ext uri="{BB962C8B-B14F-4D97-AF65-F5344CB8AC3E}">
        <p14:creationId xmlns:p14="http://schemas.microsoft.com/office/powerpoint/2010/main" val="1936975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olos y subniveles">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Imagen 12"/>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88588" y="6226175"/>
            <a:ext cx="17653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3"/>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9063" y="6446838"/>
            <a:ext cx="29718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9 Imagen" descr="Heartbeat.png"/>
          <p:cNvPicPr>
            <a:picLocks noChangeAspect="1"/>
          </p:cNvPicPr>
          <p:nvPr userDrawn="1"/>
        </p:nvPicPr>
        <p:blipFill>
          <a:blip r:embed="rId5" cstate="print">
            <a:duotone>
              <a:schemeClr val="accent1">
                <a:shade val="45000"/>
                <a:satMod val="135000"/>
              </a:schemeClr>
              <a:prstClr val="white"/>
            </a:duotone>
          </a:blip>
          <a:srcRect r="37971" b="1133"/>
          <a:stretch>
            <a:fillRect/>
          </a:stretch>
        </p:blipFill>
        <p:spPr>
          <a:xfrm>
            <a:off x="12392" y="6119707"/>
            <a:ext cx="3336320" cy="333632"/>
          </a:xfrm>
          <a:prstGeom prst="rect">
            <a:avLst/>
          </a:prstGeom>
        </p:spPr>
      </p:pic>
      <p:sp>
        <p:nvSpPr>
          <p:cNvPr id="2" name="1 Título"/>
          <p:cNvSpPr>
            <a:spLocks noGrp="1"/>
          </p:cNvSpPr>
          <p:nvPr>
            <p:ph type="title"/>
          </p:nvPr>
        </p:nvSpPr>
        <p:spPr>
          <a:xfrm>
            <a:off x="609601" y="159904"/>
            <a:ext cx="10972800" cy="604800"/>
          </a:xfrm>
          <a:noFill/>
        </p:spPr>
        <p:txBody>
          <a:bodyPr>
            <a:noAutofit/>
          </a:bodyPr>
          <a:lstStyle>
            <a:lvl1pPr algn="ctr">
              <a:defRPr sz="3200" b="1" baseline="0">
                <a:solidFill>
                  <a:schemeClr val="accent1"/>
                </a:solidFill>
              </a:defRPr>
            </a:lvl1pPr>
          </a:lstStyle>
          <a:p>
            <a:r>
              <a:rPr lang="es-ES" smtClean="0"/>
              <a:t>Haga clic para modificar el estilo de título del patrón</a:t>
            </a:r>
            <a:endParaRPr lang="es-ES" dirty="0"/>
          </a:p>
        </p:txBody>
      </p:sp>
      <p:sp>
        <p:nvSpPr>
          <p:cNvPr id="3" name="2 Marcador de contenido"/>
          <p:cNvSpPr>
            <a:spLocks noGrp="1"/>
          </p:cNvSpPr>
          <p:nvPr>
            <p:ph idx="1"/>
          </p:nvPr>
        </p:nvSpPr>
        <p:spPr>
          <a:xfrm>
            <a:off x="0" y="1015675"/>
            <a:ext cx="11582400" cy="4592024"/>
          </a:xfrm>
        </p:spPr>
        <p:txBody>
          <a:bodyPr>
            <a:normAutofit/>
          </a:bodyPr>
          <a:lstStyle>
            <a:lvl1pPr marL="808038" indent="-265113">
              <a:spcBef>
                <a:spcPts val="600"/>
              </a:spcBef>
              <a:buFontTx/>
              <a:buBlip>
                <a:blip r:embed="rId6"/>
              </a:buBlip>
              <a:defRPr sz="2400">
                <a:solidFill>
                  <a:schemeClr val="accent1"/>
                </a:solidFill>
              </a:defRPr>
            </a:lvl1pPr>
            <a:lvl2pPr marL="1524000" indent="-265113">
              <a:spcBef>
                <a:spcPts val="600"/>
              </a:spcBef>
              <a:buClr>
                <a:schemeClr val="tx2"/>
              </a:buClr>
              <a:buSzPct val="100000"/>
              <a:buFont typeface="Wingdings" panose="05000000000000000000" pitchFamily="2" charset="2"/>
              <a:buChar char="v"/>
              <a:defRPr sz="2200">
                <a:solidFill>
                  <a:schemeClr val="accent1"/>
                </a:solidFill>
              </a:defRPr>
            </a:lvl2pPr>
            <a:lvl3pPr marL="2239963" indent="-265113">
              <a:spcBef>
                <a:spcPts val="600"/>
              </a:spcBef>
              <a:buClr>
                <a:schemeClr val="tx2"/>
              </a:buClr>
              <a:buSzPct val="100000"/>
              <a:buFont typeface="Wingdings" panose="05000000000000000000" pitchFamily="2" charset="2"/>
              <a:buChar char="ü"/>
              <a:defRPr sz="2000">
                <a:solidFill>
                  <a:schemeClr val="accent1"/>
                </a:solidFill>
              </a:defRPr>
            </a:lvl3pPr>
            <a:lvl4pPr marL="2874963" indent="-184150">
              <a:spcBef>
                <a:spcPts val="600"/>
              </a:spcBef>
              <a:buClr>
                <a:schemeClr val="tx2"/>
              </a:buClr>
              <a:defRPr sz="2000">
                <a:solidFill>
                  <a:schemeClr val="accent1"/>
                </a:solidFill>
              </a:defRPr>
            </a:lvl4pPr>
            <a:lvl5pPr marL="3590925" indent="-185738">
              <a:spcBef>
                <a:spcPts val="600"/>
              </a:spcBef>
              <a:buClr>
                <a:schemeClr val="tx2"/>
              </a:buClr>
              <a:defRPr sz="2000">
                <a:solidFill>
                  <a:schemeClr val="accent1"/>
                </a:solidFill>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dirty="0"/>
          </a:p>
        </p:txBody>
      </p:sp>
      <p:sp>
        <p:nvSpPr>
          <p:cNvPr id="6" name="Marcador de texto 5"/>
          <p:cNvSpPr>
            <a:spLocks noGrp="1"/>
          </p:cNvSpPr>
          <p:nvPr>
            <p:ph type="body" sz="quarter" idx="10"/>
          </p:nvPr>
        </p:nvSpPr>
        <p:spPr>
          <a:xfrm>
            <a:off x="-40" y="5661250"/>
            <a:ext cx="11582443" cy="295162"/>
          </a:xfrm>
        </p:spPr>
        <p:txBody>
          <a:bodyPr/>
          <a:lstStyle>
            <a:lvl1pPr marL="0" indent="0" algn="r">
              <a:buNone/>
              <a:defRPr sz="1400" i="1">
                <a:solidFill>
                  <a:schemeClr val="accent2"/>
                </a:solidFill>
              </a:defRPr>
            </a:lvl1pPr>
          </a:lstStyle>
          <a:p>
            <a:pPr lvl="0"/>
            <a:r>
              <a:rPr lang="es-ES" smtClean="0"/>
              <a:t>Haga clic para modificar el estilo de texto del patrón</a:t>
            </a:r>
          </a:p>
        </p:txBody>
      </p:sp>
    </p:spTree>
    <p:extLst>
      <p:ext uri="{BB962C8B-B14F-4D97-AF65-F5344CB8AC3E}">
        <p14:creationId xmlns:p14="http://schemas.microsoft.com/office/powerpoint/2010/main" val="42324045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050"/>
            <a:ext cx="4011084"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4766737" y="273086"/>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609603"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54AA6EE8-F9A7-4991-9841-1C43BC208DC3}" type="slidenum">
              <a:rPr lang="es-ES" altLang="es-ES"/>
              <a:pPr>
                <a:defRPr/>
              </a:pPr>
              <a:t>‹Nº›</a:t>
            </a:fld>
            <a:endParaRPr lang="es-ES" altLang="es-ES"/>
          </a:p>
        </p:txBody>
      </p:sp>
    </p:spTree>
    <p:extLst>
      <p:ext uri="{BB962C8B-B14F-4D97-AF65-F5344CB8AC3E}">
        <p14:creationId xmlns:p14="http://schemas.microsoft.com/office/powerpoint/2010/main" val="26021244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A57A17EF-8054-4018-AF12-912448EBC214}" type="slidenum">
              <a:rPr lang="es-ES" altLang="es-ES"/>
              <a:pPr>
                <a:defRPr/>
              </a:pPr>
              <a:t>‹Nº›</a:t>
            </a:fld>
            <a:endParaRPr lang="es-ES" altLang="es-ES"/>
          </a:p>
        </p:txBody>
      </p:sp>
    </p:spTree>
    <p:extLst>
      <p:ext uri="{BB962C8B-B14F-4D97-AF65-F5344CB8AC3E}">
        <p14:creationId xmlns:p14="http://schemas.microsoft.com/office/powerpoint/2010/main" val="19609471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153C71C3-7343-4528-ACBA-9B74C6D0CAF6}" type="slidenum">
              <a:rPr lang="es-ES" altLang="es-ES"/>
              <a:pPr>
                <a:defRPr/>
              </a:pPr>
              <a:t>‹Nº›</a:t>
            </a:fld>
            <a:endParaRPr lang="es-ES" altLang="es-ES"/>
          </a:p>
        </p:txBody>
      </p:sp>
    </p:spTree>
    <p:extLst>
      <p:ext uri="{BB962C8B-B14F-4D97-AF65-F5344CB8AC3E}">
        <p14:creationId xmlns:p14="http://schemas.microsoft.com/office/powerpoint/2010/main" val="5795622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74"/>
            <a:ext cx="27432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09601" y="274674"/>
            <a:ext cx="80264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6F5C0B9D-122F-4917-A349-66A74B575DCD}" type="slidenum">
              <a:rPr lang="es-ES" altLang="es-ES"/>
              <a:pPr>
                <a:defRPr/>
              </a:pPr>
              <a:t>‹Nº›</a:t>
            </a:fld>
            <a:endParaRPr lang="es-ES" altLang="es-ES"/>
          </a:p>
        </p:txBody>
      </p:sp>
    </p:spTree>
    <p:extLst>
      <p:ext uri="{BB962C8B-B14F-4D97-AF65-F5344CB8AC3E}">
        <p14:creationId xmlns:p14="http://schemas.microsoft.com/office/powerpoint/2010/main" val="16067608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Bolos y subniveles">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Imagen 12"/>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88588" y="6226175"/>
            <a:ext cx="17653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3"/>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9063" y="6446838"/>
            <a:ext cx="29718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9 Imagen" descr="Heartbeat.png"/>
          <p:cNvPicPr>
            <a:picLocks noChangeAspect="1"/>
          </p:cNvPicPr>
          <p:nvPr userDrawn="1"/>
        </p:nvPicPr>
        <p:blipFill>
          <a:blip r:embed="rId5" cstate="print">
            <a:duotone>
              <a:schemeClr val="accent1">
                <a:shade val="45000"/>
                <a:satMod val="135000"/>
              </a:schemeClr>
              <a:prstClr val="white"/>
            </a:duotone>
          </a:blip>
          <a:srcRect r="37971" b="1133"/>
          <a:stretch>
            <a:fillRect/>
          </a:stretch>
        </p:blipFill>
        <p:spPr>
          <a:xfrm>
            <a:off x="12392" y="6119707"/>
            <a:ext cx="3336320" cy="333632"/>
          </a:xfrm>
          <a:prstGeom prst="rect">
            <a:avLst/>
          </a:prstGeom>
        </p:spPr>
      </p:pic>
      <p:sp>
        <p:nvSpPr>
          <p:cNvPr id="2" name="1 Título"/>
          <p:cNvSpPr>
            <a:spLocks noGrp="1"/>
          </p:cNvSpPr>
          <p:nvPr>
            <p:ph type="title"/>
          </p:nvPr>
        </p:nvSpPr>
        <p:spPr>
          <a:xfrm>
            <a:off x="609601" y="159904"/>
            <a:ext cx="10972800" cy="604800"/>
          </a:xfrm>
          <a:noFill/>
        </p:spPr>
        <p:txBody>
          <a:bodyPr>
            <a:noAutofit/>
          </a:bodyPr>
          <a:lstStyle>
            <a:lvl1pPr algn="ctr">
              <a:defRPr sz="3200" b="1" baseline="0">
                <a:solidFill>
                  <a:schemeClr val="accent1"/>
                </a:solidFill>
              </a:defRPr>
            </a:lvl1pPr>
          </a:lstStyle>
          <a:p>
            <a:r>
              <a:rPr lang="es-ES" smtClean="0"/>
              <a:t>Haga clic para modificar el estilo de título del patrón</a:t>
            </a:r>
            <a:endParaRPr lang="es-ES" dirty="0"/>
          </a:p>
        </p:txBody>
      </p:sp>
      <p:sp>
        <p:nvSpPr>
          <p:cNvPr id="3" name="2 Marcador de contenido"/>
          <p:cNvSpPr>
            <a:spLocks noGrp="1"/>
          </p:cNvSpPr>
          <p:nvPr>
            <p:ph idx="1"/>
          </p:nvPr>
        </p:nvSpPr>
        <p:spPr>
          <a:xfrm>
            <a:off x="0" y="1015675"/>
            <a:ext cx="11582400" cy="4592024"/>
          </a:xfrm>
        </p:spPr>
        <p:txBody>
          <a:bodyPr>
            <a:normAutofit/>
          </a:bodyPr>
          <a:lstStyle>
            <a:lvl1pPr marL="808038" indent="-265113">
              <a:spcBef>
                <a:spcPts val="600"/>
              </a:spcBef>
              <a:buFontTx/>
              <a:buBlip>
                <a:blip r:embed="rId6"/>
              </a:buBlip>
              <a:defRPr sz="2400">
                <a:solidFill>
                  <a:schemeClr val="accent1"/>
                </a:solidFill>
              </a:defRPr>
            </a:lvl1pPr>
            <a:lvl2pPr marL="1524000" indent="-265113">
              <a:spcBef>
                <a:spcPts val="600"/>
              </a:spcBef>
              <a:buClr>
                <a:schemeClr val="tx2"/>
              </a:buClr>
              <a:buSzPct val="100000"/>
              <a:buFont typeface="Wingdings" panose="05000000000000000000" pitchFamily="2" charset="2"/>
              <a:buChar char="v"/>
              <a:defRPr sz="2200">
                <a:solidFill>
                  <a:schemeClr val="accent1"/>
                </a:solidFill>
              </a:defRPr>
            </a:lvl2pPr>
            <a:lvl3pPr marL="2239963" indent="-265113">
              <a:spcBef>
                <a:spcPts val="600"/>
              </a:spcBef>
              <a:buClr>
                <a:schemeClr val="tx2"/>
              </a:buClr>
              <a:buSzPct val="100000"/>
              <a:buFont typeface="Wingdings" panose="05000000000000000000" pitchFamily="2" charset="2"/>
              <a:buChar char="ü"/>
              <a:defRPr sz="2000">
                <a:solidFill>
                  <a:schemeClr val="accent1"/>
                </a:solidFill>
              </a:defRPr>
            </a:lvl3pPr>
            <a:lvl4pPr marL="2874963" indent="-184150">
              <a:spcBef>
                <a:spcPts val="600"/>
              </a:spcBef>
              <a:buClr>
                <a:schemeClr val="tx2"/>
              </a:buClr>
              <a:defRPr sz="2000">
                <a:solidFill>
                  <a:schemeClr val="accent1"/>
                </a:solidFill>
              </a:defRPr>
            </a:lvl4pPr>
            <a:lvl5pPr marL="3590925" indent="-185738">
              <a:spcBef>
                <a:spcPts val="600"/>
              </a:spcBef>
              <a:buClr>
                <a:schemeClr val="tx2"/>
              </a:buClr>
              <a:defRPr sz="2000">
                <a:solidFill>
                  <a:schemeClr val="accent1"/>
                </a:solidFill>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dirty="0"/>
          </a:p>
        </p:txBody>
      </p:sp>
      <p:sp>
        <p:nvSpPr>
          <p:cNvPr id="6" name="Marcador de texto 5"/>
          <p:cNvSpPr>
            <a:spLocks noGrp="1"/>
          </p:cNvSpPr>
          <p:nvPr>
            <p:ph type="body" sz="quarter" idx="10"/>
          </p:nvPr>
        </p:nvSpPr>
        <p:spPr>
          <a:xfrm>
            <a:off x="-40" y="5661250"/>
            <a:ext cx="11582443" cy="295162"/>
          </a:xfrm>
        </p:spPr>
        <p:txBody>
          <a:bodyPr/>
          <a:lstStyle>
            <a:lvl1pPr marL="0" indent="0" algn="r">
              <a:buNone/>
              <a:defRPr sz="1400" i="1">
                <a:solidFill>
                  <a:schemeClr val="accent2"/>
                </a:solidFill>
              </a:defRPr>
            </a:lvl1pPr>
          </a:lstStyle>
          <a:p>
            <a:pPr lvl="0"/>
            <a:r>
              <a:rPr lang="es-ES" smtClean="0"/>
              <a:t>Haga clic para modificar el estilo de texto del patrón</a:t>
            </a:r>
          </a:p>
        </p:txBody>
      </p:sp>
    </p:spTree>
    <p:extLst>
      <p:ext uri="{BB962C8B-B14F-4D97-AF65-F5344CB8AC3E}">
        <p14:creationId xmlns:p14="http://schemas.microsoft.com/office/powerpoint/2010/main" val="18493347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2" descr="LideresNEE.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32645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2" descr="LideresNEE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2882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2" descr="LideresNEE_Template_4_3_3.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Placeholder 18"/>
          <p:cNvSpPr>
            <a:spLocks noGrp="1"/>
          </p:cNvSpPr>
          <p:nvPr>
            <p:ph type="body" sz="quarter" idx="11"/>
          </p:nvPr>
        </p:nvSpPr>
        <p:spPr>
          <a:xfrm>
            <a:off x="947809" y="2315742"/>
            <a:ext cx="7068409" cy="1289345"/>
          </a:xfrm>
        </p:spPr>
        <p:txBody>
          <a:bodyPr>
            <a:noAutofit/>
          </a:bodyPr>
          <a:lstStyle>
            <a:lvl1pPr marL="0" indent="0">
              <a:buNone/>
              <a:defRPr sz="3200" b="1" baseline="0">
                <a:solidFill>
                  <a:srgbClr val="213D6A"/>
                </a:solidFill>
              </a:defRPr>
            </a:lvl1pPr>
          </a:lstStyle>
          <a:p>
            <a:pPr lvl="0"/>
            <a:r>
              <a:rPr lang="es-ES" smtClean="0"/>
              <a:t>Haga clic para modificar el estilo de texto del patrón</a:t>
            </a:r>
          </a:p>
        </p:txBody>
      </p:sp>
      <p:sp>
        <p:nvSpPr>
          <p:cNvPr id="21" name="Text Placeholder 20"/>
          <p:cNvSpPr>
            <a:spLocks noGrp="1"/>
          </p:cNvSpPr>
          <p:nvPr>
            <p:ph type="body" sz="quarter" idx="12"/>
          </p:nvPr>
        </p:nvSpPr>
        <p:spPr>
          <a:xfrm>
            <a:off x="946831" y="3779604"/>
            <a:ext cx="4363468" cy="439977"/>
          </a:xfrm>
        </p:spPr>
        <p:txBody>
          <a:bodyPr>
            <a:noAutofit/>
          </a:bodyPr>
          <a:lstStyle>
            <a:lvl1pPr marL="0" indent="0">
              <a:buNone/>
              <a:defRPr sz="1400" baseline="0">
                <a:solidFill>
                  <a:schemeClr val="tx1">
                    <a:lumMod val="65000"/>
                    <a:lumOff val="35000"/>
                  </a:schemeClr>
                </a:solidFill>
              </a:defRPr>
            </a:lvl1pPr>
          </a:lstStyle>
          <a:p>
            <a:pPr lvl="0"/>
            <a:r>
              <a:rPr lang="es-ES" smtClean="0"/>
              <a:t>Haga clic para modificar el estilo de texto del patrón</a:t>
            </a:r>
          </a:p>
        </p:txBody>
      </p:sp>
    </p:spTree>
    <p:extLst>
      <p:ext uri="{BB962C8B-B14F-4D97-AF65-F5344CB8AC3E}">
        <p14:creationId xmlns:p14="http://schemas.microsoft.com/office/powerpoint/2010/main" val="29161371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4" name="Picture 2" descr="LideresNEE_Template_4_3_4.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2048871" y="2346082"/>
            <a:ext cx="7313084" cy="2356865"/>
          </a:xfrm>
        </p:spPr>
        <p:txBody>
          <a:bodyPr>
            <a:noAutofit/>
          </a:bodyPr>
          <a:lstStyle>
            <a:lvl1pPr marL="102556" indent="-225624">
              <a:spcBef>
                <a:spcPts val="493"/>
              </a:spcBef>
              <a:buClr>
                <a:srgbClr val="E3A60D"/>
              </a:buClr>
              <a:buSzPct val="111000"/>
              <a:buFont typeface="Arial"/>
              <a:buChar char="•"/>
              <a:defRPr sz="2100" baseline="0">
                <a:solidFill>
                  <a:srgbClr val="213D6A"/>
                </a:solidFill>
              </a:defRPr>
            </a:lvl1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0" name="Text Placeholder 9"/>
          <p:cNvSpPr>
            <a:spLocks noGrp="1"/>
          </p:cNvSpPr>
          <p:nvPr>
            <p:ph type="body" sz="quarter" idx="11"/>
          </p:nvPr>
        </p:nvSpPr>
        <p:spPr>
          <a:xfrm>
            <a:off x="2048894" y="1709758"/>
            <a:ext cx="7313151" cy="481948"/>
          </a:xfrm>
        </p:spPr>
        <p:txBody>
          <a:bodyPr>
            <a:normAutofit/>
          </a:bodyPr>
          <a:lstStyle>
            <a:lvl1pPr marL="0" indent="0">
              <a:buNone/>
              <a:defRPr sz="2300" b="1" baseline="0">
                <a:solidFill>
                  <a:srgbClr val="213D6A"/>
                </a:solidFill>
              </a:defRPr>
            </a:lvl1pPr>
          </a:lstStyle>
          <a:p>
            <a:pPr lvl="0"/>
            <a:r>
              <a:rPr lang="es-ES" smtClean="0"/>
              <a:t>Haga clic para modificar el estilo de texto del patrón</a:t>
            </a:r>
          </a:p>
        </p:txBody>
      </p:sp>
    </p:spTree>
    <p:extLst>
      <p:ext uri="{BB962C8B-B14F-4D97-AF65-F5344CB8AC3E}">
        <p14:creationId xmlns:p14="http://schemas.microsoft.com/office/powerpoint/2010/main" val="14422457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2" descr="LideresNEE_Template_4_3_5.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7"/>
          <p:cNvSpPr>
            <a:spLocks noGrp="1"/>
          </p:cNvSpPr>
          <p:nvPr>
            <p:ph type="body" sz="quarter" idx="10"/>
          </p:nvPr>
        </p:nvSpPr>
        <p:spPr>
          <a:xfrm>
            <a:off x="2048871" y="2346082"/>
            <a:ext cx="7313084" cy="2356865"/>
          </a:xfrm>
        </p:spPr>
        <p:txBody>
          <a:bodyPr>
            <a:noAutofit/>
          </a:bodyPr>
          <a:lstStyle>
            <a:lvl1pPr marL="102556" indent="-225624">
              <a:spcBef>
                <a:spcPts val="493"/>
              </a:spcBef>
              <a:buClr>
                <a:srgbClr val="E3A60D"/>
              </a:buClr>
              <a:buSzPct val="111000"/>
              <a:buFont typeface="Arial"/>
              <a:buChar char="•"/>
              <a:defRPr sz="2100" baseline="0">
                <a:solidFill>
                  <a:srgbClr val="213D6A"/>
                </a:solidFill>
              </a:defRPr>
            </a:lvl1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0" name="Text Placeholder 9"/>
          <p:cNvSpPr>
            <a:spLocks noGrp="1"/>
          </p:cNvSpPr>
          <p:nvPr>
            <p:ph type="body" sz="quarter" idx="11"/>
          </p:nvPr>
        </p:nvSpPr>
        <p:spPr>
          <a:xfrm>
            <a:off x="2048894" y="1709758"/>
            <a:ext cx="7313151" cy="481948"/>
          </a:xfrm>
        </p:spPr>
        <p:txBody>
          <a:bodyPr>
            <a:normAutofit/>
          </a:bodyPr>
          <a:lstStyle>
            <a:lvl1pPr marL="0" indent="0">
              <a:buNone/>
              <a:defRPr sz="2300" b="1" baseline="0">
                <a:solidFill>
                  <a:srgbClr val="213D6A"/>
                </a:solidFill>
              </a:defRPr>
            </a:lvl1pPr>
          </a:lstStyle>
          <a:p>
            <a:pPr lvl="0"/>
            <a:r>
              <a:rPr lang="es-ES" smtClean="0"/>
              <a:t>Haga clic para modificar el estilo de texto del patrón</a:t>
            </a:r>
          </a:p>
        </p:txBody>
      </p:sp>
    </p:spTree>
    <p:extLst>
      <p:ext uri="{BB962C8B-B14F-4D97-AF65-F5344CB8AC3E}">
        <p14:creationId xmlns:p14="http://schemas.microsoft.com/office/powerpoint/2010/main" val="2367683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gunta interactiva">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Imagen 14"/>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88588" y="6226175"/>
            <a:ext cx="17653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15"/>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9063" y="6446838"/>
            <a:ext cx="29718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9 Imagen" descr="Heartbeat.png"/>
          <p:cNvPicPr>
            <a:picLocks noChangeAspect="1"/>
          </p:cNvPicPr>
          <p:nvPr userDrawn="1"/>
        </p:nvPicPr>
        <p:blipFill>
          <a:blip r:embed="rId5" cstate="print">
            <a:duotone>
              <a:schemeClr val="accent1">
                <a:shade val="45000"/>
                <a:satMod val="135000"/>
              </a:schemeClr>
              <a:prstClr val="white"/>
            </a:duotone>
          </a:blip>
          <a:srcRect r="37971" b="1133"/>
          <a:stretch>
            <a:fillRect/>
          </a:stretch>
        </p:blipFill>
        <p:spPr>
          <a:xfrm>
            <a:off x="12392" y="6119707"/>
            <a:ext cx="3336320" cy="333632"/>
          </a:xfrm>
          <a:prstGeom prst="rect">
            <a:avLst/>
          </a:prstGeom>
        </p:spPr>
      </p:pic>
      <p:sp>
        <p:nvSpPr>
          <p:cNvPr id="3" name="2 Marcador de texto"/>
          <p:cNvSpPr>
            <a:spLocks noGrp="1"/>
          </p:cNvSpPr>
          <p:nvPr>
            <p:ph type="body" idx="1"/>
          </p:nvPr>
        </p:nvSpPr>
        <p:spPr>
          <a:xfrm>
            <a:off x="963085" y="2276875"/>
            <a:ext cx="10363200" cy="3330826"/>
          </a:xfrm>
        </p:spPr>
        <p:txBody>
          <a:bodyPr/>
          <a:lstStyle>
            <a:lvl1pPr marL="457200" indent="-457200">
              <a:spcBef>
                <a:spcPts val="600"/>
              </a:spcBef>
              <a:buClr>
                <a:schemeClr val="tx2"/>
              </a:buClr>
              <a:buFont typeface="+mj-lt"/>
              <a:buAutoNum type="arabicPeriod"/>
              <a:defRPr sz="2400" b="1" baseline="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p:txBody>
      </p:sp>
      <p:sp>
        <p:nvSpPr>
          <p:cNvPr id="13" name="2 Marcador de texto"/>
          <p:cNvSpPr>
            <a:spLocks noGrp="1"/>
          </p:cNvSpPr>
          <p:nvPr>
            <p:ph type="body" idx="10"/>
          </p:nvPr>
        </p:nvSpPr>
        <p:spPr>
          <a:xfrm>
            <a:off x="963085" y="908763"/>
            <a:ext cx="10363200" cy="1035465"/>
          </a:xfrm>
        </p:spPr>
        <p:txBody>
          <a:bodyPr anchor="b">
            <a:normAutofit/>
          </a:bodyPr>
          <a:lstStyle>
            <a:lvl1pPr marL="0" indent="0" algn="ctr">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14" name="Marcador de texto 5"/>
          <p:cNvSpPr>
            <a:spLocks noGrp="1"/>
          </p:cNvSpPr>
          <p:nvPr>
            <p:ph type="body" sz="quarter" idx="11"/>
          </p:nvPr>
        </p:nvSpPr>
        <p:spPr>
          <a:xfrm>
            <a:off x="-40" y="5661250"/>
            <a:ext cx="11582443" cy="295162"/>
          </a:xfrm>
        </p:spPr>
        <p:txBody>
          <a:bodyPr/>
          <a:lstStyle>
            <a:lvl1pPr marL="0" indent="0" algn="r">
              <a:buNone/>
              <a:defRPr sz="1400" i="1">
                <a:solidFill>
                  <a:schemeClr val="accent2"/>
                </a:solidFill>
              </a:defRPr>
            </a:lvl1pPr>
          </a:lstStyle>
          <a:p>
            <a:pPr lvl="0"/>
            <a:r>
              <a:rPr lang="es-ES" smtClean="0"/>
              <a:t>Haga clic para modificar el estilo de texto del patrón</a:t>
            </a:r>
          </a:p>
        </p:txBody>
      </p:sp>
      <p:sp>
        <p:nvSpPr>
          <p:cNvPr id="18" name="1 Título"/>
          <p:cNvSpPr>
            <a:spLocks noGrp="1"/>
          </p:cNvSpPr>
          <p:nvPr>
            <p:ph type="title"/>
          </p:nvPr>
        </p:nvSpPr>
        <p:spPr>
          <a:xfrm>
            <a:off x="609601" y="159904"/>
            <a:ext cx="10972800" cy="604800"/>
          </a:xfrm>
          <a:noFill/>
        </p:spPr>
        <p:txBody>
          <a:bodyPr>
            <a:noAutofit/>
          </a:bodyPr>
          <a:lstStyle>
            <a:lvl1pPr algn="ctr">
              <a:defRPr sz="3200" b="1">
                <a:solidFill>
                  <a:schemeClr val="accent1"/>
                </a:solidFill>
              </a:defRPr>
            </a:lvl1pPr>
          </a:lstStyle>
          <a:p>
            <a:r>
              <a:rPr lang="es-ES" smtClean="0"/>
              <a:t>Haga clic para modificar el estilo de título del patrón</a:t>
            </a:r>
            <a:endParaRPr lang="es-ES" dirty="0"/>
          </a:p>
        </p:txBody>
      </p:sp>
    </p:spTree>
    <p:extLst>
      <p:ext uri="{BB962C8B-B14F-4D97-AF65-F5344CB8AC3E}">
        <p14:creationId xmlns:p14="http://schemas.microsoft.com/office/powerpoint/2010/main" val="26668670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2" name="Picture 2" descr="LideresNEE6.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84721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5" descr="LideresNEE_Template_4_3_7.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8"/>
          <p:cNvSpPr>
            <a:spLocks noGrp="1"/>
          </p:cNvSpPr>
          <p:nvPr>
            <p:ph type="body" sz="quarter" idx="11"/>
          </p:nvPr>
        </p:nvSpPr>
        <p:spPr>
          <a:xfrm>
            <a:off x="18" y="3033218"/>
            <a:ext cx="12191999" cy="479607"/>
          </a:xfrm>
        </p:spPr>
        <p:txBody>
          <a:bodyPr>
            <a:normAutofit/>
          </a:bodyPr>
          <a:lstStyle>
            <a:lvl1pPr marL="0" indent="0" algn="ctr">
              <a:buNone/>
              <a:defRPr sz="3200" b="1" baseline="0">
                <a:solidFill>
                  <a:schemeClr val="bg1"/>
                </a:solidFill>
              </a:defRPr>
            </a:lvl1pPr>
          </a:lstStyle>
          <a:p>
            <a:pPr lvl="0"/>
            <a:r>
              <a:rPr lang="es-ES" smtClean="0"/>
              <a:t>Haga clic para modificar el estilo de texto del patrón</a:t>
            </a:r>
          </a:p>
        </p:txBody>
      </p:sp>
    </p:spTree>
    <p:extLst>
      <p:ext uri="{BB962C8B-B14F-4D97-AF65-F5344CB8AC3E}">
        <p14:creationId xmlns:p14="http://schemas.microsoft.com/office/powerpoint/2010/main" val="12017559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4" y="2130442"/>
            <a:ext cx="103632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828804" y="3886202"/>
            <a:ext cx="8534400" cy="1752600"/>
          </a:xfrm>
        </p:spPr>
        <p:txBody>
          <a:bodyPr/>
          <a:lstStyle>
            <a:lvl1pPr marL="0" indent="0" algn="ctr">
              <a:buNone/>
              <a:defRPr/>
            </a:lvl1pPr>
            <a:lvl2pPr marL="521116" indent="0" algn="ctr">
              <a:buNone/>
              <a:defRPr/>
            </a:lvl2pPr>
            <a:lvl3pPr marL="1042229" indent="0" algn="ctr">
              <a:buNone/>
              <a:defRPr/>
            </a:lvl3pPr>
            <a:lvl4pPr marL="1563342" indent="0" algn="ctr">
              <a:buNone/>
              <a:defRPr/>
            </a:lvl4pPr>
            <a:lvl5pPr marL="2084458" indent="0" algn="ctr">
              <a:buNone/>
              <a:defRPr/>
            </a:lvl5pPr>
            <a:lvl6pPr marL="2605570" indent="0" algn="ctr">
              <a:buNone/>
              <a:defRPr/>
            </a:lvl6pPr>
            <a:lvl7pPr marL="3126686" indent="0" algn="ctr">
              <a:buNone/>
              <a:defRPr/>
            </a:lvl7pPr>
            <a:lvl8pPr marL="3647800" indent="0" algn="ctr">
              <a:buNone/>
              <a:defRPr/>
            </a:lvl8pPr>
            <a:lvl9pPr marL="4168915"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s-E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vl1pPr>
          </a:lstStyle>
          <a:p>
            <a:pPr>
              <a:defRPr/>
            </a:pPr>
            <a:fld id="{50B8385D-A8FF-493A-A9CA-4E9CBF20B5F1}" type="slidenum">
              <a:rPr lang="es-ES" altLang="es-ES"/>
              <a:pPr>
                <a:defRPr/>
              </a:pPr>
              <a:t>‹Nº›</a:t>
            </a:fld>
            <a:endParaRPr lang="es-ES" altLang="es-ES"/>
          </a:p>
        </p:txBody>
      </p:sp>
    </p:spTree>
    <p:extLst>
      <p:ext uri="{BB962C8B-B14F-4D97-AF65-F5344CB8AC3E}">
        <p14:creationId xmlns:p14="http://schemas.microsoft.com/office/powerpoint/2010/main" val="34069683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s-E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vl1pPr>
          </a:lstStyle>
          <a:p>
            <a:pPr>
              <a:defRPr/>
            </a:pPr>
            <a:fld id="{094CD478-273B-4228-9686-BB4E6AC7A063}" type="slidenum">
              <a:rPr lang="es-ES" altLang="es-ES"/>
              <a:pPr>
                <a:defRPr/>
              </a:pPr>
              <a:t>‹Nº›</a:t>
            </a:fld>
            <a:endParaRPr lang="es-ES" altLang="es-ES"/>
          </a:p>
        </p:txBody>
      </p:sp>
    </p:spTree>
    <p:extLst>
      <p:ext uri="{BB962C8B-B14F-4D97-AF65-F5344CB8AC3E}">
        <p14:creationId xmlns:p14="http://schemas.microsoft.com/office/powerpoint/2010/main" val="40771296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7" y="4406923"/>
            <a:ext cx="10363200" cy="1362075"/>
          </a:xfrm>
        </p:spPr>
        <p:txBody>
          <a:bodyPr anchor="t"/>
          <a:lstStyle>
            <a:lvl1pPr algn="l">
              <a:defRPr sz="46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963087" y="2906722"/>
            <a:ext cx="10363200" cy="1500187"/>
          </a:xfrm>
        </p:spPr>
        <p:txBody>
          <a:bodyPr anchor="b"/>
          <a:lstStyle>
            <a:lvl1pPr marL="0" indent="0">
              <a:buNone/>
              <a:defRPr sz="2300"/>
            </a:lvl1pPr>
            <a:lvl2pPr marL="521116" indent="0">
              <a:buNone/>
              <a:defRPr sz="2100"/>
            </a:lvl2pPr>
            <a:lvl3pPr marL="1042229" indent="0">
              <a:buNone/>
              <a:defRPr sz="1800"/>
            </a:lvl3pPr>
            <a:lvl4pPr marL="1563342" indent="0">
              <a:buNone/>
              <a:defRPr sz="1600"/>
            </a:lvl4pPr>
            <a:lvl5pPr marL="2084458" indent="0">
              <a:buNone/>
              <a:defRPr sz="1600"/>
            </a:lvl5pPr>
            <a:lvl6pPr marL="2605570" indent="0">
              <a:buNone/>
              <a:defRPr sz="1600"/>
            </a:lvl6pPr>
            <a:lvl7pPr marL="3126686" indent="0">
              <a:buNone/>
              <a:defRPr sz="1600"/>
            </a:lvl7pPr>
            <a:lvl8pPr marL="3647800" indent="0">
              <a:buNone/>
              <a:defRPr sz="1600"/>
            </a:lvl8pPr>
            <a:lvl9pPr marL="4168915" indent="0">
              <a:buNone/>
              <a:defRPr sz="16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s-E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vl1pPr>
          </a:lstStyle>
          <a:p>
            <a:pPr>
              <a:defRPr/>
            </a:pPr>
            <a:fld id="{B5918BAA-C052-42C4-8DFC-43DF541999B5}" type="slidenum">
              <a:rPr lang="es-ES" altLang="es-ES"/>
              <a:pPr>
                <a:defRPr/>
              </a:pPr>
              <a:t>‹Nº›</a:t>
            </a:fld>
            <a:endParaRPr lang="es-ES" altLang="es-ES"/>
          </a:p>
        </p:txBody>
      </p:sp>
    </p:spTree>
    <p:extLst>
      <p:ext uri="{BB962C8B-B14F-4D97-AF65-F5344CB8AC3E}">
        <p14:creationId xmlns:p14="http://schemas.microsoft.com/office/powerpoint/2010/main" val="17366276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09603" y="1600206"/>
            <a:ext cx="5384800" cy="4525963"/>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6197600" y="1600206"/>
            <a:ext cx="5384800" cy="4525963"/>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s-E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s-ES"/>
          </a:p>
        </p:txBody>
      </p:sp>
      <p:sp>
        <p:nvSpPr>
          <p:cNvPr id="7" name="Rectangle 6"/>
          <p:cNvSpPr>
            <a:spLocks noGrp="1" noChangeArrowheads="1"/>
          </p:cNvSpPr>
          <p:nvPr>
            <p:ph type="sldNum" sz="quarter" idx="12"/>
          </p:nvPr>
        </p:nvSpPr>
        <p:spPr/>
        <p:txBody>
          <a:bodyPr/>
          <a:lstStyle>
            <a:lvl1pPr>
              <a:defRPr/>
            </a:lvl1pPr>
          </a:lstStyle>
          <a:p>
            <a:pPr>
              <a:defRPr/>
            </a:pPr>
            <a:fld id="{E1A66D1C-C5DE-49E8-9E17-54279741FE74}" type="slidenum">
              <a:rPr lang="es-ES" altLang="es-ES"/>
              <a:pPr>
                <a:defRPr/>
              </a:pPr>
              <a:t>‹Nº›</a:t>
            </a:fld>
            <a:endParaRPr lang="es-ES" altLang="es-ES"/>
          </a:p>
        </p:txBody>
      </p:sp>
    </p:spTree>
    <p:extLst>
      <p:ext uri="{BB962C8B-B14F-4D97-AF65-F5344CB8AC3E}">
        <p14:creationId xmlns:p14="http://schemas.microsoft.com/office/powerpoint/2010/main" val="39571947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609600" y="1535114"/>
            <a:ext cx="5386917" cy="639762"/>
          </a:xfrm>
        </p:spPr>
        <p:txBody>
          <a:bodyPr anchor="b"/>
          <a:lstStyle>
            <a:lvl1pPr marL="0" indent="0">
              <a:buNone/>
              <a:defRPr sz="2700" b="1"/>
            </a:lvl1pPr>
            <a:lvl2pPr marL="521116" indent="0">
              <a:buNone/>
              <a:defRPr sz="2300" b="1"/>
            </a:lvl2pPr>
            <a:lvl3pPr marL="1042229" indent="0">
              <a:buNone/>
              <a:defRPr sz="2100" b="1"/>
            </a:lvl3pPr>
            <a:lvl4pPr marL="1563342" indent="0">
              <a:buNone/>
              <a:defRPr sz="1800" b="1"/>
            </a:lvl4pPr>
            <a:lvl5pPr marL="2084458" indent="0">
              <a:buNone/>
              <a:defRPr sz="1800" b="1"/>
            </a:lvl5pPr>
            <a:lvl6pPr marL="2605570" indent="0">
              <a:buNone/>
              <a:defRPr sz="1800" b="1"/>
            </a:lvl6pPr>
            <a:lvl7pPr marL="3126686" indent="0">
              <a:buNone/>
              <a:defRPr sz="1800" b="1"/>
            </a:lvl7pPr>
            <a:lvl8pPr marL="3647800" indent="0">
              <a:buNone/>
              <a:defRPr sz="1800" b="1"/>
            </a:lvl8pPr>
            <a:lvl9pPr marL="4168915" indent="0">
              <a:buNone/>
              <a:defRPr sz="18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700"/>
            </a:lvl1pPr>
            <a:lvl2pPr>
              <a:defRPr sz="2300"/>
            </a:lvl2pPr>
            <a:lvl3pPr>
              <a:defRPr sz="21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6193369" y="1535114"/>
            <a:ext cx="5389035" cy="639762"/>
          </a:xfrm>
        </p:spPr>
        <p:txBody>
          <a:bodyPr anchor="b"/>
          <a:lstStyle>
            <a:lvl1pPr marL="0" indent="0">
              <a:buNone/>
              <a:defRPr sz="2700" b="1"/>
            </a:lvl1pPr>
            <a:lvl2pPr marL="521116" indent="0">
              <a:buNone/>
              <a:defRPr sz="2300" b="1"/>
            </a:lvl2pPr>
            <a:lvl3pPr marL="1042229" indent="0">
              <a:buNone/>
              <a:defRPr sz="2100" b="1"/>
            </a:lvl3pPr>
            <a:lvl4pPr marL="1563342" indent="0">
              <a:buNone/>
              <a:defRPr sz="1800" b="1"/>
            </a:lvl4pPr>
            <a:lvl5pPr marL="2084458" indent="0">
              <a:buNone/>
              <a:defRPr sz="1800" b="1"/>
            </a:lvl5pPr>
            <a:lvl6pPr marL="2605570" indent="0">
              <a:buNone/>
              <a:defRPr sz="1800" b="1"/>
            </a:lvl6pPr>
            <a:lvl7pPr marL="3126686" indent="0">
              <a:buNone/>
              <a:defRPr sz="1800" b="1"/>
            </a:lvl7pPr>
            <a:lvl8pPr marL="3647800" indent="0">
              <a:buNone/>
              <a:defRPr sz="1800" b="1"/>
            </a:lvl8pPr>
            <a:lvl9pPr marL="4168915" indent="0">
              <a:buNone/>
              <a:defRPr sz="18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369" y="2174875"/>
            <a:ext cx="5389035" cy="3951288"/>
          </a:xfrm>
        </p:spPr>
        <p:txBody>
          <a:bodyPr/>
          <a:lstStyle>
            <a:lvl1pPr>
              <a:defRPr sz="2700"/>
            </a:lvl1pPr>
            <a:lvl2pPr>
              <a:defRPr sz="2300"/>
            </a:lvl2pPr>
            <a:lvl3pPr>
              <a:defRPr sz="21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p:txBody>
          <a:bodyPr/>
          <a:lstStyle>
            <a:lvl1pPr>
              <a:defRPr>
                <a:cs typeface="Arial" charset="0"/>
              </a:defRPr>
            </a:lvl1pPr>
          </a:lstStyle>
          <a:p>
            <a:pPr>
              <a:defRPr/>
            </a:pPr>
            <a:endParaRPr lang="es-ES"/>
          </a:p>
        </p:txBody>
      </p:sp>
      <p:sp>
        <p:nvSpPr>
          <p:cNvPr id="8" name="Rectangle 5"/>
          <p:cNvSpPr>
            <a:spLocks noGrp="1" noChangeArrowheads="1"/>
          </p:cNvSpPr>
          <p:nvPr>
            <p:ph type="ftr" sz="quarter" idx="11"/>
          </p:nvPr>
        </p:nvSpPr>
        <p:spPr/>
        <p:txBody>
          <a:bodyPr/>
          <a:lstStyle>
            <a:lvl1pPr>
              <a:defRPr>
                <a:cs typeface="Arial" charset="0"/>
              </a:defRPr>
            </a:lvl1pPr>
          </a:lstStyle>
          <a:p>
            <a:pPr>
              <a:defRPr/>
            </a:pPr>
            <a:endParaRPr lang="es-ES"/>
          </a:p>
        </p:txBody>
      </p:sp>
      <p:sp>
        <p:nvSpPr>
          <p:cNvPr id="9" name="Rectangle 6"/>
          <p:cNvSpPr>
            <a:spLocks noGrp="1" noChangeArrowheads="1"/>
          </p:cNvSpPr>
          <p:nvPr>
            <p:ph type="sldNum" sz="quarter" idx="12"/>
          </p:nvPr>
        </p:nvSpPr>
        <p:spPr/>
        <p:txBody>
          <a:bodyPr/>
          <a:lstStyle>
            <a:lvl1pPr>
              <a:defRPr/>
            </a:lvl1pPr>
          </a:lstStyle>
          <a:p>
            <a:pPr>
              <a:defRPr/>
            </a:pPr>
            <a:fld id="{6F4534EA-14D0-4DCB-A93D-FAB714714E1B}" type="slidenum">
              <a:rPr lang="es-ES" altLang="es-ES"/>
              <a:pPr>
                <a:defRPr/>
              </a:pPr>
              <a:t>‹Nº›</a:t>
            </a:fld>
            <a:endParaRPr lang="es-ES" altLang="es-ES"/>
          </a:p>
        </p:txBody>
      </p:sp>
    </p:spTree>
    <p:extLst>
      <p:ext uri="{BB962C8B-B14F-4D97-AF65-F5344CB8AC3E}">
        <p14:creationId xmlns:p14="http://schemas.microsoft.com/office/powerpoint/2010/main" val="33306565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p:txBody>
          <a:bodyPr/>
          <a:lstStyle>
            <a:lvl1pPr>
              <a:defRPr>
                <a:cs typeface="Arial" charset="0"/>
              </a:defRPr>
            </a:lvl1pPr>
          </a:lstStyle>
          <a:p>
            <a:pPr>
              <a:defRPr/>
            </a:pPr>
            <a:endParaRPr lang="es-ES"/>
          </a:p>
        </p:txBody>
      </p:sp>
      <p:sp>
        <p:nvSpPr>
          <p:cNvPr id="4" name="Rectangle 5"/>
          <p:cNvSpPr>
            <a:spLocks noGrp="1" noChangeArrowheads="1"/>
          </p:cNvSpPr>
          <p:nvPr>
            <p:ph type="ftr" sz="quarter" idx="11"/>
          </p:nvPr>
        </p:nvSpPr>
        <p:spPr/>
        <p:txBody>
          <a:bodyPr/>
          <a:lstStyle>
            <a:lvl1pPr>
              <a:defRPr>
                <a:cs typeface="Arial" charset="0"/>
              </a:defRPr>
            </a:lvl1pPr>
          </a:lstStyle>
          <a:p>
            <a:pPr>
              <a:defRPr/>
            </a:pPr>
            <a:endParaRPr lang="es-ES"/>
          </a:p>
        </p:txBody>
      </p:sp>
      <p:sp>
        <p:nvSpPr>
          <p:cNvPr id="5" name="Rectangle 6"/>
          <p:cNvSpPr>
            <a:spLocks noGrp="1" noChangeArrowheads="1"/>
          </p:cNvSpPr>
          <p:nvPr>
            <p:ph type="sldNum" sz="quarter" idx="12"/>
          </p:nvPr>
        </p:nvSpPr>
        <p:spPr/>
        <p:txBody>
          <a:bodyPr/>
          <a:lstStyle>
            <a:lvl1pPr>
              <a:defRPr/>
            </a:lvl1pPr>
          </a:lstStyle>
          <a:p>
            <a:pPr>
              <a:defRPr/>
            </a:pPr>
            <a:fld id="{94984BF1-32D6-478E-8C33-4FDDCAD2ACDD}" type="slidenum">
              <a:rPr lang="es-ES" altLang="es-ES"/>
              <a:pPr>
                <a:defRPr/>
              </a:pPr>
              <a:t>‹Nº›</a:t>
            </a:fld>
            <a:endParaRPr lang="es-ES" altLang="es-ES"/>
          </a:p>
        </p:txBody>
      </p:sp>
    </p:spTree>
    <p:extLst>
      <p:ext uri="{BB962C8B-B14F-4D97-AF65-F5344CB8AC3E}">
        <p14:creationId xmlns:p14="http://schemas.microsoft.com/office/powerpoint/2010/main" val="33908856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cs typeface="Arial" charset="0"/>
              </a:defRPr>
            </a:lvl1pPr>
          </a:lstStyle>
          <a:p>
            <a:pPr>
              <a:defRPr/>
            </a:pPr>
            <a:endParaRPr lang="es-ES"/>
          </a:p>
        </p:txBody>
      </p:sp>
      <p:sp>
        <p:nvSpPr>
          <p:cNvPr id="3" name="Rectangle 5"/>
          <p:cNvSpPr>
            <a:spLocks noGrp="1" noChangeArrowheads="1"/>
          </p:cNvSpPr>
          <p:nvPr>
            <p:ph type="ftr" sz="quarter" idx="11"/>
          </p:nvPr>
        </p:nvSpPr>
        <p:spPr/>
        <p:txBody>
          <a:bodyPr/>
          <a:lstStyle>
            <a:lvl1pPr>
              <a:defRPr>
                <a:cs typeface="Arial" charset="0"/>
              </a:defRPr>
            </a:lvl1pPr>
          </a:lstStyle>
          <a:p>
            <a:pPr>
              <a:defRPr/>
            </a:pPr>
            <a:endParaRPr lang="es-ES"/>
          </a:p>
        </p:txBody>
      </p:sp>
      <p:sp>
        <p:nvSpPr>
          <p:cNvPr id="4" name="Rectangle 6"/>
          <p:cNvSpPr>
            <a:spLocks noGrp="1" noChangeArrowheads="1"/>
          </p:cNvSpPr>
          <p:nvPr>
            <p:ph type="sldNum" sz="quarter" idx="12"/>
          </p:nvPr>
        </p:nvSpPr>
        <p:spPr/>
        <p:txBody>
          <a:bodyPr/>
          <a:lstStyle>
            <a:lvl1pPr>
              <a:defRPr/>
            </a:lvl1pPr>
          </a:lstStyle>
          <a:p>
            <a:pPr>
              <a:defRPr/>
            </a:pPr>
            <a:fld id="{01895EB8-66A3-42AA-A39E-970F851D3A79}" type="slidenum">
              <a:rPr lang="es-ES" altLang="es-ES"/>
              <a:pPr>
                <a:defRPr/>
              </a:pPr>
              <a:t>‹Nº›</a:t>
            </a:fld>
            <a:endParaRPr lang="es-ES" altLang="es-ES"/>
          </a:p>
        </p:txBody>
      </p:sp>
    </p:spTree>
    <p:extLst>
      <p:ext uri="{BB962C8B-B14F-4D97-AF65-F5344CB8AC3E}">
        <p14:creationId xmlns:p14="http://schemas.microsoft.com/office/powerpoint/2010/main" val="11587075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11" y="273050"/>
            <a:ext cx="4011084" cy="1162050"/>
          </a:xfrm>
        </p:spPr>
        <p:txBody>
          <a:bodyPr anchor="b"/>
          <a:lstStyle>
            <a:lvl1pPr algn="l">
              <a:defRPr sz="23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4766733" y="273073"/>
            <a:ext cx="6815667" cy="5853113"/>
          </a:xfrm>
        </p:spPr>
        <p:txBody>
          <a:bodyPr/>
          <a:lstStyle>
            <a:lvl1pPr>
              <a:defRPr sz="3600"/>
            </a:lvl1pPr>
            <a:lvl2pPr>
              <a:defRPr sz="3200"/>
            </a:lvl2pPr>
            <a:lvl3pPr>
              <a:defRPr sz="2700"/>
            </a:lvl3pPr>
            <a:lvl4pPr>
              <a:defRPr sz="2300"/>
            </a:lvl4pPr>
            <a:lvl5pPr>
              <a:defRPr sz="2300"/>
            </a:lvl5pPr>
            <a:lvl6pPr>
              <a:defRPr sz="2300"/>
            </a:lvl6pPr>
            <a:lvl7pPr>
              <a:defRPr sz="2300"/>
            </a:lvl7pPr>
            <a:lvl8pPr>
              <a:defRPr sz="2300"/>
            </a:lvl8pPr>
            <a:lvl9pPr>
              <a:defRPr sz="23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609611" y="1435104"/>
            <a:ext cx="4011084" cy="4691063"/>
          </a:xfrm>
        </p:spPr>
        <p:txBody>
          <a:bodyPr/>
          <a:lstStyle>
            <a:lvl1pPr marL="0" indent="0">
              <a:buNone/>
              <a:defRPr sz="1600"/>
            </a:lvl1pPr>
            <a:lvl2pPr marL="521116" indent="0">
              <a:buNone/>
              <a:defRPr sz="1400"/>
            </a:lvl2pPr>
            <a:lvl3pPr marL="1042229" indent="0">
              <a:buNone/>
              <a:defRPr sz="1100"/>
            </a:lvl3pPr>
            <a:lvl4pPr marL="1563342" indent="0">
              <a:buNone/>
              <a:defRPr sz="1000"/>
            </a:lvl4pPr>
            <a:lvl5pPr marL="2084458" indent="0">
              <a:buNone/>
              <a:defRPr sz="1000"/>
            </a:lvl5pPr>
            <a:lvl6pPr marL="2605570" indent="0">
              <a:buNone/>
              <a:defRPr sz="1000"/>
            </a:lvl6pPr>
            <a:lvl7pPr marL="3126686" indent="0">
              <a:buNone/>
              <a:defRPr sz="1000"/>
            </a:lvl7pPr>
            <a:lvl8pPr marL="3647800" indent="0">
              <a:buNone/>
              <a:defRPr sz="1000"/>
            </a:lvl8pPr>
            <a:lvl9pPr marL="4168915" indent="0">
              <a:buNone/>
              <a:defRPr sz="10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s-E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s-ES"/>
          </a:p>
        </p:txBody>
      </p:sp>
      <p:sp>
        <p:nvSpPr>
          <p:cNvPr id="7" name="Rectangle 6"/>
          <p:cNvSpPr>
            <a:spLocks noGrp="1" noChangeArrowheads="1"/>
          </p:cNvSpPr>
          <p:nvPr>
            <p:ph type="sldNum" sz="quarter" idx="12"/>
          </p:nvPr>
        </p:nvSpPr>
        <p:spPr/>
        <p:txBody>
          <a:bodyPr/>
          <a:lstStyle>
            <a:lvl1pPr>
              <a:defRPr/>
            </a:lvl1pPr>
          </a:lstStyle>
          <a:p>
            <a:pPr>
              <a:defRPr/>
            </a:pPr>
            <a:fld id="{647DD826-0679-44E9-8510-3F66BCACDD6C}" type="slidenum">
              <a:rPr lang="es-ES" altLang="es-ES"/>
              <a:pPr>
                <a:defRPr/>
              </a:pPr>
              <a:t>‹Nº›</a:t>
            </a:fld>
            <a:endParaRPr lang="es-ES" altLang="es-ES"/>
          </a:p>
        </p:txBody>
      </p:sp>
    </p:spTree>
    <p:extLst>
      <p:ext uri="{BB962C8B-B14F-4D97-AF65-F5344CB8AC3E}">
        <p14:creationId xmlns:p14="http://schemas.microsoft.com/office/powerpoint/2010/main" val="1243475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os áreas">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Imagen 19"/>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88588" y="6226175"/>
            <a:ext cx="17653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10"/>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9063" y="6446838"/>
            <a:ext cx="29718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9 Imagen" descr="Heartbeat.png"/>
          <p:cNvPicPr>
            <a:picLocks noChangeAspect="1"/>
          </p:cNvPicPr>
          <p:nvPr userDrawn="1"/>
        </p:nvPicPr>
        <p:blipFill>
          <a:blip r:embed="rId5" cstate="print">
            <a:duotone>
              <a:schemeClr val="accent1">
                <a:shade val="45000"/>
                <a:satMod val="135000"/>
              </a:schemeClr>
              <a:prstClr val="white"/>
            </a:duotone>
          </a:blip>
          <a:srcRect r="37971" b="1133"/>
          <a:stretch>
            <a:fillRect/>
          </a:stretch>
        </p:blipFill>
        <p:spPr>
          <a:xfrm>
            <a:off x="12392" y="6119707"/>
            <a:ext cx="3336320" cy="333632"/>
          </a:xfrm>
          <a:prstGeom prst="rect">
            <a:avLst/>
          </a:prstGeom>
        </p:spPr>
      </p:pic>
      <p:sp>
        <p:nvSpPr>
          <p:cNvPr id="17" name="2 Marcador de contenido"/>
          <p:cNvSpPr>
            <a:spLocks noGrp="1"/>
          </p:cNvSpPr>
          <p:nvPr>
            <p:ph idx="10"/>
          </p:nvPr>
        </p:nvSpPr>
        <p:spPr>
          <a:xfrm>
            <a:off x="4" y="1015677"/>
            <a:ext cx="5999989" cy="4645574"/>
          </a:xfrm>
        </p:spPr>
        <p:txBody>
          <a:bodyPr/>
          <a:lstStyle>
            <a:lvl1pPr marL="808038" indent="-265113">
              <a:spcBef>
                <a:spcPts val="600"/>
              </a:spcBef>
              <a:buFontTx/>
              <a:buBlip>
                <a:blip r:embed="rId6"/>
              </a:buBlip>
              <a:defRPr sz="2400">
                <a:solidFill>
                  <a:schemeClr val="accent1"/>
                </a:solidFill>
              </a:defRPr>
            </a:lvl1pPr>
            <a:lvl2pPr marL="1524000" indent="-265113">
              <a:spcBef>
                <a:spcPts val="600"/>
              </a:spcBef>
              <a:buClr>
                <a:schemeClr val="tx2"/>
              </a:buClr>
              <a:buSzPct val="100000"/>
              <a:buFont typeface="Wingdings" panose="05000000000000000000" pitchFamily="2" charset="2"/>
              <a:buChar char="v"/>
              <a:defRPr sz="2200">
                <a:solidFill>
                  <a:schemeClr val="accent1"/>
                </a:solidFill>
              </a:defRPr>
            </a:lvl2pPr>
            <a:lvl3pPr marL="2239963" indent="-265113">
              <a:spcBef>
                <a:spcPts val="600"/>
              </a:spcBef>
              <a:buClr>
                <a:schemeClr val="tx2"/>
              </a:buClr>
              <a:buSzPct val="100000"/>
              <a:buFont typeface="Wingdings" panose="05000000000000000000" pitchFamily="2" charset="2"/>
              <a:buChar char="ü"/>
              <a:defRPr sz="2000">
                <a:solidFill>
                  <a:schemeClr val="accent1"/>
                </a:solidFill>
              </a:defRPr>
            </a:lvl3pPr>
            <a:lvl4pPr marL="2874963" indent="-184150">
              <a:spcBef>
                <a:spcPts val="600"/>
              </a:spcBef>
              <a:buClr>
                <a:schemeClr val="tx2"/>
              </a:buClr>
              <a:defRPr sz="2000">
                <a:solidFill>
                  <a:schemeClr val="accent1"/>
                </a:solidFill>
              </a:defRPr>
            </a:lvl4pPr>
            <a:lvl5pPr marL="3590925" indent="-185738">
              <a:spcBef>
                <a:spcPts val="600"/>
              </a:spcBef>
              <a:buClr>
                <a:schemeClr val="tx2"/>
              </a:buClr>
              <a:defRPr sz="2000">
                <a:solidFill>
                  <a:schemeClr val="accent1"/>
                </a:solidFill>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dirty="0"/>
          </a:p>
        </p:txBody>
      </p:sp>
      <p:sp>
        <p:nvSpPr>
          <p:cNvPr id="14" name="Marcador de texto 5"/>
          <p:cNvSpPr>
            <a:spLocks noGrp="1"/>
          </p:cNvSpPr>
          <p:nvPr>
            <p:ph type="body" sz="quarter" idx="12"/>
          </p:nvPr>
        </p:nvSpPr>
        <p:spPr>
          <a:xfrm>
            <a:off x="-40" y="5661250"/>
            <a:ext cx="11582443" cy="295162"/>
          </a:xfrm>
        </p:spPr>
        <p:txBody>
          <a:bodyPr/>
          <a:lstStyle>
            <a:lvl1pPr marL="0" indent="0" algn="r">
              <a:buNone/>
              <a:defRPr sz="1400" i="1">
                <a:solidFill>
                  <a:schemeClr val="accent2"/>
                </a:solidFill>
              </a:defRPr>
            </a:lvl1pPr>
          </a:lstStyle>
          <a:p>
            <a:pPr lvl="0"/>
            <a:r>
              <a:rPr lang="es-ES" smtClean="0"/>
              <a:t>Haga clic para modificar el estilo de texto del patrón</a:t>
            </a:r>
          </a:p>
        </p:txBody>
      </p:sp>
      <p:sp>
        <p:nvSpPr>
          <p:cNvPr id="15" name="2 Marcador de contenido"/>
          <p:cNvSpPr>
            <a:spLocks noGrp="1"/>
          </p:cNvSpPr>
          <p:nvPr>
            <p:ph idx="13"/>
          </p:nvPr>
        </p:nvSpPr>
        <p:spPr>
          <a:xfrm>
            <a:off x="6183808" y="1015677"/>
            <a:ext cx="5384800" cy="4645574"/>
          </a:xfrm>
        </p:spPr>
        <p:txBody>
          <a:bodyPr/>
          <a:lstStyle>
            <a:lvl1pPr marL="265113" indent="-265113">
              <a:spcBef>
                <a:spcPts val="600"/>
              </a:spcBef>
              <a:buFontTx/>
              <a:buBlip>
                <a:blip r:embed="rId6"/>
              </a:buBlip>
              <a:defRPr sz="2400">
                <a:solidFill>
                  <a:schemeClr val="accent1"/>
                </a:solidFill>
              </a:defRPr>
            </a:lvl1pPr>
            <a:lvl2pPr marL="981075" indent="-265113">
              <a:spcBef>
                <a:spcPts val="600"/>
              </a:spcBef>
              <a:buClr>
                <a:schemeClr val="tx2"/>
              </a:buClr>
              <a:buSzPct val="100000"/>
              <a:buFont typeface="Wingdings" panose="05000000000000000000" pitchFamily="2" charset="2"/>
              <a:buChar char="v"/>
              <a:defRPr sz="2200">
                <a:solidFill>
                  <a:schemeClr val="accent1"/>
                </a:solidFill>
              </a:defRPr>
            </a:lvl2pPr>
            <a:lvl3pPr marL="1709738" indent="-279400">
              <a:spcBef>
                <a:spcPts val="600"/>
              </a:spcBef>
              <a:buClr>
                <a:schemeClr val="tx2"/>
              </a:buClr>
              <a:buSzPct val="100000"/>
              <a:buFont typeface="Wingdings" panose="05000000000000000000" pitchFamily="2" charset="2"/>
              <a:buChar char="ü"/>
              <a:defRPr sz="2000">
                <a:solidFill>
                  <a:schemeClr val="accent1"/>
                </a:solidFill>
              </a:defRPr>
            </a:lvl3pPr>
            <a:lvl4pPr marL="2332038" indent="-184150">
              <a:spcBef>
                <a:spcPts val="600"/>
              </a:spcBef>
              <a:buClr>
                <a:schemeClr val="tx2"/>
              </a:buClr>
              <a:defRPr sz="2000">
                <a:solidFill>
                  <a:schemeClr val="accent1"/>
                </a:solidFill>
              </a:defRPr>
            </a:lvl4pPr>
            <a:lvl5pPr marL="3048000" indent="-173038">
              <a:spcBef>
                <a:spcPts val="600"/>
              </a:spcBef>
              <a:buClr>
                <a:schemeClr val="tx2"/>
              </a:buClr>
              <a:defRPr sz="2000">
                <a:solidFill>
                  <a:schemeClr val="accent1"/>
                </a:solidFill>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dirty="0"/>
          </a:p>
        </p:txBody>
      </p:sp>
      <p:sp>
        <p:nvSpPr>
          <p:cNvPr id="18" name="1 Título"/>
          <p:cNvSpPr>
            <a:spLocks noGrp="1"/>
          </p:cNvSpPr>
          <p:nvPr>
            <p:ph type="title"/>
          </p:nvPr>
        </p:nvSpPr>
        <p:spPr>
          <a:xfrm>
            <a:off x="609601" y="159904"/>
            <a:ext cx="10972800" cy="604800"/>
          </a:xfrm>
          <a:noFill/>
        </p:spPr>
        <p:txBody>
          <a:bodyPr>
            <a:noAutofit/>
          </a:bodyPr>
          <a:lstStyle>
            <a:lvl1pPr algn="ctr">
              <a:defRPr sz="3200" b="1">
                <a:solidFill>
                  <a:schemeClr val="accent1"/>
                </a:solidFill>
              </a:defRPr>
            </a:lvl1pPr>
          </a:lstStyle>
          <a:p>
            <a:r>
              <a:rPr lang="es-ES" smtClean="0"/>
              <a:t>Haga clic para modificar el estilo de título del patrón</a:t>
            </a:r>
            <a:endParaRPr lang="es-ES" dirty="0"/>
          </a:p>
        </p:txBody>
      </p:sp>
    </p:spTree>
    <p:extLst>
      <p:ext uri="{BB962C8B-B14F-4D97-AF65-F5344CB8AC3E}">
        <p14:creationId xmlns:p14="http://schemas.microsoft.com/office/powerpoint/2010/main" val="25955658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3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600"/>
            </a:lvl1pPr>
            <a:lvl2pPr marL="521116" indent="0">
              <a:buNone/>
              <a:defRPr sz="3200"/>
            </a:lvl2pPr>
            <a:lvl3pPr marL="1042229" indent="0">
              <a:buNone/>
              <a:defRPr sz="2700"/>
            </a:lvl3pPr>
            <a:lvl4pPr marL="1563342" indent="0">
              <a:buNone/>
              <a:defRPr sz="2300"/>
            </a:lvl4pPr>
            <a:lvl5pPr marL="2084458" indent="0">
              <a:buNone/>
              <a:defRPr sz="2300"/>
            </a:lvl5pPr>
            <a:lvl6pPr marL="2605570" indent="0">
              <a:buNone/>
              <a:defRPr sz="2300"/>
            </a:lvl6pPr>
            <a:lvl7pPr marL="3126686" indent="0">
              <a:buNone/>
              <a:defRPr sz="2300"/>
            </a:lvl7pPr>
            <a:lvl8pPr marL="3647800" indent="0">
              <a:buNone/>
              <a:defRPr sz="2300"/>
            </a:lvl8pPr>
            <a:lvl9pPr marL="4168915" indent="0">
              <a:buNone/>
              <a:defRPr sz="2300"/>
            </a:lvl9pPr>
          </a:lstStyle>
          <a:p>
            <a:pPr lvl="0"/>
            <a:endParaRPr lang="es-ES" noProof="0" smtClean="0"/>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600"/>
            </a:lvl1pPr>
            <a:lvl2pPr marL="521116" indent="0">
              <a:buNone/>
              <a:defRPr sz="1400"/>
            </a:lvl2pPr>
            <a:lvl3pPr marL="1042229" indent="0">
              <a:buNone/>
              <a:defRPr sz="1100"/>
            </a:lvl3pPr>
            <a:lvl4pPr marL="1563342" indent="0">
              <a:buNone/>
              <a:defRPr sz="1000"/>
            </a:lvl4pPr>
            <a:lvl5pPr marL="2084458" indent="0">
              <a:buNone/>
              <a:defRPr sz="1000"/>
            </a:lvl5pPr>
            <a:lvl6pPr marL="2605570" indent="0">
              <a:buNone/>
              <a:defRPr sz="1000"/>
            </a:lvl6pPr>
            <a:lvl7pPr marL="3126686" indent="0">
              <a:buNone/>
              <a:defRPr sz="1000"/>
            </a:lvl7pPr>
            <a:lvl8pPr marL="3647800" indent="0">
              <a:buNone/>
              <a:defRPr sz="1000"/>
            </a:lvl8pPr>
            <a:lvl9pPr marL="4168915" indent="0">
              <a:buNone/>
              <a:defRPr sz="10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s-E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s-ES"/>
          </a:p>
        </p:txBody>
      </p:sp>
      <p:sp>
        <p:nvSpPr>
          <p:cNvPr id="7" name="Rectangle 6"/>
          <p:cNvSpPr>
            <a:spLocks noGrp="1" noChangeArrowheads="1"/>
          </p:cNvSpPr>
          <p:nvPr>
            <p:ph type="sldNum" sz="quarter" idx="12"/>
          </p:nvPr>
        </p:nvSpPr>
        <p:spPr/>
        <p:txBody>
          <a:bodyPr/>
          <a:lstStyle>
            <a:lvl1pPr>
              <a:defRPr/>
            </a:lvl1pPr>
          </a:lstStyle>
          <a:p>
            <a:pPr>
              <a:defRPr/>
            </a:pPr>
            <a:fld id="{886706C0-15EE-4F88-8A24-A496A8967628}" type="slidenum">
              <a:rPr lang="es-ES" altLang="es-ES"/>
              <a:pPr>
                <a:defRPr/>
              </a:pPr>
              <a:t>‹Nº›</a:t>
            </a:fld>
            <a:endParaRPr lang="es-ES" altLang="es-ES"/>
          </a:p>
        </p:txBody>
      </p:sp>
    </p:spTree>
    <p:extLst>
      <p:ext uri="{BB962C8B-B14F-4D97-AF65-F5344CB8AC3E}">
        <p14:creationId xmlns:p14="http://schemas.microsoft.com/office/powerpoint/2010/main" val="34780275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s-E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vl1pPr>
          </a:lstStyle>
          <a:p>
            <a:pPr>
              <a:defRPr/>
            </a:pPr>
            <a:fld id="{771E2DBE-4B9A-49E2-B69E-130B381DCA5A}" type="slidenum">
              <a:rPr lang="es-ES" altLang="es-ES"/>
              <a:pPr>
                <a:defRPr/>
              </a:pPr>
              <a:t>‹Nº›</a:t>
            </a:fld>
            <a:endParaRPr lang="es-ES" altLang="es-ES"/>
          </a:p>
        </p:txBody>
      </p:sp>
    </p:spTree>
    <p:extLst>
      <p:ext uri="{BB962C8B-B14F-4D97-AF65-F5344CB8AC3E}">
        <p14:creationId xmlns:p14="http://schemas.microsoft.com/office/powerpoint/2010/main" val="21822971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61"/>
            <a:ext cx="27432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09603" y="274661"/>
            <a:ext cx="80264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s-E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vl1pPr>
          </a:lstStyle>
          <a:p>
            <a:pPr>
              <a:defRPr/>
            </a:pPr>
            <a:fld id="{FCECE260-8665-4D39-A528-783035C5CE80}" type="slidenum">
              <a:rPr lang="es-ES" altLang="es-ES"/>
              <a:pPr>
                <a:defRPr/>
              </a:pPr>
              <a:t>‹Nº›</a:t>
            </a:fld>
            <a:endParaRPr lang="es-ES" altLang="es-ES"/>
          </a:p>
        </p:txBody>
      </p:sp>
    </p:spTree>
    <p:extLst>
      <p:ext uri="{BB962C8B-B14F-4D97-AF65-F5344CB8AC3E}">
        <p14:creationId xmlns:p14="http://schemas.microsoft.com/office/powerpoint/2010/main" val="10430135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Bolos y subniveles">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Imagen 12"/>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88588" y="6226175"/>
            <a:ext cx="17653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3"/>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9063" y="6446838"/>
            <a:ext cx="29718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9 Imagen" descr="Heartbeat.png"/>
          <p:cNvPicPr>
            <a:picLocks noChangeAspect="1"/>
          </p:cNvPicPr>
          <p:nvPr userDrawn="1"/>
        </p:nvPicPr>
        <p:blipFill>
          <a:blip r:embed="rId5" cstate="print">
            <a:duotone>
              <a:schemeClr val="accent1">
                <a:shade val="45000"/>
                <a:satMod val="135000"/>
              </a:schemeClr>
              <a:prstClr val="white"/>
            </a:duotone>
          </a:blip>
          <a:srcRect r="37971" b="1133"/>
          <a:stretch>
            <a:fillRect/>
          </a:stretch>
        </p:blipFill>
        <p:spPr>
          <a:xfrm>
            <a:off x="12392" y="6119707"/>
            <a:ext cx="3336320" cy="333632"/>
          </a:xfrm>
          <a:prstGeom prst="rect">
            <a:avLst/>
          </a:prstGeom>
        </p:spPr>
      </p:pic>
      <p:sp>
        <p:nvSpPr>
          <p:cNvPr id="2" name="1 Título"/>
          <p:cNvSpPr>
            <a:spLocks noGrp="1"/>
          </p:cNvSpPr>
          <p:nvPr>
            <p:ph type="title"/>
          </p:nvPr>
        </p:nvSpPr>
        <p:spPr>
          <a:xfrm>
            <a:off x="609601" y="159904"/>
            <a:ext cx="10972800" cy="604800"/>
          </a:xfrm>
          <a:noFill/>
        </p:spPr>
        <p:txBody>
          <a:bodyPr>
            <a:noAutofit/>
          </a:bodyPr>
          <a:lstStyle>
            <a:lvl1pPr algn="ctr">
              <a:defRPr sz="3200" b="1" baseline="0">
                <a:solidFill>
                  <a:schemeClr val="accent1"/>
                </a:solidFill>
              </a:defRPr>
            </a:lvl1pPr>
          </a:lstStyle>
          <a:p>
            <a:r>
              <a:rPr lang="es-ES" smtClean="0"/>
              <a:t>Haga clic para modificar el estilo de título del patrón</a:t>
            </a:r>
            <a:endParaRPr lang="es-ES" dirty="0"/>
          </a:p>
        </p:txBody>
      </p:sp>
      <p:sp>
        <p:nvSpPr>
          <p:cNvPr id="3" name="2 Marcador de contenido"/>
          <p:cNvSpPr>
            <a:spLocks noGrp="1"/>
          </p:cNvSpPr>
          <p:nvPr>
            <p:ph idx="1"/>
          </p:nvPr>
        </p:nvSpPr>
        <p:spPr>
          <a:xfrm>
            <a:off x="0" y="1015675"/>
            <a:ext cx="11582400" cy="4592024"/>
          </a:xfrm>
        </p:spPr>
        <p:txBody>
          <a:bodyPr>
            <a:normAutofit/>
          </a:bodyPr>
          <a:lstStyle>
            <a:lvl1pPr marL="808038" indent="-265113">
              <a:spcBef>
                <a:spcPts val="600"/>
              </a:spcBef>
              <a:buFontTx/>
              <a:buBlip>
                <a:blip r:embed="rId6"/>
              </a:buBlip>
              <a:defRPr sz="2400">
                <a:solidFill>
                  <a:schemeClr val="accent1"/>
                </a:solidFill>
              </a:defRPr>
            </a:lvl1pPr>
            <a:lvl2pPr marL="1524000" indent="-265113">
              <a:spcBef>
                <a:spcPts val="600"/>
              </a:spcBef>
              <a:buClr>
                <a:schemeClr val="tx2"/>
              </a:buClr>
              <a:buSzPct val="100000"/>
              <a:buFont typeface="Wingdings" panose="05000000000000000000" pitchFamily="2" charset="2"/>
              <a:buChar char="v"/>
              <a:defRPr sz="2200">
                <a:solidFill>
                  <a:schemeClr val="accent1"/>
                </a:solidFill>
              </a:defRPr>
            </a:lvl2pPr>
            <a:lvl3pPr marL="2239963" indent="-265113">
              <a:spcBef>
                <a:spcPts val="600"/>
              </a:spcBef>
              <a:buClr>
                <a:schemeClr val="tx2"/>
              </a:buClr>
              <a:buSzPct val="100000"/>
              <a:buFont typeface="Wingdings" panose="05000000000000000000" pitchFamily="2" charset="2"/>
              <a:buChar char="ü"/>
              <a:defRPr sz="2000">
                <a:solidFill>
                  <a:schemeClr val="accent1"/>
                </a:solidFill>
              </a:defRPr>
            </a:lvl3pPr>
            <a:lvl4pPr marL="2874963" indent="-184150">
              <a:spcBef>
                <a:spcPts val="600"/>
              </a:spcBef>
              <a:buClr>
                <a:schemeClr val="tx2"/>
              </a:buClr>
              <a:defRPr sz="2000">
                <a:solidFill>
                  <a:schemeClr val="accent1"/>
                </a:solidFill>
              </a:defRPr>
            </a:lvl4pPr>
            <a:lvl5pPr marL="3590925" indent="-185738">
              <a:spcBef>
                <a:spcPts val="600"/>
              </a:spcBef>
              <a:buClr>
                <a:schemeClr val="tx2"/>
              </a:buClr>
              <a:defRPr sz="2000">
                <a:solidFill>
                  <a:schemeClr val="accent1"/>
                </a:solidFill>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dirty="0"/>
          </a:p>
        </p:txBody>
      </p:sp>
      <p:sp>
        <p:nvSpPr>
          <p:cNvPr id="6" name="Marcador de texto 5"/>
          <p:cNvSpPr>
            <a:spLocks noGrp="1"/>
          </p:cNvSpPr>
          <p:nvPr>
            <p:ph type="body" sz="quarter" idx="10"/>
          </p:nvPr>
        </p:nvSpPr>
        <p:spPr>
          <a:xfrm>
            <a:off x="-40" y="5661250"/>
            <a:ext cx="11582443" cy="295162"/>
          </a:xfrm>
        </p:spPr>
        <p:txBody>
          <a:bodyPr/>
          <a:lstStyle>
            <a:lvl1pPr marL="0" indent="0" algn="r">
              <a:buNone/>
              <a:defRPr sz="1400" i="1">
                <a:solidFill>
                  <a:schemeClr val="accent2"/>
                </a:solidFill>
              </a:defRPr>
            </a:lvl1pPr>
          </a:lstStyle>
          <a:p>
            <a:pPr lvl="0"/>
            <a:r>
              <a:rPr lang="es-ES" smtClean="0"/>
              <a:t>Haga clic para modificar el estilo de texto del patrón</a:t>
            </a:r>
          </a:p>
        </p:txBody>
      </p:sp>
    </p:spTree>
    <p:extLst>
      <p:ext uri="{BB962C8B-B14F-4D97-AF65-F5344CB8AC3E}">
        <p14:creationId xmlns:p14="http://schemas.microsoft.com/office/powerpoint/2010/main" val="3785997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os áreas con cabeceras">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8" name="Imagen 22"/>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88588" y="6226175"/>
            <a:ext cx="17653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12"/>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9063" y="6446838"/>
            <a:ext cx="29718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8 Imagen" descr="Heartbeat.png"/>
          <p:cNvPicPr>
            <a:picLocks noChangeAspect="1"/>
          </p:cNvPicPr>
          <p:nvPr userDrawn="1"/>
        </p:nvPicPr>
        <p:blipFill>
          <a:blip r:embed="rId5" cstate="print">
            <a:duotone>
              <a:schemeClr val="accent1">
                <a:shade val="45000"/>
                <a:satMod val="135000"/>
              </a:schemeClr>
              <a:prstClr val="white"/>
            </a:duotone>
          </a:blip>
          <a:srcRect r="37971" b="1133"/>
          <a:stretch>
            <a:fillRect/>
          </a:stretch>
        </p:blipFill>
        <p:spPr>
          <a:xfrm>
            <a:off x="12392" y="6119707"/>
            <a:ext cx="3336320" cy="333632"/>
          </a:xfrm>
          <a:prstGeom prst="rect">
            <a:avLst/>
          </a:prstGeom>
        </p:spPr>
      </p:pic>
      <p:sp>
        <p:nvSpPr>
          <p:cNvPr id="3" name="2 Marcador de texto"/>
          <p:cNvSpPr>
            <a:spLocks noGrp="1"/>
          </p:cNvSpPr>
          <p:nvPr>
            <p:ph type="body" idx="1"/>
          </p:nvPr>
        </p:nvSpPr>
        <p:spPr>
          <a:xfrm>
            <a:off x="609600" y="908763"/>
            <a:ext cx="5386917" cy="906115"/>
          </a:xfrm>
        </p:spPr>
        <p:txBody>
          <a:bodyPr anchor="b"/>
          <a:lstStyle>
            <a:lvl1pPr marL="0" indent="0" algn="ctr">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7" name="2 Marcador de texto"/>
          <p:cNvSpPr>
            <a:spLocks noGrp="1"/>
          </p:cNvSpPr>
          <p:nvPr>
            <p:ph type="body" idx="10"/>
          </p:nvPr>
        </p:nvSpPr>
        <p:spPr>
          <a:xfrm>
            <a:off x="6192016" y="908764"/>
            <a:ext cx="5386917" cy="906115"/>
          </a:xfrm>
        </p:spPr>
        <p:txBody>
          <a:bodyPr anchor="b"/>
          <a:lstStyle>
            <a:lvl1pPr marL="0" indent="0" algn="ctr">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8" name="2 Marcador de contenido"/>
          <p:cNvSpPr>
            <a:spLocks noGrp="1"/>
          </p:cNvSpPr>
          <p:nvPr>
            <p:ph idx="11"/>
          </p:nvPr>
        </p:nvSpPr>
        <p:spPr>
          <a:xfrm>
            <a:off x="-43" y="1886859"/>
            <a:ext cx="6000032" cy="3774405"/>
          </a:xfrm>
        </p:spPr>
        <p:txBody>
          <a:bodyPr/>
          <a:lstStyle>
            <a:lvl1pPr marL="808038" indent="-265113">
              <a:spcBef>
                <a:spcPts val="600"/>
              </a:spcBef>
              <a:buFontTx/>
              <a:buBlip>
                <a:blip r:embed="rId6"/>
              </a:buBlip>
              <a:defRPr sz="2200">
                <a:solidFill>
                  <a:schemeClr val="accent1"/>
                </a:solidFill>
              </a:defRPr>
            </a:lvl1pPr>
            <a:lvl2pPr marL="1524000" indent="-265113">
              <a:spcBef>
                <a:spcPts val="600"/>
              </a:spcBef>
              <a:buClr>
                <a:schemeClr val="tx2"/>
              </a:buClr>
              <a:buSzPct val="100000"/>
              <a:buFont typeface="Wingdings" panose="05000000000000000000" pitchFamily="2" charset="2"/>
              <a:buChar char="v"/>
              <a:defRPr sz="2000">
                <a:solidFill>
                  <a:schemeClr val="accent1"/>
                </a:solidFill>
              </a:defRPr>
            </a:lvl2pPr>
            <a:lvl3pPr marL="2239963" indent="-265113">
              <a:spcBef>
                <a:spcPts val="600"/>
              </a:spcBef>
              <a:buClr>
                <a:schemeClr val="tx2"/>
              </a:buClr>
              <a:buSzPct val="100000"/>
              <a:buFont typeface="Wingdings" panose="05000000000000000000" pitchFamily="2" charset="2"/>
              <a:buChar char="ü"/>
              <a:defRPr sz="1800">
                <a:solidFill>
                  <a:schemeClr val="accent1"/>
                </a:solidFill>
              </a:defRPr>
            </a:lvl3pPr>
            <a:lvl4pPr marL="2874963" indent="-184150">
              <a:spcBef>
                <a:spcPts val="600"/>
              </a:spcBef>
              <a:buClr>
                <a:schemeClr val="tx2"/>
              </a:buClr>
              <a:defRPr sz="1800">
                <a:solidFill>
                  <a:schemeClr val="accent1"/>
                </a:solidFill>
              </a:defRPr>
            </a:lvl4pPr>
            <a:lvl5pPr marL="3590925" indent="-185738">
              <a:spcBef>
                <a:spcPts val="600"/>
              </a:spcBef>
              <a:buClr>
                <a:schemeClr val="tx2"/>
              </a:buClr>
              <a:defRPr sz="1800">
                <a:solidFill>
                  <a:schemeClr val="accent1"/>
                </a:solidFill>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dirty="0"/>
          </a:p>
        </p:txBody>
      </p:sp>
      <p:sp>
        <p:nvSpPr>
          <p:cNvPr id="16" name="Marcador de texto 5"/>
          <p:cNvSpPr>
            <a:spLocks noGrp="1"/>
          </p:cNvSpPr>
          <p:nvPr>
            <p:ph type="body" sz="quarter" idx="13"/>
          </p:nvPr>
        </p:nvSpPr>
        <p:spPr>
          <a:xfrm>
            <a:off x="-40" y="5661250"/>
            <a:ext cx="11582443" cy="295162"/>
          </a:xfrm>
        </p:spPr>
        <p:txBody>
          <a:bodyPr/>
          <a:lstStyle>
            <a:lvl1pPr marL="0" indent="0" algn="r">
              <a:buNone/>
              <a:defRPr sz="1400" i="1">
                <a:solidFill>
                  <a:schemeClr val="accent2"/>
                </a:solidFill>
              </a:defRPr>
            </a:lvl1pPr>
          </a:lstStyle>
          <a:p>
            <a:pPr lvl="0"/>
            <a:r>
              <a:rPr lang="es-ES" smtClean="0"/>
              <a:t>Haga clic para modificar el estilo de texto del patrón</a:t>
            </a:r>
          </a:p>
        </p:txBody>
      </p:sp>
      <p:sp>
        <p:nvSpPr>
          <p:cNvPr id="21" name="2 Marcador de contenido"/>
          <p:cNvSpPr>
            <a:spLocks noGrp="1"/>
          </p:cNvSpPr>
          <p:nvPr>
            <p:ph idx="14"/>
          </p:nvPr>
        </p:nvSpPr>
        <p:spPr>
          <a:xfrm>
            <a:off x="6192015" y="1886859"/>
            <a:ext cx="5384800" cy="3774405"/>
          </a:xfrm>
        </p:spPr>
        <p:txBody>
          <a:bodyPr/>
          <a:lstStyle>
            <a:lvl1pPr marL="265113" indent="-265113">
              <a:spcBef>
                <a:spcPts val="600"/>
              </a:spcBef>
              <a:buFontTx/>
              <a:buBlip>
                <a:blip r:embed="rId6"/>
              </a:buBlip>
              <a:defRPr sz="2200">
                <a:solidFill>
                  <a:schemeClr val="accent1"/>
                </a:solidFill>
              </a:defRPr>
            </a:lvl1pPr>
            <a:lvl2pPr marL="981075" indent="-265113">
              <a:spcBef>
                <a:spcPts val="600"/>
              </a:spcBef>
              <a:buClr>
                <a:schemeClr val="tx2"/>
              </a:buClr>
              <a:buSzPct val="100000"/>
              <a:buFont typeface="Wingdings" panose="05000000000000000000" pitchFamily="2" charset="2"/>
              <a:buChar char="v"/>
              <a:defRPr sz="2000">
                <a:solidFill>
                  <a:schemeClr val="accent1"/>
                </a:solidFill>
              </a:defRPr>
            </a:lvl2pPr>
            <a:lvl3pPr marL="1709738" indent="-265113">
              <a:spcBef>
                <a:spcPts val="600"/>
              </a:spcBef>
              <a:buClr>
                <a:schemeClr val="tx2"/>
              </a:buClr>
              <a:buSzPct val="100000"/>
              <a:buFont typeface="Wingdings" panose="05000000000000000000" pitchFamily="2" charset="2"/>
              <a:buChar char="ü"/>
              <a:defRPr sz="1800">
                <a:solidFill>
                  <a:schemeClr val="accent1"/>
                </a:solidFill>
              </a:defRPr>
            </a:lvl3pPr>
            <a:lvl4pPr marL="2332038" indent="-184150">
              <a:spcBef>
                <a:spcPts val="600"/>
              </a:spcBef>
              <a:buClr>
                <a:schemeClr val="tx2"/>
              </a:buClr>
              <a:defRPr sz="1800">
                <a:solidFill>
                  <a:schemeClr val="accent1"/>
                </a:solidFill>
              </a:defRPr>
            </a:lvl4pPr>
            <a:lvl5pPr marL="3048000" indent="-173038">
              <a:spcBef>
                <a:spcPts val="600"/>
              </a:spcBef>
              <a:buClr>
                <a:schemeClr val="tx2"/>
              </a:buClr>
              <a:defRPr sz="1800">
                <a:solidFill>
                  <a:schemeClr val="accent1"/>
                </a:solidFill>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dirty="0"/>
          </a:p>
        </p:txBody>
      </p:sp>
      <p:sp>
        <p:nvSpPr>
          <p:cNvPr id="22" name="1 Título"/>
          <p:cNvSpPr>
            <a:spLocks noGrp="1"/>
          </p:cNvSpPr>
          <p:nvPr>
            <p:ph type="title"/>
          </p:nvPr>
        </p:nvSpPr>
        <p:spPr>
          <a:xfrm>
            <a:off x="609601" y="159904"/>
            <a:ext cx="10972800" cy="604800"/>
          </a:xfrm>
          <a:noFill/>
        </p:spPr>
        <p:txBody>
          <a:bodyPr>
            <a:noAutofit/>
          </a:bodyPr>
          <a:lstStyle>
            <a:lvl1pPr algn="ctr">
              <a:defRPr sz="3200" b="1">
                <a:solidFill>
                  <a:schemeClr val="accent1"/>
                </a:solidFill>
              </a:defRPr>
            </a:lvl1pPr>
          </a:lstStyle>
          <a:p>
            <a:r>
              <a:rPr lang="es-ES" smtClean="0"/>
              <a:t>Haga clic para modificar el estilo de título del patrón</a:t>
            </a:r>
            <a:endParaRPr lang="es-ES" dirty="0"/>
          </a:p>
        </p:txBody>
      </p:sp>
    </p:spTree>
    <p:extLst>
      <p:ext uri="{BB962C8B-B14F-4D97-AF65-F5344CB8AC3E}">
        <p14:creationId xmlns:p14="http://schemas.microsoft.com/office/powerpoint/2010/main" val="2158752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bierta sin estructura">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Imagen 15"/>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88588" y="6226175"/>
            <a:ext cx="17653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8"/>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9063" y="6446838"/>
            <a:ext cx="29718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9 Imagen" descr="Heartbeat.png"/>
          <p:cNvPicPr>
            <a:picLocks noChangeAspect="1"/>
          </p:cNvPicPr>
          <p:nvPr userDrawn="1"/>
        </p:nvPicPr>
        <p:blipFill>
          <a:blip r:embed="rId5" cstate="print">
            <a:duotone>
              <a:schemeClr val="accent1">
                <a:shade val="45000"/>
                <a:satMod val="135000"/>
              </a:schemeClr>
              <a:prstClr val="white"/>
            </a:duotone>
          </a:blip>
          <a:srcRect r="37971" b="1133"/>
          <a:stretch>
            <a:fillRect/>
          </a:stretch>
        </p:blipFill>
        <p:spPr>
          <a:xfrm>
            <a:off x="12392" y="6119707"/>
            <a:ext cx="3336320" cy="333632"/>
          </a:xfrm>
          <a:prstGeom prst="rect">
            <a:avLst/>
          </a:prstGeom>
        </p:spPr>
      </p:pic>
      <p:sp>
        <p:nvSpPr>
          <p:cNvPr id="13" name="Marcador de texto 5"/>
          <p:cNvSpPr>
            <a:spLocks noGrp="1"/>
          </p:cNvSpPr>
          <p:nvPr>
            <p:ph type="body" sz="quarter" idx="13"/>
          </p:nvPr>
        </p:nvSpPr>
        <p:spPr>
          <a:xfrm>
            <a:off x="-40" y="5661250"/>
            <a:ext cx="11582443" cy="295162"/>
          </a:xfrm>
        </p:spPr>
        <p:txBody>
          <a:bodyPr/>
          <a:lstStyle>
            <a:lvl1pPr marL="0" indent="0" algn="r">
              <a:buNone/>
              <a:defRPr sz="1400" i="1">
                <a:solidFill>
                  <a:schemeClr val="accent2"/>
                </a:solidFill>
              </a:defRPr>
            </a:lvl1pPr>
          </a:lstStyle>
          <a:p>
            <a:pPr lvl="0"/>
            <a:r>
              <a:rPr lang="es-ES" smtClean="0"/>
              <a:t>Haga clic para modificar el estilo de texto del patrón</a:t>
            </a:r>
          </a:p>
        </p:txBody>
      </p:sp>
      <p:sp>
        <p:nvSpPr>
          <p:cNvPr id="15" name="1 Título"/>
          <p:cNvSpPr>
            <a:spLocks noGrp="1"/>
          </p:cNvSpPr>
          <p:nvPr>
            <p:ph type="title"/>
          </p:nvPr>
        </p:nvSpPr>
        <p:spPr>
          <a:xfrm>
            <a:off x="609601" y="159904"/>
            <a:ext cx="10972800" cy="604800"/>
          </a:xfrm>
          <a:noFill/>
        </p:spPr>
        <p:txBody>
          <a:bodyPr>
            <a:noAutofit/>
          </a:bodyPr>
          <a:lstStyle>
            <a:lvl1pPr algn="ctr">
              <a:defRPr sz="3200" b="1">
                <a:solidFill>
                  <a:schemeClr val="accent1"/>
                </a:solidFill>
              </a:defRPr>
            </a:lvl1pPr>
          </a:lstStyle>
          <a:p>
            <a:r>
              <a:rPr lang="es-ES" smtClean="0"/>
              <a:t>Haga clic para modificar el estilo de título del patrón</a:t>
            </a:r>
            <a:endParaRPr lang="es-ES" dirty="0"/>
          </a:p>
        </p:txBody>
      </p:sp>
    </p:spTree>
    <p:extLst>
      <p:ext uri="{BB962C8B-B14F-4D97-AF65-F5344CB8AC3E}">
        <p14:creationId xmlns:p14="http://schemas.microsoft.com/office/powerpoint/2010/main" val="1008175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ienzo en blanc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Imagen 13"/>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88588" y="6226175"/>
            <a:ext cx="17653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7"/>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9063" y="6446838"/>
            <a:ext cx="29718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9 Imagen" descr="Heartbeat.png"/>
          <p:cNvPicPr>
            <a:picLocks noChangeAspect="1"/>
          </p:cNvPicPr>
          <p:nvPr userDrawn="1"/>
        </p:nvPicPr>
        <p:blipFill>
          <a:blip r:embed="rId5" cstate="print">
            <a:duotone>
              <a:schemeClr val="accent1">
                <a:shade val="45000"/>
                <a:satMod val="135000"/>
              </a:schemeClr>
              <a:prstClr val="white"/>
            </a:duotone>
          </a:blip>
          <a:srcRect r="37971" b="1133"/>
          <a:stretch>
            <a:fillRect/>
          </a:stretch>
        </p:blipFill>
        <p:spPr>
          <a:xfrm>
            <a:off x="12392" y="6119707"/>
            <a:ext cx="3336320" cy="333632"/>
          </a:xfrm>
          <a:prstGeom prst="rect">
            <a:avLst/>
          </a:prstGeom>
        </p:spPr>
      </p:pic>
      <p:sp>
        <p:nvSpPr>
          <p:cNvPr id="11" name="Marcador de texto 5"/>
          <p:cNvSpPr>
            <a:spLocks noGrp="1"/>
          </p:cNvSpPr>
          <p:nvPr>
            <p:ph type="body" sz="quarter" idx="13"/>
          </p:nvPr>
        </p:nvSpPr>
        <p:spPr>
          <a:xfrm>
            <a:off x="-40" y="5661250"/>
            <a:ext cx="11582443" cy="295162"/>
          </a:xfrm>
        </p:spPr>
        <p:txBody>
          <a:bodyPr/>
          <a:lstStyle>
            <a:lvl1pPr marL="0" indent="0" algn="r">
              <a:buNone/>
              <a:defRPr sz="1400" i="1">
                <a:solidFill>
                  <a:schemeClr val="accent2"/>
                </a:solidFill>
              </a:defRPr>
            </a:lvl1pPr>
          </a:lstStyle>
          <a:p>
            <a:pPr lvl="0"/>
            <a:r>
              <a:rPr lang="es-ES" smtClean="0"/>
              <a:t>Haga clic para modificar el estilo de texto del patrón</a:t>
            </a:r>
          </a:p>
        </p:txBody>
      </p:sp>
    </p:spTree>
    <p:extLst>
      <p:ext uri="{BB962C8B-B14F-4D97-AF65-F5344CB8AC3E}">
        <p14:creationId xmlns:p14="http://schemas.microsoft.com/office/powerpoint/2010/main" val="14701648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os áreas asimétricas">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7" name="Imagen 20"/>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88588" y="6226175"/>
            <a:ext cx="17653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12"/>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9063" y="6446838"/>
            <a:ext cx="29718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8 Imagen" descr="Heartbeat.png"/>
          <p:cNvPicPr>
            <a:picLocks noChangeAspect="1"/>
          </p:cNvPicPr>
          <p:nvPr userDrawn="1"/>
        </p:nvPicPr>
        <p:blipFill>
          <a:blip r:embed="rId5" cstate="print">
            <a:duotone>
              <a:schemeClr val="accent1">
                <a:shade val="45000"/>
                <a:satMod val="135000"/>
              </a:schemeClr>
              <a:prstClr val="white"/>
            </a:duotone>
          </a:blip>
          <a:srcRect r="37971" b="1133"/>
          <a:stretch>
            <a:fillRect/>
          </a:stretch>
        </p:blipFill>
        <p:spPr>
          <a:xfrm>
            <a:off x="12392" y="6119707"/>
            <a:ext cx="3336320" cy="333632"/>
          </a:xfrm>
          <a:prstGeom prst="rect">
            <a:avLst/>
          </a:prstGeom>
        </p:spPr>
      </p:pic>
      <p:sp>
        <p:nvSpPr>
          <p:cNvPr id="15" name="2 Marcador de texto"/>
          <p:cNvSpPr>
            <a:spLocks noGrp="1"/>
          </p:cNvSpPr>
          <p:nvPr>
            <p:ph type="body" idx="10"/>
          </p:nvPr>
        </p:nvSpPr>
        <p:spPr>
          <a:xfrm>
            <a:off x="609605" y="1484784"/>
            <a:ext cx="4085547" cy="690092"/>
          </a:xfrm>
        </p:spPr>
        <p:txBody>
          <a:bodyPr anchor="b">
            <a:normAutofit/>
          </a:bodyPr>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6" name="2 Marcador de contenido"/>
          <p:cNvSpPr>
            <a:spLocks noGrp="1"/>
          </p:cNvSpPr>
          <p:nvPr>
            <p:ph idx="11"/>
          </p:nvPr>
        </p:nvSpPr>
        <p:spPr>
          <a:xfrm>
            <a:off x="33" y="2174876"/>
            <a:ext cx="4659993" cy="3486706"/>
          </a:xfrm>
        </p:spPr>
        <p:txBody>
          <a:bodyPr>
            <a:normAutofit/>
          </a:bodyPr>
          <a:lstStyle>
            <a:lvl1pPr marL="715963" indent="-185738">
              <a:spcBef>
                <a:spcPts val="600"/>
              </a:spcBef>
              <a:buFontTx/>
              <a:buBlip>
                <a:blip r:embed="rId6"/>
              </a:buBlip>
              <a:defRPr sz="1800">
                <a:solidFill>
                  <a:schemeClr val="accent1"/>
                </a:solidFill>
              </a:defRPr>
            </a:lvl1pPr>
            <a:lvl2pPr marL="1073150" indent="-173038">
              <a:spcBef>
                <a:spcPts val="600"/>
              </a:spcBef>
              <a:buClr>
                <a:schemeClr val="tx2"/>
              </a:buClr>
              <a:buSzPct val="100000"/>
              <a:buFont typeface="Wingdings" panose="05000000000000000000" pitchFamily="2" charset="2"/>
              <a:buChar char="v"/>
              <a:defRPr sz="1600">
                <a:solidFill>
                  <a:schemeClr val="accent1"/>
                </a:solidFill>
              </a:defRPr>
            </a:lvl2pPr>
            <a:lvl3pPr marL="1431925" indent="-173038">
              <a:spcBef>
                <a:spcPts val="600"/>
              </a:spcBef>
              <a:buClr>
                <a:schemeClr val="tx2"/>
              </a:buClr>
              <a:buSzPct val="100000"/>
              <a:buFont typeface="Wingdings" panose="05000000000000000000" pitchFamily="2" charset="2"/>
              <a:buChar char="ü"/>
              <a:defRPr sz="1400">
                <a:solidFill>
                  <a:schemeClr val="accent1"/>
                </a:solidFill>
              </a:defRPr>
            </a:lvl3pPr>
            <a:lvl4pPr marL="1789113" indent="-173038">
              <a:spcBef>
                <a:spcPts val="600"/>
              </a:spcBef>
              <a:buClr>
                <a:schemeClr val="tx2"/>
              </a:buClr>
              <a:defRPr sz="1400">
                <a:solidFill>
                  <a:schemeClr val="accent1"/>
                </a:solidFill>
              </a:defRPr>
            </a:lvl4pPr>
            <a:lvl5pPr marL="2146300" indent="-173038">
              <a:spcBef>
                <a:spcPts val="600"/>
              </a:spcBef>
              <a:buClr>
                <a:schemeClr val="tx2"/>
              </a:buClr>
              <a:defRPr sz="1400">
                <a:solidFill>
                  <a:schemeClr val="accent1"/>
                </a:solidFill>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dirty="0"/>
          </a:p>
        </p:txBody>
      </p:sp>
      <p:sp>
        <p:nvSpPr>
          <p:cNvPr id="17" name="2 Marcador de contenido"/>
          <p:cNvSpPr>
            <a:spLocks noGrp="1"/>
          </p:cNvSpPr>
          <p:nvPr>
            <p:ph idx="1"/>
          </p:nvPr>
        </p:nvSpPr>
        <p:spPr>
          <a:xfrm>
            <a:off x="4695149" y="274640"/>
            <a:ext cx="6887253" cy="5386608"/>
          </a:xfrm>
        </p:spPr>
        <p:txBody>
          <a:bodyPr/>
          <a:lstStyle>
            <a:lvl1pPr marL="450850" indent="-266700">
              <a:spcBef>
                <a:spcPts val="600"/>
              </a:spcBef>
              <a:buFontTx/>
              <a:buBlip>
                <a:blip r:embed="rId6"/>
              </a:buBlip>
              <a:defRPr sz="2400">
                <a:solidFill>
                  <a:schemeClr val="accent1"/>
                </a:solidFill>
              </a:defRPr>
            </a:lvl1pPr>
            <a:lvl2pPr marL="1166813" indent="-265113">
              <a:spcBef>
                <a:spcPts val="600"/>
              </a:spcBef>
              <a:buClr>
                <a:schemeClr val="tx2"/>
              </a:buClr>
              <a:buSzPct val="100000"/>
              <a:buFont typeface="Wingdings" panose="05000000000000000000" pitchFamily="2" charset="2"/>
              <a:buChar char="v"/>
              <a:defRPr sz="2200">
                <a:solidFill>
                  <a:schemeClr val="accent1"/>
                </a:solidFill>
              </a:defRPr>
            </a:lvl2pPr>
            <a:lvl3pPr marL="1881188" indent="-265113">
              <a:spcBef>
                <a:spcPts val="600"/>
              </a:spcBef>
              <a:buClr>
                <a:schemeClr val="tx2"/>
              </a:buClr>
              <a:buSzPct val="100000"/>
              <a:buFont typeface="Wingdings" panose="05000000000000000000" pitchFamily="2" charset="2"/>
              <a:buChar char="ü"/>
              <a:defRPr sz="2000">
                <a:solidFill>
                  <a:schemeClr val="accent1"/>
                </a:solidFill>
              </a:defRPr>
            </a:lvl3pPr>
            <a:lvl4pPr marL="2517775" indent="-173038">
              <a:spcBef>
                <a:spcPts val="600"/>
              </a:spcBef>
              <a:buClr>
                <a:schemeClr val="tx2"/>
              </a:buClr>
              <a:defRPr>
                <a:solidFill>
                  <a:schemeClr val="accent1"/>
                </a:solidFill>
              </a:defRPr>
            </a:lvl4pPr>
            <a:lvl5pPr marL="3233738" indent="-185738">
              <a:spcBef>
                <a:spcPts val="600"/>
              </a:spcBef>
              <a:buClr>
                <a:schemeClr val="tx2"/>
              </a:buClr>
              <a:defRPr>
                <a:solidFill>
                  <a:schemeClr val="accent1"/>
                </a:solidFill>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dirty="0"/>
          </a:p>
        </p:txBody>
      </p:sp>
      <p:sp>
        <p:nvSpPr>
          <p:cNvPr id="3" name="Título 2"/>
          <p:cNvSpPr>
            <a:spLocks noGrp="1"/>
          </p:cNvSpPr>
          <p:nvPr>
            <p:ph type="title"/>
          </p:nvPr>
        </p:nvSpPr>
        <p:spPr>
          <a:xfrm>
            <a:off x="609633" y="274644"/>
            <a:ext cx="4050393" cy="1210145"/>
          </a:xfrm>
        </p:spPr>
        <p:txBody>
          <a:bodyPr>
            <a:noAutofit/>
          </a:bodyPr>
          <a:lstStyle>
            <a:lvl1pPr>
              <a:defRPr sz="2400" b="1">
                <a:solidFill>
                  <a:schemeClr val="accent1"/>
                </a:solidFill>
              </a:defRPr>
            </a:lvl1pPr>
          </a:lstStyle>
          <a:p>
            <a:r>
              <a:rPr lang="es-ES" smtClean="0"/>
              <a:t>Haga clic para modificar el estilo de título del patrón</a:t>
            </a:r>
            <a:endParaRPr lang="es-ES" dirty="0"/>
          </a:p>
        </p:txBody>
      </p:sp>
      <p:sp>
        <p:nvSpPr>
          <p:cNvPr id="18" name="Marcador de texto 5"/>
          <p:cNvSpPr>
            <a:spLocks noGrp="1"/>
          </p:cNvSpPr>
          <p:nvPr>
            <p:ph type="body" sz="quarter" idx="13"/>
          </p:nvPr>
        </p:nvSpPr>
        <p:spPr>
          <a:xfrm>
            <a:off x="-40" y="5661250"/>
            <a:ext cx="11582443" cy="295162"/>
          </a:xfrm>
        </p:spPr>
        <p:txBody>
          <a:bodyPr/>
          <a:lstStyle>
            <a:lvl1pPr marL="0" indent="0" algn="r">
              <a:buNone/>
              <a:defRPr sz="1400" i="1">
                <a:solidFill>
                  <a:schemeClr val="accent2"/>
                </a:solidFill>
              </a:defRPr>
            </a:lvl1pPr>
          </a:lstStyle>
          <a:p>
            <a:pPr lvl="0"/>
            <a:r>
              <a:rPr lang="es-ES" smtClean="0"/>
              <a:t>Haga clic para modificar el estilo de texto del patrón</a:t>
            </a:r>
          </a:p>
        </p:txBody>
      </p:sp>
    </p:spTree>
    <p:extLst>
      <p:ext uri="{BB962C8B-B14F-4D97-AF65-F5344CB8AC3E}">
        <p14:creationId xmlns:p14="http://schemas.microsoft.com/office/powerpoint/2010/main" val="3447578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n y explicación">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7" name="Imagen 20"/>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88588" y="6226175"/>
            <a:ext cx="17653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12"/>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9063" y="6446838"/>
            <a:ext cx="29718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8 Imagen" descr="Heartbeat.png"/>
          <p:cNvPicPr>
            <a:picLocks noChangeAspect="1"/>
          </p:cNvPicPr>
          <p:nvPr userDrawn="1"/>
        </p:nvPicPr>
        <p:blipFill>
          <a:blip r:embed="rId5" cstate="print">
            <a:duotone>
              <a:schemeClr val="accent1">
                <a:shade val="45000"/>
                <a:satMod val="135000"/>
              </a:schemeClr>
              <a:prstClr val="white"/>
            </a:duotone>
          </a:blip>
          <a:srcRect r="37971" b="1133"/>
          <a:stretch>
            <a:fillRect/>
          </a:stretch>
        </p:blipFill>
        <p:spPr>
          <a:xfrm>
            <a:off x="12392" y="6119707"/>
            <a:ext cx="3336320" cy="333632"/>
          </a:xfrm>
          <a:prstGeom prst="rect">
            <a:avLst/>
          </a:prstGeom>
        </p:spPr>
      </p:pic>
      <p:sp>
        <p:nvSpPr>
          <p:cNvPr id="3" name="2 Marcador de posición de imagen"/>
          <p:cNvSpPr>
            <a:spLocks noGrp="1"/>
          </p:cNvSpPr>
          <p:nvPr>
            <p:ph type="pic" idx="1"/>
          </p:nvPr>
        </p:nvSpPr>
        <p:spPr>
          <a:xfrm>
            <a:off x="3503716" y="908720"/>
            <a:ext cx="5183221" cy="2164572"/>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smtClean="0"/>
              <a:t>Haga clic en el icono para agregar una imagen</a:t>
            </a:r>
            <a:endParaRPr lang="es-ES" noProof="0" dirty="0"/>
          </a:p>
        </p:txBody>
      </p:sp>
      <p:sp>
        <p:nvSpPr>
          <p:cNvPr id="14" name="Marcador de texto 5"/>
          <p:cNvSpPr>
            <a:spLocks noGrp="1"/>
          </p:cNvSpPr>
          <p:nvPr>
            <p:ph type="body" sz="quarter" idx="13"/>
          </p:nvPr>
        </p:nvSpPr>
        <p:spPr>
          <a:xfrm>
            <a:off x="-40" y="5661250"/>
            <a:ext cx="11582443" cy="295162"/>
          </a:xfrm>
        </p:spPr>
        <p:txBody>
          <a:bodyPr/>
          <a:lstStyle>
            <a:lvl1pPr marL="0" indent="0" algn="r">
              <a:buNone/>
              <a:defRPr sz="1400" i="1">
                <a:solidFill>
                  <a:schemeClr val="accent2"/>
                </a:solidFill>
              </a:defRPr>
            </a:lvl1pPr>
          </a:lstStyle>
          <a:p>
            <a:pPr lvl="0"/>
            <a:r>
              <a:rPr lang="es-ES" smtClean="0"/>
              <a:t>Haga clic para modificar el estilo de texto del patrón</a:t>
            </a:r>
          </a:p>
        </p:txBody>
      </p:sp>
      <p:sp>
        <p:nvSpPr>
          <p:cNvPr id="16" name="2 Marcador de texto"/>
          <p:cNvSpPr>
            <a:spLocks noGrp="1"/>
          </p:cNvSpPr>
          <p:nvPr>
            <p:ph type="body" idx="10"/>
          </p:nvPr>
        </p:nvSpPr>
        <p:spPr>
          <a:xfrm>
            <a:off x="911429" y="3140968"/>
            <a:ext cx="10271787" cy="417054"/>
          </a:xfrm>
        </p:spPr>
        <p:txBody>
          <a:bodyPr anchor="b">
            <a:noAutofit/>
          </a:bodyPr>
          <a:lstStyle>
            <a:lvl1pPr marL="0" indent="0" algn="ctr">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8" name="2 Marcador de contenido"/>
          <p:cNvSpPr>
            <a:spLocks noGrp="1"/>
          </p:cNvSpPr>
          <p:nvPr>
            <p:ph idx="11"/>
          </p:nvPr>
        </p:nvSpPr>
        <p:spPr>
          <a:xfrm>
            <a:off x="1" y="3573019"/>
            <a:ext cx="11183211" cy="2088232"/>
          </a:xfrm>
        </p:spPr>
        <p:txBody>
          <a:bodyPr>
            <a:noAutofit/>
          </a:bodyPr>
          <a:lstStyle>
            <a:lvl1pPr marL="808038" indent="-265113">
              <a:spcBef>
                <a:spcPts val="600"/>
              </a:spcBef>
              <a:buFontTx/>
              <a:buBlip>
                <a:blip r:embed="rId6"/>
              </a:buBlip>
              <a:defRPr sz="2400">
                <a:solidFill>
                  <a:schemeClr val="accent1"/>
                </a:solidFill>
              </a:defRPr>
            </a:lvl1pPr>
            <a:lvl2pPr marL="1524000" indent="-265113">
              <a:spcBef>
                <a:spcPts val="600"/>
              </a:spcBef>
              <a:buClr>
                <a:schemeClr val="tx2"/>
              </a:buClr>
              <a:buSzPct val="100000"/>
              <a:buFont typeface="Wingdings" panose="05000000000000000000" pitchFamily="2" charset="2"/>
              <a:buChar char="v"/>
              <a:defRPr sz="2000">
                <a:solidFill>
                  <a:schemeClr val="accent1"/>
                </a:solidFill>
              </a:defRPr>
            </a:lvl2pPr>
            <a:lvl3pPr marL="2239963" indent="-265113">
              <a:spcBef>
                <a:spcPts val="600"/>
              </a:spcBef>
              <a:buClr>
                <a:schemeClr val="tx2"/>
              </a:buClr>
              <a:buSzPct val="100000"/>
              <a:buFont typeface="Wingdings" panose="05000000000000000000" pitchFamily="2" charset="2"/>
              <a:buChar char="ü"/>
              <a:defRPr sz="1600">
                <a:solidFill>
                  <a:schemeClr val="accent1"/>
                </a:solidFill>
              </a:defRPr>
            </a:lvl3pPr>
            <a:lvl4pPr marL="2874963" indent="-184150">
              <a:spcBef>
                <a:spcPts val="600"/>
              </a:spcBef>
              <a:buClr>
                <a:schemeClr val="tx2"/>
              </a:buClr>
              <a:defRPr sz="1600">
                <a:solidFill>
                  <a:schemeClr val="accent1"/>
                </a:solidFill>
              </a:defRPr>
            </a:lvl4pPr>
            <a:lvl5pPr marL="3590925" indent="-185738">
              <a:spcBef>
                <a:spcPts val="600"/>
              </a:spcBef>
              <a:buClr>
                <a:schemeClr val="tx2"/>
              </a:buClr>
              <a:defRPr sz="1600">
                <a:solidFill>
                  <a:schemeClr val="accent1"/>
                </a:solidFill>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dirty="0"/>
          </a:p>
        </p:txBody>
      </p:sp>
      <p:sp>
        <p:nvSpPr>
          <p:cNvPr id="19" name="1 Título"/>
          <p:cNvSpPr>
            <a:spLocks noGrp="1"/>
          </p:cNvSpPr>
          <p:nvPr>
            <p:ph type="title"/>
          </p:nvPr>
        </p:nvSpPr>
        <p:spPr>
          <a:xfrm>
            <a:off x="609601" y="159904"/>
            <a:ext cx="10972800" cy="604800"/>
          </a:xfrm>
          <a:noFill/>
        </p:spPr>
        <p:txBody>
          <a:bodyPr>
            <a:noAutofit/>
          </a:bodyPr>
          <a:lstStyle>
            <a:lvl1pPr algn="ctr">
              <a:defRPr sz="3200" b="1">
                <a:solidFill>
                  <a:schemeClr val="accent1"/>
                </a:solidFill>
              </a:defRPr>
            </a:lvl1pPr>
          </a:lstStyle>
          <a:p>
            <a:r>
              <a:rPr lang="es-ES" smtClean="0"/>
              <a:t>Haga clic para modificar el estilo de título del patrón</a:t>
            </a:r>
            <a:endParaRPr lang="es-ES" dirty="0"/>
          </a:p>
        </p:txBody>
      </p:sp>
    </p:spTree>
    <p:extLst>
      <p:ext uri="{BB962C8B-B14F-4D97-AF65-F5344CB8AC3E}">
        <p14:creationId xmlns:p14="http://schemas.microsoft.com/office/powerpoint/2010/main" val="447900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ES" smtClean="0"/>
              <a:t>Haga clic para modificar el estilo de título del patrón</a:t>
            </a:r>
          </a:p>
        </p:txBody>
      </p:sp>
      <p:sp>
        <p:nvSpPr>
          <p:cNvPr id="1027" name="2 Marcador de texto"/>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ES" smtClean="0"/>
              <a:t>Haga clic para modificar el estilo de texto del patrón</a:t>
            </a:r>
          </a:p>
          <a:p>
            <a:pPr lvl="1"/>
            <a:r>
              <a:rPr lang="es-ES" altLang="es-ES" smtClean="0"/>
              <a:t>Segundo nivel</a:t>
            </a:r>
          </a:p>
          <a:p>
            <a:pPr lvl="2"/>
            <a:r>
              <a:rPr lang="es-ES" altLang="es-ES" smtClean="0"/>
              <a:t>Tercer nivel</a:t>
            </a:r>
          </a:p>
          <a:p>
            <a:pPr lvl="3"/>
            <a:r>
              <a:rPr lang="es-ES" altLang="es-ES" smtClean="0"/>
              <a:t>Cuarto nivel</a:t>
            </a:r>
          </a:p>
          <a:p>
            <a:pPr lvl="4"/>
            <a:r>
              <a:rPr lang="es-ES" altLang="es-ES" smtClean="0"/>
              <a:t>Quinto nivel</a:t>
            </a:r>
          </a:p>
        </p:txBody>
      </p:sp>
      <p:sp>
        <p:nvSpPr>
          <p:cNvPr id="4" name="3 Marcador de fecha"/>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2F88C477-F0F2-4F6D-ADB1-404C8452DE06}" type="datetimeFigureOut">
              <a:rPr lang="es-ES"/>
              <a:pPr>
                <a:defRPr/>
              </a:pPr>
              <a:t>03/10/2017</a:t>
            </a:fld>
            <a:endParaRPr lang="es-ES"/>
          </a:p>
        </p:txBody>
      </p:sp>
      <p:sp>
        <p:nvSpPr>
          <p:cNvPr id="5" name="4 Marcador de pie de página"/>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s-ES"/>
          </a:p>
        </p:txBody>
      </p:sp>
      <p:sp>
        <p:nvSpPr>
          <p:cNvPr id="6" name="5 Marcador de número de diapositiva"/>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DA9D8"/>
                </a:solidFill>
                <a:latin typeface="Calibri" panose="020F0502020204030204" pitchFamily="34" charset="0"/>
              </a:defRPr>
            </a:lvl1pPr>
          </a:lstStyle>
          <a:p>
            <a:pPr>
              <a:defRPr/>
            </a:pPr>
            <a:fld id="{527C08AD-F05B-4045-8261-8FCA5318075C}" type="slidenum">
              <a:rPr lang="es-ES" altLang="es-ES"/>
              <a:pPr>
                <a:defRPr/>
              </a:pPr>
              <a:t>‹Nº›</a:t>
            </a:fld>
            <a:endParaRPr lang="es-ES" altLang="es-ES"/>
          </a:p>
        </p:txBody>
      </p:sp>
    </p:spTree>
  </p:cSld>
  <p:clrMap bg1="lt1" tx1="dk1" bg2="lt2" tx2="dk2" accent1="accent1" accent2="accent2" accent3="accent3" accent4="accent4" accent5="accent5" accent6="accent6" hlink="hlink" folHlink="folHlink"/>
  <p:sldLayoutIdLst>
    <p:sldLayoutId id="2147485650" r:id="rId1"/>
    <p:sldLayoutId id="2147485651" r:id="rId2"/>
    <p:sldLayoutId id="2147485652" r:id="rId3"/>
    <p:sldLayoutId id="2147485653" r:id="rId4"/>
    <p:sldLayoutId id="2147485654" r:id="rId5"/>
    <p:sldLayoutId id="2147485655" r:id="rId6"/>
    <p:sldLayoutId id="2147485656" r:id="rId7"/>
    <p:sldLayoutId id="2147485657" r:id="rId8"/>
    <p:sldLayoutId id="2147485658" r:id="rId9"/>
    <p:sldLayoutId id="2147485659" r:id="rId10"/>
    <p:sldLayoutId id="2147485734" r:id="rId11"/>
    <p:sldLayoutId id="2147485735"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ES" smtClean="0"/>
              <a:t>Click to edit Master title style</a:t>
            </a:r>
          </a:p>
        </p:txBody>
      </p:sp>
      <p:sp>
        <p:nvSpPr>
          <p:cNvPr id="2051"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ES" smtClean="0"/>
              <a:t>Click to edit Master text styles</a:t>
            </a:r>
          </a:p>
          <a:p>
            <a:pPr lvl="1"/>
            <a:r>
              <a:rPr lang="es-ES" altLang="es-ES" smtClean="0"/>
              <a:t>Second level</a:t>
            </a:r>
          </a:p>
          <a:p>
            <a:pPr lvl="2"/>
            <a:r>
              <a:rPr lang="es-ES" altLang="es-ES" smtClean="0"/>
              <a:t>Third level</a:t>
            </a:r>
          </a:p>
          <a:p>
            <a:pPr lvl="3"/>
            <a:r>
              <a:rPr lang="es-ES" altLang="es-ES" smtClean="0"/>
              <a:t>Fourth level</a:t>
            </a:r>
          </a:p>
          <a:p>
            <a:pPr lvl="4"/>
            <a:r>
              <a:rPr lang="es-ES" altLang="es-E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34" charset="0"/>
                <a:cs typeface="Arial" pitchFamily="34" charset="0"/>
              </a:defRPr>
            </a:lvl1pPr>
          </a:lstStyle>
          <a:p>
            <a:pPr>
              <a:defRPr/>
            </a:pPr>
            <a:endParaRPr lang="es-E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34" charset="0"/>
                <a:cs typeface="Arial" pitchFamily="34" charset="0"/>
              </a:defRPr>
            </a:lvl1pPr>
          </a:lstStyle>
          <a:p>
            <a:pPr>
              <a:defRPr/>
            </a:pPr>
            <a:endParaRPr lang="es-E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F57F7E11-0D0C-4072-9217-327DCCB7EA12}" type="slidenum">
              <a:rPr lang="es-ES" altLang="es-ES"/>
              <a:pPr>
                <a:defRPr/>
              </a:pPr>
              <a:t>‹Nº›</a:t>
            </a:fld>
            <a:endParaRPr lang="es-ES" altLang="es-ES"/>
          </a:p>
        </p:txBody>
      </p:sp>
    </p:spTree>
  </p:cSld>
  <p:clrMap bg1="lt1" tx1="dk1" bg2="lt2" tx2="dk2" accent1="accent1" accent2="accent2" accent3="accent3" accent4="accent4" accent5="accent5" accent6="accent6" hlink="hlink" folHlink="folHlink"/>
  <p:sldLayoutIdLst>
    <p:sldLayoutId id="2147485628" r:id="rId1"/>
    <p:sldLayoutId id="2147485629" r:id="rId2"/>
    <p:sldLayoutId id="2147485630" r:id="rId3"/>
    <p:sldLayoutId id="2147485631" r:id="rId4"/>
    <p:sldLayoutId id="2147485632" r:id="rId5"/>
    <p:sldLayoutId id="2147485633" r:id="rId6"/>
    <p:sldLayoutId id="2147485634" r:id="rId7"/>
    <p:sldLayoutId id="2147485635" r:id="rId8"/>
    <p:sldLayoutId id="2147485636" r:id="rId9"/>
    <p:sldLayoutId id="2147485637" r:id="rId10"/>
    <p:sldLayoutId id="2147485638" r:id="rId11"/>
    <p:sldLayoutId id="2147485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4197" tIns="52098" rIns="104197" bIns="52098" numCol="1" anchor="ctr" anchorCtr="0" compatLnSpc="1">
            <a:prstTxWarp prst="textNoShape">
              <a:avLst/>
            </a:prstTxWarp>
          </a:bodyPr>
          <a:lstStyle/>
          <a:p>
            <a:pPr lvl="0"/>
            <a:r>
              <a:rPr lang="es-ES_tradnl" altLang="es-ES" smtClean="0"/>
              <a:t>Click to edit Master title style</a:t>
            </a:r>
            <a:endParaRPr lang="en-US" altLang="es-ES" smtClean="0"/>
          </a:p>
        </p:txBody>
      </p:sp>
      <p:sp>
        <p:nvSpPr>
          <p:cNvPr id="3075"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4197" tIns="52098" rIns="104197" bIns="52098" numCol="1" anchor="t" anchorCtr="0" compatLnSpc="1">
            <a:prstTxWarp prst="textNoShape">
              <a:avLst/>
            </a:prstTxWarp>
          </a:bodyPr>
          <a:lstStyle/>
          <a:p>
            <a:pPr lvl="0"/>
            <a:r>
              <a:rPr lang="es-ES_tradnl" altLang="es-ES" smtClean="0"/>
              <a:t>Click to edit Master text styles</a:t>
            </a:r>
          </a:p>
          <a:p>
            <a:pPr lvl="1"/>
            <a:r>
              <a:rPr lang="es-ES_tradnl" altLang="es-ES" smtClean="0"/>
              <a:t>Second level</a:t>
            </a:r>
          </a:p>
          <a:p>
            <a:pPr lvl="2"/>
            <a:r>
              <a:rPr lang="es-ES_tradnl" altLang="es-ES" smtClean="0"/>
              <a:t>Third level</a:t>
            </a:r>
          </a:p>
          <a:p>
            <a:pPr lvl="3"/>
            <a:r>
              <a:rPr lang="es-ES_tradnl" altLang="es-ES" smtClean="0"/>
              <a:t>Fourth level</a:t>
            </a:r>
          </a:p>
          <a:p>
            <a:pPr lvl="4"/>
            <a:r>
              <a:rPr lang="es-ES_tradnl" altLang="es-ES" smtClean="0"/>
              <a:t>Fifth level</a:t>
            </a:r>
            <a:endParaRPr lang="en-US" altLang="es-ES" smtClean="0"/>
          </a:p>
        </p:txBody>
      </p:sp>
      <p:sp>
        <p:nvSpPr>
          <p:cNvPr id="4" name="Date Placeholder 3"/>
          <p:cNvSpPr>
            <a:spLocks noGrp="1"/>
          </p:cNvSpPr>
          <p:nvPr>
            <p:ph type="dt" sz="half" idx="2"/>
          </p:nvPr>
        </p:nvSpPr>
        <p:spPr>
          <a:xfrm>
            <a:off x="609600" y="6356350"/>
            <a:ext cx="2844800" cy="365125"/>
          </a:xfrm>
          <a:prstGeom prst="rect">
            <a:avLst/>
          </a:prstGeom>
        </p:spPr>
        <p:txBody>
          <a:bodyPr vert="horz" wrap="square" lIns="104197" tIns="52098" rIns="104197" bIns="52098" numCol="1" anchor="ctr" anchorCtr="0" compatLnSpc="1">
            <a:prstTxWarp prst="textNoShape">
              <a:avLst/>
            </a:prstTxWarp>
          </a:bodyPr>
          <a:lstStyle>
            <a:lvl1pPr eaLnBrk="1" hangingPunct="1">
              <a:defRPr sz="1400">
                <a:solidFill>
                  <a:srgbClr val="898989"/>
                </a:solidFill>
                <a:cs typeface="Arial" pitchFamily="34" charset="0"/>
              </a:defRPr>
            </a:lvl1pPr>
          </a:lstStyle>
          <a:p>
            <a:pPr>
              <a:defRPr/>
            </a:pPr>
            <a:fld id="{16266835-0455-4950-9178-73DC842FC555}" type="datetimeFigureOut">
              <a:rPr lang="en-US"/>
              <a:pPr>
                <a:defRPr/>
              </a:pPr>
              <a:t>10/3/2017</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wrap="square" lIns="104197" tIns="52098" rIns="104197" bIns="52098" numCol="1" anchor="ctr" anchorCtr="0" compatLnSpc="1">
            <a:prstTxWarp prst="textNoShape">
              <a:avLst/>
            </a:prstTxWarp>
          </a:bodyPr>
          <a:lstStyle>
            <a:lvl1pPr algn="ctr" eaLnBrk="1" hangingPunct="1">
              <a:defRPr sz="1400">
                <a:solidFill>
                  <a:srgbClr val="898989"/>
                </a:solidFill>
                <a:cs typeface="Arial" pitchFamily="34" charset="0"/>
              </a:defRPr>
            </a:lvl1pPr>
          </a:lstStyle>
          <a:p>
            <a:pPr>
              <a:defRPr/>
            </a:pPr>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wrap="square" lIns="104197" tIns="52098" rIns="104197" bIns="52098" numCol="1" anchor="ctr" anchorCtr="0" compatLnSpc="1">
            <a:prstTxWarp prst="textNoShape">
              <a:avLst/>
            </a:prstTxWarp>
          </a:bodyPr>
          <a:lstStyle>
            <a:lvl1pPr algn="r" eaLnBrk="1" hangingPunct="1">
              <a:defRPr sz="1400">
                <a:solidFill>
                  <a:srgbClr val="898989"/>
                </a:solidFill>
              </a:defRPr>
            </a:lvl1pPr>
          </a:lstStyle>
          <a:p>
            <a:pPr>
              <a:defRPr/>
            </a:pPr>
            <a:fld id="{5CA36651-B4CA-4BDA-98B8-C5D653F52F90}" type="slidenum">
              <a:rPr lang="en-US" altLang="es-ES"/>
              <a:pPr>
                <a:defRPr/>
              </a:pPr>
              <a:t>‹Nº›</a:t>
            </a:fld>
            <a:endParaRPr lang="en-US" altLang="es-ES"/>
          </a:p>
        </p:txBody>
      </p:sp>
    </p:spTree>
  </p:cSld>
  <p:clrMap bg1="lt1" tx1="dk1" bg2="lt2" tx2="dk2" accent1="accent1" accent2="accent2" accent3="accent3" accent4="accent4" accent5="accent5" accent6="accent6" hlink="hlink" folHlink="folHlink"/>
  <p:sldLayoutIdLst>
    <p:sldLayoutId id="2147485661" r:id="rId1"/>
    <p:sldLayoutId id="2147485662" r:id="rId2"/>
    <p:sldLayoutId id="2147485663" r:id="rId3"/>
    <p:sldLayoutId id="2147485664" r:id="rId4"/>
    <p:sldLayoutId id="2147485665" r:id="rId5"/>
    <p:sldLayoutId id="2147485666" r:id="rId6"/>
    <p:sldLayoutId id="2147485667" r:id="rId7"/>
  </p:sldLayoutIdLst>
  <p:txStyles>
    <p:titleStyle>
      <a:lvl1pPr algn="l" defTabSz="519113" rtl="0" eaLnBrk="0" fontAlgn="base" hangingPunct="0">
        <a:spcBef>
          <a:spcPct val="0"/>
        </a:spcBef>
        <a:spcAft>
          <a:spcPct val="0"/>
        </a:spcAft>
        <a:defRPr sz="3600" b="1" kern="1200">
          <a:solidFill>
            <a:schemeClr val="tx1"/>
          </a:solidFill>
          <a:latin typeface="+mj-lt"/>
          <a:ea typeface="+mj-ea"/>
          <a:cs typeface="+mj-cs"/>
        </a:defRPr>
      </a:lvl1pPr>
      <a:lvl2pPr algn="l" defTabSz="519113" rtl="0" eaLnBrk="0" fontAlgn="base" hangingPunct="0">
        <a:spcBef>
          <a:spcPct val="0"/>
        </a:spcBef>
        <a:spcAft>
          <a:spcPct val="0"/>
        </a:spcAft>
        <a:defRPr sz="3600" b="1">
          <a:solidFill>
            <a:schemeClr val="tx1"/>
          </a:solidFill>
          <a:latin typeface="Arial" charset="0"/>
        </a:defRPr>
      </a:lvl2pPr>
      <a:lvl3pPr algn="l" defTabSz="519113" rtl="0" eaLnBrk="0" fontAlgn="base" hangingPunct="0">
        <a:spcBef>
          <a:spcPct val="0"/>
        </a:spcBef>
        <a:spcAft>
          <a:spcPct val="0"/>
        </a:spcAft>
        <a:defRPr sz="3600" b="1">
          <a:solidFill>
            <a:schemeClr val="tx1"/>
          </a:solidFill>
          <a:latin typeface="Arial" charset="0"/>
        </a:defRPr>
      </a:lvl3pPr>
      <a:lvl4pPr algn="l" defTabSz="519113" rtl="0" eaLnBrk="0" fontAlgn="base" hangingPunct="0">
        <a:spcBef>
          <a:spcPct val="0"/>
        </a:spcBef>
        <a:spcAft>
          <a:spcPct val="0"/>
        </a:spcAft>
        <a:defRPr sz="3600" b="1">
          <a:solidFill>
            <a:schemeClr val="tx1"/>
          </a:solidFill>
          <a:latin typeface="Arial" charset="0"/>
        </a:defRPr>
      </a:lvl4pPr>
      <a:lvl5pPr algn="l" defTabSz="519113" rtl="0" eaLnBrk="0" fontAlgn="base" hangingPunct="0">
        <a:spcBef>
          <a:spcPct val="0"/>
        </a:spcBef>
        <a:spcAft>
          <a:spcPct val="0"/>
        </a:spcAft>
        <a:defRPr sz="3600" b="1">
          <a:solidFill>
            <a:schemeClr val="tx1"/>
          </a:solidFill>
          <a:latin typeface="Arial" charset="0"/>
        </a:defRPr>
      </a:lvl5pPr>
      <a:lvl6pPr marL="520986" algn="l" defTabSz="520986" rtl="0" fontAlgn="base">
        <a:spcBef>
          <a:spcPct val="0"/>
        </a:spcBef>
        <a:spcAft>
          <a:spcPct val="0"/>
        </a:spcAft>
        <a:defRPr sz="3600" b="1">
          <a:solidFill>
            <a:schemeClr val="tx1"/>
          </a:solidFill>
          <a:latin typeface="Arial" charset="0"/>
        </a:defRPr>
      </a:lvl6pPr>
      <a:lvl7pPr marL="1041971" algn="l" defTabSz="520986" rtl="0" fontAlgn="base">
        <a:spcBef>
          <a:spcPct val="0"/>
        </a:spcBef>
        <a:spcAft>
          <a:spcPct val="0"/>
        </a:spcAft>
        <a:defRPr sz="3600" b="1">
          <a:solidFill>
            <a:schemeClr val="tx1"/>
          </a:solidFill>
          <a:latin typeface="Arial" charset="0"/>
        </a:defRPr>
      </a:lvl7pPr>
      <a:lvl8pPr marL="1562956" algn="l" defTabSz="520986" rtl="0" fontAlgn="base">
        <a:spcBef>
          <a:spcPct val="0"/>
        </a:spcBef>
        <a:spcAft>
          <a:spcPct val="0"/>
        </a:spcAft>
        <a:defRPr sz="3600" b="1">
          <a:solidFill>
            <a:schemeClr val="tx1"/>
          </a:solidFill>
          <a:latin typeface="Arial" charset="0"/>
        </a:defRPr>
      </a:lvl8pPr>
      <a:lvl9pPr marL="2083942" algn="l" defTabSz="520986" rtl="0" fontAlgn="base">
        <a:spcBef>
          <a:spcPct val="0"/>
        </a:spcBef>
        <a:spcAft>
          <a:spcPct val="0"/>
        </a:spcAft>
        <a:defRPr sz="3600" b="1">
          <a:solidFill>
            <a:schemeClr val="tx1"/>
          </a:solidFill>
          <a:latin typeface="Arial" charset="0"/>
        </a:defRPr>
      </a:lvl9pPr>
    </p:titleStyle>
    <p:bodyStyle>
      <a:lvl1pPr marL="388938" indent="-388938" algn="l" defTabSz="519113" rtl="0" eaLnBrk="0" fontAlgn="base" hangingPunct="0">
        <a:spcBef>
          <a:spcPct val="20000"/>
        </a:spcBef>
        <a:spcAft>
          <a:spcPct val="0"/>
        </a:spcAft>
        <a:buFont typeface="Arial" panose="020B0604020202020204" pitchFamily="34" charset="0"/>
        <a:buChar char="•"/>
        <a:defRPr sz="3600" kern="1200">
          <a:solidFill>
            <a:schemeClr val="tx1"/>
          </a:solidFill>
          <a:latin typeface="+mn-lt"/>
          <a:ea typeface="+mn-ea"/>
          <a:cs typeface="+mn-cs"/>
        </a:defRPr>
      </a:lvl1pPr>
      <a:lvl2pPr marL="844550" indent="-323850" algn="l" defTabSz="519113"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2pPr>
      <a:lvl3pPr marL="1300163" indent="-258763" algn="l" defTabSz="519113" rtl="0" eaLnBrk="0" fontAlgn="base" hangingPunct="0">
        <a:spcBef>
          <a:spcPct val="20000"/>
        </a:spcBef>
        <a:spcAft>
          <a:spcPct val="0"/>
        </a:spcAft>
        <a:buFont typeface="Arial" panose="020B0604020202020204" pitchFamily="34" charset="0"/>
        <a:buChar char="•"/>
        <a:defRPr sz="2700" kern="1200">
          <a:solidFill>
            <a:schemeClr val="tx1"/>
          </a:solidFill>
          <a:latin typeface="+mn-lt"/>
          <a:ea typeface="+mn-ea"/>
          <a:cs typeface="+mn-cs"/>
        </a:defRPr>
      </a:lvl3pPr>
      <a:lvl4pPr marL="1822450" indent="-258763" algn="l" defTabSz="519113" rtl="0" eaLnBrk="0" fontAlgn="base" hangingPunct="0">
        <a:spcBef>
          <a:spcPct val="20000"/>
        </a:spcBef>
        <a:spcAft>
          <a:spcPct val="0"/>
        </a:spcAft>
        <a:buFont typeface="Arial" panose="020B0604020202020204" pitchFamily="34" charset="0"/>
        <a:buChar char="–"/>
        <a:defRPr sz="2300" kern="1200">
          <a:solidFill>
            <a:schemeClr val="tx1"/>
          </a:solidFill>
          <a:latin typeface="+mn-lt"/>
          <a:ea typeface="+mn-ea"/>
          <a:cs typeface="+mn-cs"/>
        </a:defRPr>
      </a:lvl4pPr>
      <a:lvl5pPr marL="2343150" indent="-258763" algn="l" defTabSz="519113" rtl="0" eaLnBrk="0" fontAlgn="base" hangingPunct="0">
        <a:spcBef>
          <a:spcPct val="20000"/>
        </a:spcBef>
        <a:spcAft>
          <a:spcPct val="0"/>
        </a:spcAft>
        <a:buFont typeface="Arial" panose="020B0604020202020204" pitchFamily="34" charset="0"/>
        <a:buChar char="»"/>
        <a:defRPr sz="2300" kern="1200">
          <a:solidFill>
            <a:schemeClr val="tx1"/>
          </a:solidFill>
          <a:latin typeface="+mn-lt"/>
          <a:ea typeface="+mn-ea"/>
          <a:cs typeface="+mn-cs"/>
        </a:defRPr>
      </a:lvl5pPr>
      <a:lvl6pPr marL="2865420" indent="-260491" algn="l" defTabSz="520986" rtl="0" eaLnBrk="1" latinLnBrk="0" hangingPunct="1">
        <a:spcBef>
          <a:spcPct val="20000"/>
        </a:spcBef>
        <a:buFont typeface="Arial"/>
        <a:buChar char="•"/>
        <a:defRPr sz="2300" kern="1200">
          <a:solidFill>
            <a:schemeClr val="tx1"/>
          </a:solidFill>
          <a:latin typeface="+mn-lt"/>
          <a:ea typeface="+mn-ea"/>
          <a:cs typeface="+mn-cs"/>
        </a:defRPr>
      </a:lvl6pPr>
      <a:lvl7pPr marL="3386406" indent="-260491" algn="l" defTabSz="520986" rtl="0" eaLnBrk="1" latinLnBrk="0" hangingPunct="1">
        <a:spcBef>
          <a:spcPct val="20000"/>
        </a:spcBef>
        <a:buFont typeface="Arial"/>
        <a:buChar char="•"/>
        <a:defRPr sz="2300" kern="1200">
          <a:solidFill>
            <a:schemeClr val="tx1"/>
          </a:solidFill>
          <a:latin typeface="+mn-lt"/>
          <a:ea typeface="+mn-ea"/>
          <a:cs typeface="+mn-cs"/>
        </a:defRPr>
      </a:lvl7pPr>
      <a:lvl8pPr marL="3907391" indent="-260491" algn="l" defTabSz="520986" rtl="0" eaLnBrk="1" latinLnBrk="0" hangingPunct="1">
        <a:spcBef>
          <a:spcPct val="20000"/>
        </a:spcBef>
        <a:buFont typeface="Arial"/>
        <a:buChar char="•"/>
        <a:defRPr sz="2300" kern="1200">
          <a:solidFill>
            <a:schemeClr val="tx1"/>
          </a:solidFill>
          <a:latin typeface="+mn-lt"/>
          <a:ea typeface="+mn-ea"/>
          <a:cs typeface="+mn-cs"/>
        </a:defRPr>
      </a:lvl8pPr>
      <a:lvl9pPr marL="4428378" indent="-260491" algn="l" defTabSz="520986" rtl="0" eaLnBrk="1" latinLnBrk="0" hangingPunct="1">
        <a:spcBef>
          <a:spcPct val="20000"/>
        </a:spcBef>
        <a:buFont typeface="Arial"/>
        <a:buChar char="•"/>
        <a:defRPr sz="2300" kern="1200">
          <a:solidFill>
            <a:schemeClr val="tx1"/>
          </a:solidFill>
          <a:latin typeface="+mn-lt"/>
          <a:ea typeface="+mn-ea"/>
          <a:cs typeface="+mn-cs"/>
        </a:defRPr>
      </a:lvl9pPr>
    </p:bodyStyle>
    <p:otherStyle>
      <a:defPPr>
        <a:defRPr lang="en-US"/>
      </a:defPPr>
      <a:lvl1pPr marL="0" algn="l" defTabSz="520986" rtl="0" eaLnBrk="1" latinLnBrk="0" hangingPunct="1">
        <a:defRPr sz="2100" kern="1200">
          <a:solidFill>
            <a:schemeClr val="tx1"/>
          </a:solidFill>
          <a:latin typeface="+mn-lt"/>
          <a:ea typeface="+mn-ea"/>
          <a:cs typeface="+mn-cs"/>
        </a:defRPr>
      </a:lvl1pPr>
      <a:lvl2pPr marL="520986" algn="l" defTabSz="520986" rtl="0" eaLnBrk="1" latinLnBrk="0" hangingPunct="1">
        <a:defRPr sz="2100" kern="1200">
          <a:solidFill>
            <a:schemeClr val="tx1"/>
          </a:solidFill>
          <a:latin typeface="+mn-lt"/>
          <a:ea typeface="+mn-ea"/>
          <a:cs typeface="+mn-cs"/>
        </a:defRPr>
      </a:lvl2pPr>
      <a:lvl3pPr marL="1041971" algn="l" defTabSz="520986" rtl="0" eaLnBrk="1" latinLnBrk="0" hangingPunct="1">
        <a:defRPr sz="2100" kern="1200">
          <a:solidFill>
            <a:schemeClr val="tx1"/>
          </a:solidFill>
          <a:latin typeface="+mn-lt"/>
          <a:ea typeface="+mn-ea"/>
          <a:cs typeface="+mn-cs"/>
        </a:defRPr>
      </a:lvl3pPr>
      <a:lvl4pPr marL="1562956" algn="l" defTabSz="520986" rtl="0" eaLnBrk="1" latinLnBrk="0" hangingPunct="1">
        <a:defRPr sz="2100" kern="1200">
          <a:solidFill>
            <a:schemeClr val="tx1"/>
          </a:solidFill>
          <a:latin typeface="+mn-lt"/>
          <a:ea typeface="+mn-ea"/>
          <a:cs typeface="+mn-cs"/>
        </a:defRPr>
      </a:lvl4pPr>
      <a:lvl5pPr marL="2083942" algn="l" defTabSz="520986" rtl="0" eaLnBrk="1" latinLnBrk="0" hangingPunct="1">
        <a:defRPr sz="2100" kern="1200">
          <a:solidFill>
            <a:schemeClr val="tx1"/>
          </a:solidFill>
          <a:latin typeface="+mn-lt"/>
          <a:ea typeface="+mn-ea"/>
          <a:cs typeface="+mn-cs"/>
        </a:defRPr>
      </a:lvl5pPr>
      <a:lvl6pPr marL="2604926" algn="l" defTabSz="520986" rtl="0" eaLnBrk="1" latinLnBrk="0" hangingPunct="1">
        <a:defRPr sz="2100" kern="1200">
          <a:solidFill>
            <a:schemeClr val="tx1"/>
          </a:solidFill>
          <a:latin typeface="+mn-lt"/>
          <a:ea typeface="+mn-ea"/>
          <a:cs typeface="+mn-cs"/>
        </a:defRPr>
      </a:lvl6pPr>
      <a:lvl7pPr marL="3125913" algn="l" defTabSz="520986" rtl="0" eaLnBrk="1" latinLnBrk="0" hangingPunct="1">
        <a:defRPr sz="2100" kern="1200">
          <a:solidFill>
            <a:schemeClr val="tx1"/>
          </a:solidFill>
          <a:latin typeface="+mn-lt"/>
          <a:ea typeface="+mn-ea"/>
          <a:cs typeface="+mn-cs"/>
        </a:defRPr>
      </a:lvl7pPr>
      <a:lvl8pPr marL="3646898" algn="l" defTabSz="520986" rtl="0" eaLnBrk="1" latinLnBrk="0" hangingPunct="1">
        <a:defRPr sz="2100" kern="1200">
          <a:solidFill>
            <a:schemeClr val="tx1"/>
          </a:solidFill>
          <a:latin typeface="+mn-lt"/>
          <a:ea typeface="+mn-ea"/>
          <a:cs typeface="+mn-cs"/>
        </a:defRPr>
      </a:lvl8pPr>
      <a:lvl9pPr marL="4167884" algn="l" defTabSz="520986" rtl="0" eaLnBrk="1" latinLnBrk="0" hangingPunct="1">
        <a:defRPr sz="21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4223" tIns="52111" rIns="104223" bIns="52111" numCol="1" anchor="ctr" anchorCtr="0" compatLnSpc="1">
            <a:prstTxWarp prst="textNoShape">
              <a:avLst/>
            </a:prstTxWarp>
          </a:bodyPr>
          <a:lstStyle/>
          <a:p>
            <a:pPr lvl="0"/>
            <a:r>
              <a:rPr lang="es-ES" altLang="es-ES" smtClean="0"/>
              <a:t>Haga clic para cambiar el estilo de título	</a:t>
            </a:r>
          </a:p>
        </p:txBody>
      </p:sp>
      <p:sp>
        <p:nvSpPr>
          <p:cNvPr id="5123"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4223" tIns="52111" rIns="104223" bIns="52111" numCol="1" anchor="t" anchorCtr="0" compatLnSpc="1">
            <a:prstTxWarp prst="textNoShape">
              <a:avLst/>
            </a:prstTxWarp>
          </a:bodyPr>
          <a:lstStyle/>
          <a:p>
            <a:pPr lvl="0"/>
            <a:r>
              <a:rPr lang="es-ES" altLang="es-ES" smtClean="0"/>
              <a:t>Haga clic para modificar el estilo de texto del patrón</a:t>
            </a:r>
          </a:p>
          <a:p>
            <a:pPr lvl="1"/>
            <a:r>
              <a:rPr lang="es-ES" altLang="es-ES" smtClean="0"/>
              <a:t>Segundo nivel</a:t>
            </a:r>
          </a:p>
          <a:p>
            <a:pPr lvl="2"/>
            <a:r>
              <a:rPr lang="es-ES" altLang="es-ES" smtClean="0"/>
              <a:t>Tercer nivel</a:t>
            </a:r>
          </a:p>
          <a:p>
            <a:pPr lvl="3"/>
            <a:r>
              <a:rPr lang="es-ES" altLang="es-ES" smtClean="0"/>
              <a:t>Cuarto nivel</a:t>
            </a:r>
          </a:p>
          <a:p>
            <a:pPr lvl="4"/>
            <a:r>
              <a:rPr lang="es-ES" altLang="es-ES" smtClean="0"/>
              <a:t>Quinto nivel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104223" tIns="52111" rIns="104223" bIns="52111" numCol="1" anchor="t" anchorCtr="0" compatLnSpc="1">
            <a:prstTxWarp prst="textNoShape">
              <a:avLst/>
            </a:prstTxWarp>
          </a:bodyPr>
          <a:lstStyle>
            <a:lvl1pPr eaLnBrk="1" hangingPunct="1">
              <a:defRPr sz="1600">
                <a:solidFill>
                  <a:srgbClr val="000000"/>
                </a:solidFill>
                <a:latin typeface="Arial" pitchFamily="34" charset="0"/>
                <a:cs typeface="+mn-cs"/>
              </a:defRPr>
            </a:lvl1pPr>
          </a:lstStyle>
          <a:p>
            <a:pPr>
              <a:defRPr/>
            </a:pPr>
            <a:endParaRPr lang="es-E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104223" tIns="52111" rIns="104223" bIns="52111" numCol="1" anchor="t" anchorCtr="0" compatLnSpc="1">
            <a:prstTxWarp prst="textNoShape">
              <a:avLst/>
            </a:prstTxWarp>
          </a:bodyPr>
          <a:lstStyle>
            <a:lvl1pPr algn="ctr" eaLnBrk="1" hangingPunct="1">
              <a:defRPr sz="1600">
                <a:solidFill>
                  <a:srgbClr val="000000"/>
                </a:solidFill>
                <a:latin typeface="Arial" pitchFamily="34" charset="0"/>
                <a:cs typeface="+mn-cs"/>
              </a:defRPr>
            </a:lvl1pPr>
          </a:lstStyle>
          <a:p>
            <a:pPr>
              <a:defRPr/>
            </a:pPr>
            <a:endParaRPr lang="es-E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104223" tIns="52111" rIns="104223" bIns="52111" numCol="1" anchor="t" anchorCtr="0" compatLnSpc="1">
            <a:prstTxWarp prst="textNoShape">
              <a:avLst/>
            </a:prstTxWarp>
          </a:bodyPr>
          <a:lstStyle>
            <a:lvl1pPr algn="r" eaLnBrk="1" hangingPunct="1">
              <a:defRPr sz="1600">
                <a:solidFill>
                  <a:srgbClr val="000000"/>
                </a:solidFill>
              </a:defRPr>
            </a:lvl1pPr>
          </a:lstStyle>
          <a:p>
            <a:pPr>
              <a:defRPr/>
            </a:pPr>
            <a:fld id="{CE38F869-85A4-4488-9704-9363B6062C3C}" type="slidenum">
              <a:rPr lang="es-ES" altLang="es-ES"/>
              <a:pPr>
                <a:defRPr/>
              </a:pPr>
              <a:t>‹Nº›</a:t>
            </a:fld>
            <a:endParaRPr lang="es-ES" altLang="es-ES"/>
          </a:p>
        </p:txBody>
      </p:sp>
    </p:spTree>
  </p:cSld>
  <p:clrMap bg1="lt1" tx1="dk1" bg2="lt2" tx2="dk2" accent1="accent1" accent2="accent2" accent3="accent3" accent4="accent4" accent5="accent5" accent6="accent6" hlink="hlink" folHlink="folHlink"/>
  <p:sldLayoutIdLst>
    <p:sldLayoutId id="2147485680" r:id="rId1"/>
    <p:sldLayoutId id="2147485681" r:id="rId2"/>
    <p:sldLayoutId id="2147485682" r:id="rId3"/>
    <p:sldLayoutId id="2147485683" r:id="rId4"/>
    <p:sldLayoutId id="2147485684" r:id="rId5"/>
    <p:sldLayoutId id="2147485685" r:id="rId6"/>
    <p:sldLayoutId id="2147485686" r:id="rId7"/>
    <p:sldLayoutId id="2147485687" r:id="rId8"/>
    <p:sldLayoutId id="2147485688" r:id="rId9"/>
    <p:sldLayoutId id="2147485689" r:id="rId10"/>
    <p:sldLayoutId id="2147485690" r:id="rId11"/>
    <p:sldLayoutId id="2147485691" r:id="rId12"/>
  </p:sldLayoutIdLst>
  <p:txStyles>
    <p:titleStyle>
      <a:lvl1pPr algn="ctr" rtl="0" eaLnBrk="0" fontAlgn="base" hangingPunct="0">
        <a:spcBef>
          <a:spcPct val="0"/>
        </a:spcBef>
        <a:spcAft>
          <a:spcPct val="0"/>
        </a:spcAft>
        <a:defRPr sz="5000">
          <a:solidFill>
            <a:schemeClr val="tx2"/>
          </a:solidFill>
          <a:latin typeface="+mj-lt"/>
          <a:ea typeface="+mj-ea"/>
          <a:cs typeface="+mj-cs"/>
        </a:defRPr>
      </a:lvl1pPr>
      <a:lvl2pPr algn="ctr" rtl="0" eaLnBrk="0" fontAlgn="base" hangingPunct="0">
        <a:spcBef>
          <a:spcPct val="0"/>
        </a:spcBef>
        <a:spcAft>
          <a:spcPct val="0"/>
        </a:spcAft>
        <a:defRPr sz="5000">
          <a:solidFill>
            <a:schemeClr val="tx2"/>
          </a:solidFill>
          <a:latin typeface="Arial" pitchFamily="34" charset="0"/>
        </a:defRPr>
      </a:lvl2pPr>
      <a:lvl3pPr algn="ctr" rtl="0" eaLnBrk="0" fontAlgn="base" hangingPunct="0">
        <a:spcBef>
          <a:spcPct val="0"/>
        </a:spcBef>
        <a:spcAft>
          <a:spcPct val="0"/>
        </a:spcAft>
        <a:defRPr sz="5000">
          <a:solidFill>
            <a:schemeClr val="tx2"/>
          </a:solidFill>
          <a:latin typeface="Arial" pitchFamily="34" charset="0"/>
        </a:defRPr>
      </a:lvl3pPr>
      <a:lvl4pPr algn="ctr" rtl="0" eaLnBrk="0" fontAlgn="base" hangingPunct="0">
        <a:spcBef>
          <a:spcPct val="0"/>
        </a:spcBef>
        <a:spcAft>
          <a:spcPct val="0"/>
        </a:spcAft>
        <a:defRPr sz="5000">
          <a:solidFill>
            <a:schemeClr val="tx2"/>
          </a:solidFill>
          <a:latin typeface="Arial" pitchFamily="34" charset="0"/>
        </a:defRPr>
      </a:lvl4pPr>
      <a:lvl5pPr algn="ctr" rtl="0" eaLnBrk="0" fontAlgn="base" hangingPunct="0">
        <a:spcBef>
          <a:spcPct val="0"/>
        </a:spcBef>
        <a:spcAft>
          <a:spcPct val="0"/>
        </a:spcAft>
        <a:defRPr sz="5000">
          <a:solidFill>
            <a:schemeClr val="tx2"/>
          </a:solidFill>
          <a:latin typeface="Arial" pitchFamily="34" charset="0"/>
        </a:defRPr>
      </a:lvl5pPr>
      <a:lvl6pPr marL="521116" algn="ctr" rtl="0" fontAlgn="base">
        <a:spcBef>
          <a:spcPct val="0"/>
        </a:spcBef>
        <a:spcAft>
          <a:spcPct val="0"/>
        </a:spcAft>
        <a:defRPr sz="5000">
          <a:solidFill>
            <a:schemeClr val="tx2"/>
          </a:solidFill>
          <a:latin typeface="Arial" pitchFamily="34" charset="0"/>
        </a:defRPr>
      </a:lvl6pPr>
      <a:lvl7pPr marL="1042229" algn="ctr" rtl="0" fontAlgn="base">
        <a:spcBef>
          <a:spcPct val="0"/>
        </a:spcBef>
        <a:spcAft>
          <a:spcPct val="0"/>
        </a:spcAft>
        <a:defRPr sz="5000">
          <a:solidFill>
            <a:schemeClr val="tx2"/>
          </a:solidFill>
          <a:latin typeface="Arial" pitchFamily="34" charset="0"/>
        </a:defRPr>
      </a:lvl7pPr>
      <a:lvl8pPr marL="1563342" algn="ctr" rtl="0" fontAlgn="base">
        <a:spcBef>
          <a:spcPct val="0"/>
        </a:spcBef>
        <a:spcAft>
          <a:spcPct val="0"/>
        </a:spcAft>
        <a:defRPr sz="5000">
          <a:solidFill>
            <a:schemeClr val="tx2"/>
          </a:solidFill>
          <a:latin typeface="Arial" pitchFamily="34" charset="0"/>
        </a:defRPr>
      </a:lvl8pPr>
      <a:lvl9pPr marL="2084458" algn="ctr" rtl="0" fontAlgn="base">
        <a:spcBef>
          <a:spcPct val="0"/>
        </a:spcBef>
        <a:spcAft>
          <a:spcPct val="0"/>
        </a:spcAft>
        <a:defRPr sz="5000">
          <a:solidFill>
            <a:schemeClr val="tx2"/>
          </a:solidFill>
          <a:latin typeface="Arial" pitchFamily="34" charset="0"/>
        </a:defRPr>
      </a:lvl9pPr>
    </p:titleStyle>
    <p:bodyStyle>
      <a:lvl1pPr marL="388938" indent="-388938" algn="l" rtl="0" eaLnBrk="0" fontAlgn="base" hangingPunct="0">
        <a:spcBef>
          <a:spcPct val="20000"/>
        </a:spcBef>
        <a:spcAft>
          <a:spcPct val="0"/>
        </a:spcAft>
        <a:buChar char="•"/>
        <a:defRPr sz="3600">
          <a:solidFill>
            <a:schemeClr val="tx1"/>
          </a:solidFill>
          <a:latin typeface="+mn-lt"/>
          <a:ea typeface="+mn-ea"/>
          <a:cs typeface="+mn-cs"/>
        </a:defRPr>
      </a:lvl1pPr>
      <a:lvl2pPr marL="844550" indent="-323850" algn="l" rtl="0" eaLnBrk="0" fontAlgn="base" hangingPunct="0">
        <a:spcBef>
          <a:spcPct val="20000"/>
        </a:spcBef>
        <a:spcAft>
          <a:spcPct val="0"/>
        </a:spcAft>
        <a:buChar char="–"/>
        <a:defRPr sz="3200">
          <a:solidFill>
            <a:schemeClr val="tx1"/>
          </a:solidFill>
          <a:latin typeface="+mn-lt"/>
        </a:defRPr>
      </a:lvl2pPr>
      <a:lvl3pPr marL="1300163" indent="-258763" algn="l" rtl="0" eaLnBrk="0" fontAlgn="base" hangingPunct="0">
        <a:spcBef>
          <a:spcPct val="20000"/>
        </a:spcBef>
        <a:spcAft>
          <a:spcPct val="0"/>
        </a:spcAft>
        <a:buChar char="•"/>
        <a:defRPr sz="2700">
          <a:solidFill>
            <a:schemeClr val="tx1"/>
          </a:solidFill>
          <a:latin typeface="+mn-lt"/>
        </a:defRPr>
      </a:lvl3pPr>
      <a:lvl4pPr marL="1822450" indent="-258763" algn="l" rtl="0" eaLnBrk="0" fontAlgn="base" hangingPunct="0">
        <a:spcBef>
          <a:spcPct val="20000"/>
        </a:spcBef>
        <a:spcAft>
          <a:spcPct val="0"/>
        </a:spcAft>
        <a:buChar char="–"/>
        <a:defRPr sz="2300">
          <a:solidFill>
            <a:schemeClr val="tx1"/>
          </a:solidFill>
          <a:latin typeface="+mn-lt"/>
        </a:defRPr>
      </a:lvl4pPr>
      <a:lvl5pPr marL="2343150" indent="-258763" algn="l" rtl="0" eaLnBrk="0" fontAlgn="base" hangingPunct="0">
        <a:spcBef>
          <a:spcPct val="20000"/>
        </a:spcBef>
        <a:spcAft>
          <a:spcPct val="0"/>
        </a:spcAft>
        <a:buChar char="»"/>
        <a:defRPr sz="2300">
          <a:solidFill>
            <a:schemeClr val="tx1"/>
          </a:solidFill>
          <a:latin typeface="+mn-lt"/>
        </a:defRPr>
      </a:lvl5pPr>
      <a:lvl6pPr marL="2866129" indent="-260555" algn="l" rtl="0" fontAlgn="base">
        <a:spcBef>
          <a:spcPct val="20000"/>
        </a:spcBef>
        <a:spcAft>
          <a:spcPct val="0"/>
        </a:spcAft>
        <a:buChar char="»"/>
        <a:defRPr sz="2300">
          <a:solidFill>
            <a:schemeClr val="tx1"/>
          </a:solidFill>
          <a:latin typeface="+mn-lt"/>
        </a:defRPr>
      </a:lvl6pPr>
      <a:lvl7pPr marL="3387244" indent="-260555" algn="l" rtl="0" fontAlgn="base">
        <a:spcBef>
          <a:spcPct val="20000"/>
        </a:spcBef>
        <a:spcAft>
          <a:spcPct val="0"/>
        </a:spcAft>
        <a:buChar char="»"/>
        <a:defRPr sz="2300">
          <a:solidFill>
            <a:schemeClr val="tx1"/>
          </a:solidFill>
          <a:latin typeface="+mn-lt"/>
        </a:defRPr>
      </a:lvl7pPr>
      <a:lvl8pPr marL="3908357" indent="-260555" algn="l" rtl="0" fontAlgn="base">
        <a:spcBef>
          <a:spcPct val="20000"/>
        </a:spcBef>
        <a:spcAft>
          <a:spcPct val="0"/>
        </a:spcAft>
        <a:buChar char="»"/>
        <a:defRPr sz="2300">
          <a:solidFill>
            <a:schemeClr val="tx1"/>
          </a:solidFill>
          <a:latin typeface="+mn-lt"/>
        </a:defRPr>
      </a:lvl8pPr>
      <a:lvl9pPr marL="4429473" indent="-260555" algn="l" rtl="0" fontAlgn="base">
        <a:spcBef>
          <a:spcPct val="20000"/>
        </a:spcBef>
        <a:spcAft>
          <a:spcPct val="0"/>
        </a:spcAft>
        <a:buChar char="»"/>
        <a:defRPr sz="2300">
          <a:solidFill>
            <a:schemeClr val="tx1"/>
          </a:solidFill>
          <a:latin typeface="+mn-lt"/>
        </a:defRPr>
      </a:lvl9pPr>
    </p:bodyStyle>
    <p:otherStyle>
      <a:defPPr>
        <a:defRPr lang="es-ES"/>
      </a:defPPr>
      <a:lvl1pPr marL="0" algn="l" defTabSz="1042229" rtl="0" eaLnBrk="1" latinLnBrk="0" hangingPunct="1">
        <a:defRPr sz="2100" kern="1200">
          <a:solidFill>
            <a:schemeClr val="tx1"/>
          </a:solidFill>
          <a:latin typeface="+mn-lt"/>
          <a:ea typeface="+mn-ea"/>
          <a:cs typeface="+mn-cs"/>
        </a:defRPr>
      </a:lvl1pPr>
      <a:lvl2pPr marL="521116" algn="l" defTabSz="1042229" rtl="0" eaLnBrk="1" latinLnBrk="0" hangingPunct="1">
        <a:defRPr sz="2100" kern="1200">
          <a:solidFill>
            <a:schemeClr val="tx1"/>
          </a:solidFill>
          <a:latin typeface="+mn-lt"/>
          <a:ea typeface="+mn-ea"/>
          <a:cs typeface="+mn-cs"/>
        </a:defRPr>
      </a:lvl2pPr>
      <a:lvl3pPr marL="1042229" algn="l" defTabSz="1042229" rtl="0" eaLnBrk="1" latinLnBrk="0" hangingPunct="1">
        <a:defRPr sz="2100" kern="1200">
          <a:solidFill>
            <a:schemeClr val="tx1"/>
          </a:solidFill>
          <a:latin typeface="+mn-lt"/>
          <a:ea typeface="+mn-ea"/>
          <a:cs typeface="+mn-cs"/>
        </a:defRPr>
      </a:lvl3pPr>
      <a:lvl4pPr marL="1563342" algn="l" defTabSz="1042229" rtl="0" eaLnBrk="1" latinLnBrk="0" hangingPunct="1">
        <a:defRPr sz="2100" kern="1200">
          <a:solidFill>
            <a:schemeClr val="tx1"/>
          </a:solidFill>
          <a:latin typeface="+mn-lt"/>
          <a:ea typeface="+mn-ea"/>
          <a:cs typeface="+mn-cs"/>
        </a:defRPr>
      </a:lvl4pPr>
      <a:lvl5pPr marL="2084458" algn="l" defTabSz="1042229" rtl="0" eaLnBrk="1" latinLnBrk="0" hangingPunct="1">
        <a:defRPr sz="2100" kern="1200">
          <a:solidFill>
            <a:schemeClr val="tx1"/>
          </a:solidFill>
          <a:latin typeface="+mn-lt"/>
          <a:ea typeface="+mn-ea"/>
          <a:cs typeface="+mn-cs"/>
        </a:defRPr>
      </a:lvl5pPr>
      <a:lvl6pPr marL="2605570" algn="l" defTabSz="1042229" rtl="0" eaLnBrk="1" latinLnBrk="0" hangingPunct="1">
        <a:defRPr sz="2100" kern="1200">
          <a:solidFill>
            <a:schemeClr val="tx1"/>
          </a:solidFill>
          <a:latin typeface="+mn-lt"/>
          <a:ea typeface="+mn-ea"/>
          <a:cs typeface="+mn-cs"/>
        </a:defRPr>
      </a:lvl6pPr>
      <a:lvl7pPr marL="3126686" algn="l" defTabSz="1042229" rtl="0" eaLnBrk="1" latinLnBrk="0" hangingPunct="1">
        <a:defRPr sz="2100" kern="1200">
          <a:solidFill>
            <a:schemeClr val="tx1"/>
          </a:solidFill>
          <a:latin typeface="+mn-lt"/>
          <a:ea typeface="+mn-ea"/>
          <a:cs typeface="+mn-cs"/>
        </a:defRPr>
      </a:lvl7pPr>
      <a:lvl8pPr marL="3647800" algn="l" defTabSz="1042229" rtl="0" eaLnBrk="1" latinLnBrk="0" hangingPunct="1">
        <a:defRPr sz="2100" kern="1200">
          <a:solidFill>
            <a:schemeClr val="tx1"/>
          </a:solidFill>
          <a:latin typeface="+mn-lt"/>
          <a:ea typeface="+mn-ea"/>
          <a:cs typeface="+mn-cs"/>
        </a:defRPr>
      </a:lvl8pPr>
      <a:lvl9pPr marL="4168915" algn="l" defTabSz="1042229"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6.emf"/></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6.emf"/></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6.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6.emf"/></Relationships>
</file>

<file path=ppt/slides/_rels/slide2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hyperlink" Target="https://raulsolbes.com/2017/03/15/priorizar-y-simplificar/" TargetMode="External"/><Relationship Id="rId5" Type="http://schemas.openxmlformats.org/officeDocument/2006/relationships/image" Target="../media/image31.jpeg"/><Relationship Id="rId4" Type="http://schemas.openxmlformats.org/officeDocument/2006/relationships/image" Target="../media/image30.jpeg"/></Relationships>
</file>

<file path=ppt/slides/_rels/slide31.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hyperlink" Target="http://www.google.es/url?sa=i&amp;rct=j&amp;q=&amp;esrc=s&amp;source=images&amp;cd=&amp;cad=rja&amp;uact=8&amp;ved=0ahUKEwiezt-lxNTTAhUHQBQKHT0PAp0QjRwIBw&amp;url=http://blog.girtual.com/el-sistema-grade-de-las-evidencias-a-las-decisiones/&amp;psig=AFQjCNHIvbUbIKm-ARcmIHxvMmq62hWj_w&amp;ust=1493928596334263" TargetMode="External"/><Relationship Id="rId7" Type="http://schemas.openxmlformats.org/officeDocument/2006/relationships/hyperlink" Target="http://www.google.es/url?sa=i&amp;rct=j&amp;q=&amp;esrc=s&amp;source=images&amp;cd=&amp;cad=rja&amp;uact=8&amp;ved=0ahUKEwit9cDsxNTTAhUCXBQKHZzcBaAQjRwIBw&amp;url=http://anestesiar.org/rear/volumen-5/numero-10/507-actualizacion-del-documento-sevilla-de-consenso-sobre-alternativas-a-la-transfusion-de-sangre-alogenica&amp;psig=AFQjCNGncKfa0_X1ApY8HDKT7AitqrnwZg&amp;ust=1493928817307108"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hyperlink" Target="https://www.google.es/url?sa=i&amp;rct=j&amp;q=&amp;esrc=s&amp;source=images&amp;cd=&amp;cad=rja&amp;uact=8&amp;ved=0ahUKEwiqvLLZxNTTAhVLwBQKHV39BngQjRwIBw&amp;url=https://rincondocentemfyc.wordpress.com/2010/02/14/medicina-basada-en-evidencias-hoy-hablamos-de-metodologia-grade/&amp;psig=AFQjCNGncKfa0_X1ApY8HDKT7AitqrnwZg&amp;ust=1493928817307108" TargetMode="External"/><Relationship Id="rId4" Type="http://schemas.openxmlformats.org/officeDocument/2006/relationships/image" Target="../media/image33.jpeg"/></Relationships>
</file>

<file path=ppt/slides/_rels/slide3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15.emf"/></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5.emf"/></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39.png"/><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40.emf"/><Relationship Id="rId4" Type="http://schemas.openxmlformats.org/officeDocument/2006/relationships/oleObject" Target="../embeddings/oleObject1.bin"/></Relationships>
</file>

<file path=ppt/slides/_rels/slide3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15.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41.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15.emf"/></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15.emf"/></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70000"/>
            <a:lum/>
          </a:blip>
          <a:srcRect/>
          <a:stretch>
            <a:fillRect/>
          </a:stretch>
        </a:blipFill>
        <a:effectLst/>
      </p:bgPr>
    </p:bg>
    <p:spTree>
      <p:nvGrpSpPr>
        <p:cNvPr id="1" name=""/>
        <p:cNvGrpSpPr/>
        <p:nvPr/>
      </p:nvGrpSpPr>
      <p:grpSpPr>
        <a:xfrm>
          <a:off x="0" y="0"/>
          <a:ext cx="0" cy="0"/>
          <a:chOff x="0" y="0"/>
          <a:chExt cx="0" cy="0"/>
        </a:xfrm>
      </p:grpSpPr>
      <p:sp>
        <p:nvSpPr>
          <p:cNvPr id="4" name="Título 3"/>
          <p:cNvSpPr>
            <a:spLocks noGrp="1"/>
          </p:cNvSpPr>
          <p:nvPr>
            <p:ph type="ctrTitle"/>
          </p:nvPr>
        </p:nvSpPr>
        <p:spPr>
          <a:xfrm>
            <a:off x="914400" y="3789363"/>
            <a:ext cx="10534650" cy="1285875"/>
          </a:xfrm>
        </p:spPr>
        <p:txBody>
          <a:bodyPr rtlCol="0"/>
          <a:lstStyle/>
          <a:p>
            <a:pPr eaLnBrk="1" fontAlgn="auto" hangingPunct="1">
              <a:spcAft>
                <a:spcPts val="0"/>
              </a:spcAft>
              <a:defRPr/>
            </a:pPr>
            <a:r>
              <a:rPr lang="es-ES" smtClean="0"/>
              <a:t>EPOC, </a:t>
            </a:r>
            <a:r>
              <a:rPr lang="es-ES" dirty="0" smtClean="0"/>
              <a:t>una enfermedad en constante evolución</a:t>
            </a:r>
            <a:endParaRPr lang="es-ES" dirty="0"/>
          </a:p>
        </p:txBody>
      </p:sp>
      <p:sp>
        <p:nvSpPr>
          <p:cNvPr id="15363" name="Subtítulo 4"/>
          <p:cNvSpPr>
            <a:spLocks noGrp="1"/>
          </p:cNvSpPr>
          <p:nvPr>
            <p:ph type="subTitle" idx="1"/>
          </p:nvPr>
        </p:nvSpPr>
        <p:spPr>
          <a:xfrm>
            <a:off x="895350" y="5146675"/>
            <a:ext cx="10553700" cy="914400"/>
          </a:xfrm>
          <a:solidFill>
            <a:srgbClr val="FFFFFF">
              <a:alpha val="50195"/>
            </a:srgbClr>
          </a:solidFill>
        </p:spPr>
        <p:txBody>
          <a:bodyPr>
            <a:normAutofit fontScale="92500" lnSpcReduction="10000"/>
          </a:bodyPr>
          <a:lstStyle/>
          <a:p>
            <a:pPr>
              <a:spcBef>
                <a:spcPts val="550"/>
              </a:spcBef>
              <a:buFont typeface="Arial" charset="0"/>
              <a:buNone/>
              <a:defRPr/>
            </a:pPr>
            <a:r>
              <a:rPr lang="es-ES" altLang="es-ES" dirty="0" smtClean="0">
                <a:ea typeface="ＭＳ Ｐゴシック" pitchFamily="34" charset="-128"/>
              </a:rPr>
              <a:t>Dr. Diego Agustín Vargas Ortega. H. de Alta Resolución El </a:t>
            </a:r>
            <a:r>
              <a:rPr lang="es-ES" altLang="es-ES" dirty="0" err="1" smtClean="0">
                <a:ea typeface="ＭＳ Ｐゴシック" pitchFamily="34" charset="-128"/>
              </a:rPr>
              <a:t>Toyo</a:t>
            </a:r>
            <a:r>
              <a:rPr lang="es-ES" altLang="es-ES" dirty="0" smtClean="0">
                <a:ea typeface="ＭＳ Ｐゴシック" pitchFamily="34" charset="-128"/>
              </a:rPr>
              <a:t>. Almería</a:t>
            </a:r>
          </a:p>
          <a:p>
            <a:pPr>
              <a:spcBef>
                <a:spcPts val="550"/>
              </a:spcBef>
              <a:buFont typeface="Arial" charset="0"/>
              <a:buNone/>
              <a:defRPr/>
            </a:pPr>
            <a:r>
              <a:rPr lang="es-ES" altLang="es-ES" dirty="0" smtClean="0">
                <a:ea typeface="ＭＳ Ｐゴシック" pitchFamily="34" charset="-128"/>
              </a:rPr>
              <a:t>Dr. Jesús Molina Paris. C.S. Francia. Fuenlabrada</a:t>
            </a:r>
          </a:p>
          <a:p>
            <a:pPr eaLnBrk="1" hangingPunct="1">
              <a:buFont typeface="Arial" charset="0"/>
              <a:buNone/>
              <a:defRPr/>
            </a:pPr>
            <a:endParaRPr lang="es-ES"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32"/>
          <p:cNvGrpSpPr>
            <a:grpSpLocks/>
          </p:cNvGrpSpPr>
          <p:nvPr/>
        </p:nvGrpSpPr>
        <p:grpSpPr bwMode="auto">
          <a:xfrm>
            <a:off x="5358184" y="4333528"/>
            <a:ext cx="3454400" cy="1828800"/>
            <a:chOff x="4191000" y="4495800"/>
            <a:chExt cx="2590800" cy="1828800"/>
          </a:xfrm>
        </p:grpSpPr>
        <p:sp>
          <p:nvSpPr>
            <p:cNvPr id="49" name="Line 3"/>
            <p:cNvSpPr>
              <a:spLocks noChangeShapeType="1"/>
            </p:cNvSpPr>
            <p:nvPr/>
          </p:nvSpPr>
          <p:spPr bwMode="auto">
            <a:xfrm flipV="1">
              <a:off x="5486400" y="4495800"/>
              <a:ext cx="0" cy="1371600"/>
            </a:xfrm>
            <a:prstGeom prst="line">
              <a:avLst/>
            </a:prstGeom>
            <a:noFill/>
            <a:ln w="38100">
              <a:solidFill>
                <a:srgbClr val="000000"/>
              </a:solidFill>
              <a:round/>
              <a:headEnd type="triangle" w="med" len="med"/>
              <a:tailEnd/>
            </a:ln>
            <a:effectLst>
              <a:outerShdw blurRad="50800" dist="38100" dir="2700000">
                <a:srgbClr val="000000">
                  <a:alpha val="43000"/>
                </a:srgbClr>
              </a:outerShdw>
            </a:effectLst>
          </p:spPr>
          <p:txBody>
            <a:bodyPr wrap="none" anchor="ctr"/>
            <a:lstStyle/>
            <a:p>
              <a:pPr algn="ctr">
                <a:spcAft>
                  <a:spcPct val="40000"/>
                </a:spcAft>
                <a:buFont typeface="Symbol" charset="2"/>
                <a:buNone/>
                <a:defRPr/>
              </a:pPr>
              <a:endParaRPr lang="es-ES_tradnl" sz="1000">
                <a:solidFill>
                  <a:srgbClr val="000000"/>
                </a:solidFill>
                <a:effectLst>
                  <a:outerShdw blurRad="38100" dist="38100" dir="2700000" algn="tl">
                    <a:srgbClr val="000000">
                      <a:alpha val="43137"/>
                    </a:srgbClr>
                  </a:outerShdw>
                </a:effectLst>
                <a:latin typeface="Arial"/>
                <a:cs typeface="Arial"/>
                <a:sym typeface="Symbol" charset="2"/>
              </a:endParaRPr>
            </a:p>
          </p:txBody>
        </p:sp>
        <p:sp>
          <p:nvSpPr>
            <p:cNvPr id="60" name="Text Box 45"/>
            <p:cNvSpPr txBox="1">
              <a:spLocks noChangeArrowheads="1"/>
            </p:cNvSpPr>
            <p:nvPr/>
          </p:nvSpPr>
          <p:spPr bwMode="auto">
            <a:xfrm>
              <a:off x="4191000" y="4657725"/>
              <a:ext cx="2590800" cy="500137"/>
            </a:xfrm>
            <a:prstGeom prst="rect">
              <a:avLst/>
            </a:prstGeom>
            <a:solidFill>
              <a:schemeClr val="bg1"/>
            </a:solidFill>
            <a:ln w="9525">
              <a:noFill/>
              <a:miter lim="800000"/>
              <a:headEnd/>
              <a:tailEnd/>
            </a:ln>
            <a:effectLst/>
          </p:spPr>
          <p:txBody>
            <a:bodyPr>
              <a:spAutoFit/>
            </a:bodyPr>
            <a:lstStyle/>
            <a:p>
              <a:pPr algn="ctr">
                <a:spcAft>
                  <a:spcPct val="40000"/>
                </a:spcAft>
                <a:buFont typeface="Symbol" pitchFamily="18" charset="2"/>
                <a:buNone/>
                <a:defRPr/>
              </a:pPr>
              <a:r>
                <a:rPr lang="es-ES_tradnl" sz="1600" dirty="0">
                  <a:solidFill>
                    <a:srgbClr val="004586"/>
                  </a:solidFill>
                  <a:cs typeface="Arial"/>
                </a:rPr>
                <a:t>FEV</a:t>
              </a:r>
              <a:r>
                <a:rPr lang="es-ES_tradnl" sz="1600" baseline="-25000" dirty="0">
                  <a:solidFill>
                    <a:srgbClr val="004586"/>
                  </a:solidFill>
                  <a:cs typeface="Arial"/>
                </a:rPr>
                <a:t>1</a:t>
              </a:r>
              <a:r>
                <a:rPr lang="es-ES_tradnl" sz="1600" dirty="0">
                  <a:solidFill>
                    <a:srgbClr val="004586"/>
                  </a:solidFill>
                  <a:cs typeface="Arial"/>
                </a:rPr>
                <a:t>/FVC </a:t>
              </a:r>
              <a:r>
                <a:rPr lang="es-ES_tradnl" sz="1600" dirty="0" err="1">
                  <a:solidFill>
                    <a:srgbClr val="004586"/>
                  </a:solidFill>
                  <a:cs typeface="Arial"/>
                </a:rPr>
                <a:t>postbd</a:t>
              </a:r>
              <a:r>
                <a:rPr lang="es-ES_tradnl" sz="1600" dirty="0">
                  <a:solidFill>
                    <a:srgbClr val="004586"/>
                  </a:solidFill>
                  <a:cs typeface="Arial"/>
                </a:rPr>
                <a:t> &lt;</a:t>
              </a:r>
              <a:r>
                <a:rPr lang="es-ES_tradnl" sz="1600" dirty="0" smtClean="0">
                  <a:solidFill>
                    <a:srgbClr val="004586"/>
                  </a:solidFill>
                  <a:cs typeface="Arial"/>
                </a:rPr>
                <a:t>0,7</a:t>
              </a:r>
              <a:r>
                <a:rPr lang="es-ES_tradnl" sz="1600" dirty="0">
                  <a:solidFill>
                    <a:srgbClr val="004586"/>
                  </a:solidFill>
                  <a:cs typeface="Arial"/>
                </a:rPr>
                <a:t>*</a:t>
              </a:r>
              <a:r>
                <a:rPr lang="es-ES_tradnl" sz="1050" dirty="0">
                  <a:solidFill>
                    <a:srgbClr val="004586"/>
                  </a:solidFill>
                  <a:cs typeface="Arial"/>
                </a:rPr>
                <a:t>(*valorar LIN en &gt;70 años y &lt; 50 años)</a:t>
              </a:r>
            </a:p>
          </p:txBody>
        </p:sp>
        <p:grpSp>
          <p:nvGrpSpPr>
            <p:cNvPr id="121899" name="Agrupar 121"/>
            <p:cNvGrpSpPr>
              <a:grpSpLocks/>
            </p:cNvGrpSpPr>
            <p:nvPr/>
          </p:nvGrpSpPr>
          <p:grpSpPr bwMode="auto">
            <a:xfrm>
              <a:off x="4343400" y="5867400"/>
              <a:ext cx="2362200" cy="457200"/>
              <a:chOff x="3886200" y="2819400"/>
              <a:chExt cx="2362200" cy="457200"/>
            </a:xfrm>
          </p:grpSpPr>
          <p:sp>
            <p:nvSpPr>
              <p:cNvPr id="123" name="Rectángulo redondeado 122"/>
              <p:cNvSpPr/>
              <p:nvPr/>
            </p:nvSpPr>
            <p:spPr bwMode="auto">
              <a:xfrm>
                <a:off x="3886200" y="2819400"/>
                <a:ext cx="2362200" cy="457200"/>
              </a:xfrm>
              <a:prstGeom prst="roundRect">
                <a:avLst/>
              </a:prstGeom>
              <a:solidFill>
                <a:srgbClr val="E8ECF5">
                  <a:alpha val="77000"/>
                </a:srgbClr>
              </a:solidFill>
              <a:ln w="9525" cap="flat" cmpd="sng" algn="ctr">
                <a:solidFill>
                  <a:srgbClr val="004586"/>
                </a:solidFill>
                <a:prstDash val="solid"/>
                <a:round/>
                <a:headEnd type="none" w="med" len="med"/>
                <a:tailEnd type="none" w="med" len="med"/>
              </a:ln>
              <a:effectLst>
                <a:outerShdw blurRad="63500" dist="35921" dir="2700000" algn="ctr" rotWithShape="0">
                  <a:srgbClr val="3366CC"/>
                </a:outerShdw>
              </a:effectLst>
            </p:spPr>
            <p:txBody>
              <a:bodyPr/>
              <a:lstStyle/>
              <a:p>
                <a:pPr algn="ctr">
                  <a:buFont typeface="Symbol" charset="2"/>
                  <a:buNone/>
                  <a:defRPr/>
                </a:pPr>
                <a:endParaRPr lang="es-ES_tradnl" sz="1400">
                  <a:solidFill>
                    <a:srgbClr val="000000"/>
                  </a:solidFill>
                  <a:effectLst>
                    <a:outerShdw blurRad="38100" dist="38100" dir="2700000" algn="tl">
                      <a:srgbClr val="000000">
                        <a:alpha val="43137"/>
                      </a:srgbClr>
                    </a:outerShdw>
                  </a:effectLst>
                  <a:latin typeface="Times New Roman" charset="0"/>
                  <a:cs typeface="Arial"/>
                  <a:sym typeface="Symbol" charset="2"/>
                </a:endParaRPr>
              </a:p>
            </p:txBody>
          </p:sp>
          <p:sp>
            <p:nvSpPr>
              <p:cNvPr id="124" name="Text Box 11"/>
              <p:cNvSpPr txBox="1">
                <a:spLocks noChangeArrowheads="1"/>
              </p:cNvSpPr>
              <p:nvPr/>
            </p:nvSpPr>
            <p:spPr bwMode="auto">
              <a:xfrm>
                <a:off x="3994547" y="2868496"/>
                <a:ext cx="2145506" cy="327142"/>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600" b="1" dirty="0" err="1">
                    <a:solidFill>
                      <a:srgbClr val="004586"/>
                    </a:solidFill>
                    <a:latin typeface="+mn-lt"/>
                    <a:cs typeface="Arial"/>
                    <a:sym typeface="Symbol" charset="2"/>
                  </a:rPr>
                  <a:t>EPOC</a:t>
                </a:r>
                <a:endParaRPr lang="en-GB" sz="1600" b="1" dirty="0">
                  <a:solidFill>
                    <a:srgbClr val="004586"/>
                  </a:solidFill>
                  <a:latin typeface="+mn-lt"/>
                  <a:cs typeface="Arial"/>
                  <a:sym typeface="Symbol" charset="2"/>
                </a:endParaRPr>
              </a:p>
            </p:txBody>
          </p:sp>
        </p:grpSp>
      </p:grpSp>
      <p:pic>
        <p:nvPicPr>
          <p:cNvPr id="47" name="Imagen 46"/>
          <p:cNvPicPr>
            <a:picLocks noChangeAspect="1"/>
          </p:cNvPicPr>
          <p:nvPr/>
        </p:nvPicPr>
        <p:blipFill>
          <a:blip r:embed="rId3" cstate="print"/>
          <a:stretch>
            <a:fillRect/>
          </a:stretch>
        </p:blipFill>
        <p:spPr>
          <a:xfrm rot="21203689">
            <a:off x="313778" y="529564"/>
            <a:ext cx="1771153" cy="711700"/>
          </a:xfrm>
          <a:prstGeom prst="rect">
            <a:avLst/>
          </a:prstGeom>
          <a:solidFill>
            <a:srgbClr val="FFFFFF">
              <a:shade val="85000"/>
            </a:srgbClr>
          </a:solidFill>
          <a:ln w="57150" cap="sq" cmpd="sng">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121860" name="Agrupar 36"/>
          <p:cNvGrpSpPr>
            <a:grpSpLocks/>
          </p:cNvGrpSpPr>
          <p:nvPr/>
        </p:nvGrpSpPr>
        <p:grpSpPr bwMode="auto">
          <a:xfrm>
            <a:off x="3122984" y="980728"/>
            <a:ext cx="3149600" cy="609600"/>
            <a:chOff x="6019800" y="1752600"/>
            <a:chExt cx="1905000" cy="609600"/>
          </a:xfrm>
          <a:effectLst/>
        </p:grpSpPr>
        <p:sp>
          <p:nvSpPr>
            <p:cNvPr id="63" name="Rectángulo redondeado 62"/>
            <p:cNvSpPr/>
            <p:nvPr/>
          </p:nvSpPr>
          <p:spPr bwMode="auto">
            <a:xfrm>
              <a:off x="6019800" y="1752600"/>
              <a:ext cx="1905000" cy="609600"/>
            </a:xfrm>
            <a:prstGeom prst="roundRect">
              <a:avLst/>
            </a:prstGeom>
            <a:solidFill>
              <a:srgbClr val="CDD7EB">
                <a:alpha val="77000"/>
              </a:srgbClr>
            </a:solidFill>
            <a:ln w="9525" cap="flat" cmpd="sng" algn="ctr">
              <a:solidFill>
                <a:srgbClr val="004586"/>
              </a:solidFill>
              <a:prstDash val="solid"/>
              <a:round/>
              <a:headEnd type="none" w="med" len="med"/>
              <a:tailEnd type="none" w="med" len="med"/>
            </a:ln>
            <a:effectLst>
              <a:outerShdw blurRad="63500" dist="35921" dir="2700000" algn="ctr" rotWithShape="0">
                <a:schemeClr val="tx1"/>
              </a:outerShdw>
            </a:effectLst>
          </p:spPr>
          <p:txBody>
            <a:bodyPr/>
            <a:lstStyle/>
            <a:p>
              <a:pPr algn="ctr">
                <a:buFont typeface="Symbol" charset="2"/>
                <a:buNone/>
                <a:defRPr/>
              </a:pPr>
              <a:endParaRPr lang="es-ES_tradnl" sz="1400">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sp>
          <p:nvSpPr>
            <p:cNvPr id="64" name="Text Box 11"/>
            <p:cNvSpPr txBox="1">
              <a:spLocks noChangeArrowheads="1"/>
            </p:cNvSpPr>
            <p:nvPr/>
          </p:nvSpPr>
          <p:spPr bwMode="auto">
            <a:xfrm>
              <a:off x="6107177" y="1849703"/>
              <a:ext cx="1730247" cy="388697"/>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2000" b="1" dirty="0" err="1">
                  <a:solidFill>
                    <a:srgbClr val="004586"/>
                  </a:solidFill>
                  <a:latin typeface="+mj-lt"/>
                  <a:cs typeface="Arial"/>
                  <a:sym typeface="Symbol" charset="2"/>
                </a:rPr>
                <a:t>Diagnóstico</a:t>
              </a:r>
              <a:r>
                <a:rPr lang="en-GB" sz="2000" b="1" dirty="0">
                  <a:solidFill>
                    <a:srgbClr val="004586"/>
                  </a:solidFill>
                  <a:latin typeface="+mj-lt"/>
                  <a:cs typeface="Arial"/>
                  <a:sym typeface="Symbol" charset="2"/>
                </a:rPr>
                <a:t> de EPOC</a:t>
              </a:r>
            </a:p>
          </p:txBody>
        </p:sp>
      </p:grpSp>
      <p:grpSp>
        <p:nvGrpSpPr>
          <p:cNvPr id="5" name="Agrupar 78"/>
          <p:cNvGrpSpPr>
            <a:grpSpLocks/>
          </p:cNvGrpSpPr>
          <p:nvPr/>
        </p:nvGrpSpPr>
        <p:grpSpPr bwMode="auto">
          <a:xfrm>
            <a:off x="5561384" y="3038128"/>
            <a:ext cx="3149600" cy="457200"/>
            <a:chOff x="3886200" y="2819400"/>
            <a:chExt cx="2362200" cy="457200"/>
          </a:xfrm>
        </p:grpSpPr>
        <p:sp>
          <p:nvSpPr>
            <p:cNvPr id="75" name="Rectángulo redondeado 74"/>
            <p:cNvSpPr/>
            <p:nvPr/>
          </p:nvSpPr>
          <p:spPr bwMode="auto">
            <a:xfrm>
              <a:off x="3886200" y="2819400"/>
              <a:ext cx="2362200" cy="457200"/>
            </a:xfrm>
            <a:prstGeom prst="roundRect">
              <a:avLst/>
            </a:prstGeom>
            <a:solidFill>
              <a:srgbClr val="E8ECF5">
                <a:alpha val="77000"/>
              </a:srgbClr>
            </a:solidFill>
            <a:ln w="9525" cap="flat" cmpd="sng" algn="ctr">
              <a:solidFill>
                <a:srgbClr val="004586"/>
              </a:solidFill>
              <a:prstDash val="solid"/>
              <a:round/>
              <a:headEnd type="none" w="med" len="med"/>
              <a:tailEnd type="none" w="med" len="med"/>
            </a:ln>
            <a:effectLst>
              <a:outerShdw blurRad="63500" dist="35921" dir="2700000" algn="ctr" rotWithShape="0">
                <a:schemeClr val="tx1"/>
              </a:outerShdw>
            </a:effectLst>
          </p:spPr>
          <p:txBody>
            <a:bodyPr/>
            <a:lstStyle/>
            <a:p>
              <a:pPr algn="ctr">
                <a:buFont typeface="Symbol" charset="2"/>
                <a:buNone/>
                <a:defRPr/>
              </a:pPr>
              <a:endParaRPr lang="es-ES_tradnl" sz="1400">
                <a:solidFill>
                  <a:srgbClr val="000000"/>
                </a:solidFill>
                <a:effectLst>
                  <a:outerShdw blurRad="38100" dist="38100" dir="2700000" algn="tl">
                    <a:srgbClr val="000000">
                      <a:alpha val="43137"/>
                    </a:srgbClr>
                  </a:outerShdw>
                </a:effectLst>
                <a:latin typeface="Times New Roman" charset="0"/>
                <a:cs typeface="Arial"/>
                <a:sym typeface="Symbol" charset="2"/>
              </a:endParaRPr>
            </a:p>
          </p:txBody>
        </p:sp>
        <p:sp>
          <p:nvSpPr>
            <p:cNvPr id="78" name="Text Box 11"/>
            <p:cNvSpPr txBox="1">
              <a:spLocks noChangeArrowheads="1"/>
            </p:cNvSpPr>
            <p:nvPr/>
          </p:nvSpPr>
          <p:spPr bwMode="auto">
            <a:xfrm>
              <a:off x="3994547" y="2868496"/>
              <a:ext cx="2145506" cy="327142"/>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600" b="1" dirty="0" err="1">
                  <a:solidFill>
                    <a:srgbClr val="004586"/>
                  </a:solidFill>
                  <a:latin typeface="+mn-lt"/>
                  <a:cs typeface="Arial"/>
                  <a:sym typeface="Symbol" charset="2"/>
                </a:rPr>
                <a:t>Sospecha clínica</a:t>
              </a:r>
              <a:endParaRPr lang="en-GB" sz="1600" b="1" dirty="0">
                <a:solidFill>
                  <a:srgbClr val="004586"/>
                </a:solidFill>
                <a:latin typeface="+mn-lt"/>
                <a:cs typeface="Arial"/>
                <a:sym typeface="Symbol" charset="2"/>
              </a:endParaRPr>
            </a:p>
          </p:txBody>
        </p:sp>
      </p:grpSp>
      <p:grpSp>
        <p:nvGrpSpPr>
          <p:cNvPr id="6" name="Agrupar 129"/>
          <p:cNvGrpSpPr>
            <a:grpSpLocks/>
          </p:cNvGrpSpPr>
          <p:nvPr/>
        </p:nvGrpSpPr>
        <p:grpSpPr bwMode="auto">
          <a:xfrm>
            <a:off x="3427784" y="1901277"/>
            <a:ext cx="7300913" cy="1060651"/>
            <a:chOff x="2743200" y="2064302"/>
            <a:chExt cx="5475143" cy="1059898"/>
          </a:xfrm>
        </p:grpSpPr>
        <p:grpSp>
          <p:nvGrpSpPr>
            <p:cNvPr id="121876" name="Agrupar 84"/>
            <p:cNvGrpSpPr>
              <a:grpSpLocks/>
            </p:cNvGrpSpPr>
            <p:nvPr/>
          </p:nvGrpSpPr>
          <p:grpSpPr bwMode="auto">
            <a:xfrm>
              <a:off x="2743200" y="2134303"/>
              <a:ext cx="1644091" cy="456875"/>
              <a:chOff x="2865294" y="2134303"/>
              <a:chExt cx="1644091" cy="456875"/>
            </a:xfrm>
          </p:grpSpPr>
          <p:sp>
            <p:nvSpPr>
              <p:cNvPr id="83" name="Rectángulo redondeado 82"/>
              <p:cNvSpPr/>
              <p:nvPr/>
            </p:nvSpPr>
            <p:spPr bwMode="auto">
              <a:xfrm>
                <a:off x="2887914" y="2134303"/>
                <a:ext cx="1600042" cy="456875"/>
              </a:xfrm>
              <a:prstGeom prst="roundRect">
                <a:avLst/>
              </a:prstGeom>
              <a:solidFill>
                <a:schemeClr val="bg1">
                  <a:alpha val="77000"/>
                </a:scheme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a:solidFill>
                    <a:srgbClr val="000000"/>
                  </a:solidFill>
                  <a:effectLst>
                    <a:outerShdw blurRad="38100" dist="38100" dir="2700000" algn="tl">
                      <a:srgbClr val="000000">
                        <a:alpha val="43137"/>
                      </a:srgbClr>
                    </a:outerShdw>
                  </a:effectLst>
                  <a:latin typeface="Times New Roman" charset="0"/>
                  <a:cs typeface="Arial"/>
                  <a:sym typeface="Symbol" charset="2"/>
                </a:endParaRPr>
              </a:p>
            </p:txBody>
          </p:sp>
          <p:sp>
            <p:nvSpPr>
              <p:cNvPr id="84" name="Text Box 11"/>
              <p:cNvSpPr txBox="1">
                <a:spLocks noChangeArrowheads="1"/>
              </p:cNvSpPr>
              <p:nvPr/>
            </p:nvSpPr>
            <p:spPr bwMode="auto">
              <a:xfrm>
                <a:off x="2865294" y="2169087"/>
                <a:ext cx="1644091" cy="326910"/>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400" b="1" dirty="0" err="1">
                    <a:solidFill>
                      <a:srgbClr val="004586"/>
                    </a:solidFill>
                    <a:latin typeface="+mn-lt"/>
                    <a:sym typeface="Symbol" pitchFamily="18" charset="2"/>
                  </a:rPr>
                  <a:t>Edad</a:t>
                </a:r>
                <a:r>
                  <a:rPr lang="en-GB" sz="1400" b="1" dirty="0">
                    <a:solidFill>
                      <a:srgbClr val="004586"/>
                    </a:solidFill>
                    <a:latin typeface="+mn-lt"/>
                    <a:sym typeface="Symbol" pitchFamily="18" charset="2"/>
                  </a:rPr>
                  <a:t> ≥ 35 </a:t>
                </a:r>
                <a:r>
                  <a:rPr lang="en-GB" sz="1600" b="1" dirty="0" err="1">
                    <a:solidFill>
                      <a:srgbClr val="004586"/>
                    </a:solidFill>
                    <a:latin typeface="+mn-lt"/>
                    <a:sym typeface="Symbol" pitchFamily="18" charset="2"/>
                  </a:rPr>
                  <a:t>años</a:t>
                </a:r>
                <a:endParaRPr lang="en-GB" sz="1400" b="1" dirty="0">
                  <a:solidFill>
                    <a:srgbClr val="004586"/>
                  </a:solidFill>
                  <a:latin typeface="+mn-lt"/>
                  <a:sym typeface="Symbol" pitchFamily="18" charset="2"/>
                </a:endParaRPr>
              </a:p>
            </p:txBody>
          </p:sp>
        </p:grpSp>
        <p:grpSp>
          <p:nvGrpSpPr>
            <p:cNvPr id="121877" name="Agrupar 98"/>
            <p:cNvGrpSpPr>
              <a:grpSpLocks/>
            </p:cNvGrpSpPr>
            <p:nvPr/>
          </p:nvGrpSpPr>
          <p:grpSpPr bwMode="auto">
            <a:xfrm>
              <a:off x="4648011" y="2064302"/>
              <a:ext cx="1644091" cy="572956"/>
              <a:chOff x="4648011" y="2064302"/>
              <a:chExt cx="1644091" cy="572956"/>
            </a:xfrm>
          </p:grpSpPr>
          <p:sp>
            <p:nvSpPr>
              <p:cNvPr id="87" name="Rectángulo redondeado 86"/>
              <p:cNvSpPr/>
              <p:nvPr/>
            </p:nvSpPr>
            <p:spPr bwMode="auto">
              <a:xfrm>
                <a:off x="4670631" y="2134303"/>
                <a:ext cx="1600042" cy="456875"/>
              </a:xfrm>
              <a:prstGeom prst="roundRect">
                <a:avLst/>
              </a:prstGeom>
              <a:solidFill>
                <a:schemeClr val="bg1">
                  <a:alpha val="77000"/>
                </a:scheme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a:solidFill>
                    <a:srgbClr val="000000"/>
                  </a:solidFill>
                  <a:effectLst>
                    <a:outerShdw blurRad="38100" dist="38100" dir="2700000" algn="tl">
                      <a:srgbClr val="000000">
                        <a:alpha val="43137"/>
                      </a:srgbClr>
                    </a:outerShdw>
                  </a:effectLst>
                  <a:latin typeface="Times New Roman" charset="0"/>
                  <a:cs typeface="Arial"/>
                  <a:sym typeface="Symbol" charset="2"/>
                </a:endParaRPr>
              </a:p>
            </p:txBody>
          </p:sp>
          <p:sp>
            <p:nvSpPr>
              <p:cNvPr id="88" name="Text Box 11"/>
              <p:cNvSpPr txBox="1">
                <a:spLocks noChangeArrowheads="1"/>
              </p:cNvSpPr>
              <p:nvPr/>
            </p:nvSpPr>
            <p:spPr bwMode="auto">
              <a:xfrm>
                <a:off x="4648011" y="2064302"/>
                <a:ext cx="1644091" cy="572956"/>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600" b="1" dirty="0" err="1">
                    <a:solidFill>
                      <a:srgbClr val="004586"/>
                    </a:solidFill>
                    <a:latin typeface="+mn-lt"/>
                    <a:sym typeface="Symbol" pitchFamily="18" charset="2"/>
                  </a:rPr>
                  <a:t>Tabaquismo</a:t>
                </a:r>
                <a:endParaRPr lang="en-GB" sz="1600" b="1" dirty="0">
                  <a:solidFill>
                    <a:srgbClr val="004586"/>
                  </a:solidFill>
                  <a:latin typeface="+mn-lt"/>
                  <a:sym typeface="Symbol" pitchFamily="18" charset="2"/>
                </a:endParaRPr>
              </a:p>
              <a:p>
                <a:pPr algn="ctr" defTabSz="801688">
                  <a:defRPr/>
                </a:pPr>
                <a:r>
                  <a:rPr lang="en-GB" sz="1600" b="1" dirty="0">
                    <a:solidFill>
                      <a:srgbClr val="004586"/>
                    </a:solidFill>
                    <a:latin typeface="+mn-lt"/>
                    <a:sym typeface="Symbol" pitchFamily="18" charset="2"/>
                  </a:rPr>
                  <a:t>(≥10 </a:t>
                </a:r>
                <a:r>
                  <a:rPr lang="en-GB" sz="1600" b="1" dirty="0" err="1">
                    <a:solidFill>
                      <a:srgbClr val="004586"/>
                    </a:solidFill>
                    <a:latin typeface="+mn-lt"/>
                    <a:sym typeface="Symbol" pitchFamily="18" charset="2"/>
                  </a:rPr>
                  <a:t>años</a:t>
                </a:r>
                <a:r>
                  <a:rPr lang="en-GB" sz="1600" b="1" dirty="0">
                    <a:solidFill>
                      <a:srgbClr val="004586"/>
                    </a:solidFill>
                    <a:latin typeface="+mn-lt"/>
                    <a:sym typeface="Symbol" pitchFamily="18" charset="2"/>
                  </a:rPr>
                  <a:t>/</a:t>
                </a:r>
                <a:r>
                  <a:rPr lang="en-GB" sz="1600" b="1" dirty="0" err="1">
                    <a:solidFill>
                      <a:srgbClr val="004586"/>
                    </a:solidFill>
                    <a:latin typeface="+mn-lt"/>
                    <a:sym typeface="Symbol" pitchFamily="18" charset="2"/>
                  </a:rPr>
                  <a:t>paquete</a:t>
                </a:r>
                <a:r>
                  <a:rPr lang="en-GB" sz="1400" b="1" dirty="0">
                    <a:solidFill>
                      <a:srgbClr val="004586"/>
                    </a:solidFill>
                    <a:latin typeface="+mn-lt"/>
                    <a:sym typeface="Symbol" pitchFamily="18" charset="2"/>
                  </a:rPr>
                  <a:t>)</a:t>
                </a:r>
              </a:p>
            </p:txBody>
          </p:sp>
        </p:grpSp>
        <p:grpSp>
          <p:nvGrpSpPr>
            <p:cNvPr id="121878" name="Agrupar 88"/>
            <p:cNvGrpSpPr>
              <a:grpSpLocks/>
            </p:cNvGrpSpPr>
            <p:nvPr/>
          </p:nvGrpSpPr>
          <p:grpSpPr bwMode="auto">
            <a:xfrm>
              <a:off x="6618301" y="2134303"/>
              <a:ext cx="1600042" cy="456875"/>
              <a:chOff x="2899222" y="2134303"/>
              <a:chExt cx="1600042" cy="456875"/>
            </a:xfrm>
          </p:grpSpPr>
          <p:sp>
            <p:nvSpPr>
              <p:cNvPr id="91" name="Rectángulo redondeado 90"/>
              <p:cNvSpPr/>
              <p:nvPr/>
            </p:nvSpPr>
            <p:spPr bwMode="auto">
              <a:xfrm>
                <a:off x="2899222" y="2134303"/>
                <a:ext cx="1600042" cy="456875"/>
              </a:xfrm>
              <a:prstGeom prst="roundRect">
                <a:avLst/>
              </a:prstGeom>
              <a:solidFill>
                <a:schemeClr val="bg1">
                  <a:alpha val="77000"/>
                </a:scheme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a:solidFill>
                    <a:srgbClr val="000000"/>
                  </a:solidFill>
                  <a:effectLst>
                    <a:outerShdw blurRad="38100" dist="38100" dir="2700000" algn="tl">
                      <a:srgbClr val="000000">
                        <a:alpha val="43137"/>
                      </a:srgbClr>
                    </a:outerShdw>
                  </a:effectLst>
                  <a:latin typeface="Times New Roman" charset="0"/>
                  <a:cs typeface="Arial"/>
                  <a:sym typeface="Symbol" charset="2"/>
                </a:endParaRPr>
              </a:p>
            </p:txBody>
          </p:sp>
          <p:sp>
            <p:nvSpPr>
              <p:cNvPr id="92" name="Text Box 11"/>
              <p:cNvSpPr txBox="1">
                <a:spLocks noChangeArrowheads="1"/>
              </p:cNvSpPr>
              <p:nvPr/>
            </p:nvSpPr>
            <p:spPr bwMode="auto">
              <a:xfrm>
                <a:off x="2937318" y="2169087"/>
                <a:ext cx="1523850" cy="326910"/>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600" b="1" dirty="0" err="1">
                    <a:solidFill>
                      <a:srgbClr val="004586"/>
                    </a:solidFill>
                    <a:latin typeface="+mn-lt"/>
                    <a:cs typeface="Arial"/>
                    <a:sym typeface="Symbol" charset="2"/>
                  </a:rPr>
                  <a:t>Síntomas</a:t>
                </a:r>
                <a:endParaRPr lang="en-GB" sz="1600" b="1" dirty="0">
                  <a:solidFill>
                    <a:srgbClr val="004586"/>
                  </a:solidFill>
                  <a:latin typeface="+mn-lt"/>
                  <a:cs typeface="Arial"/>
                  <a:sym typeface="Symbol" charset="2"/>
                </a:endParaRPr>
              </a:p>
            </p:txBody>
          </p:sp>
        </p:grpSp>
        <p:sp>
          <p:nvSpPr>
            <p:cNvPr id="96" name="Text Box 11"/>
            <p:cNvSpPr txBox="1">
              <a:spLocks noChangeArrowheads="1"/>
            </p:cNvSpPr>
            <p:nvPr/>
          </p:nvSpPr>
          <p:spPr bwMode="auto">
            <a:xfrm>
              <a:off x="4343242" y="2199345"/>
              <a:ext cx="304770" cy="326793"/>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600" dirty="0" err="1">
                  <a:solidFill>
                    <a:srgbClr val="16165D"/>
                  </a:solidFill>
                  <a:effectLst>
                    <a:outerShdw blurRad="38100" dist="38100" dir="2700000" algn="tl">
                      <a:srgbClr val="000000">
                        <a:alpha val="43137"/>
                      </a:srgbClr>
                    </a:outerShdw>
                  </a:effectLst>
                  <a:latin typeface="Arial" charset="0"/>
                  <a:cs typeface="Arial"/>
                  <a:sym typeface="Symbol" charset="2"/>
                </a:rPr>
                <a:t>+</a:t>
              </a:r>
              <a:endParaRPr lang="en-GB" sz="1600" dirty="0">
                <a:solidFill>
                  <a:srgbClr val="16165D"/>
                </a:solidFill>
                <a:effectLst>
                  <a:outerShdw blurRad="38100" dist="38100" dir="2700000" algn="tl">
                    <a:srgbClr val="000000">
                      <a:alpha val="43137"/>
                    </a:srgbClr>
                  </a:outerShdw>
                </a:effectLst>
                <a:latin typeface="Arial" charset="0"/>
                <a:cs typeface="Arial"/>
                <a:sym typeface="Symbol" charset="2"/>
              </a:endParaRPr>
            </a:p>
          </p:txBody>
        </p:sp>
        <p:sp>
          <p:nvSpPr>
            <p:cNvPr id="98" name="Text Box 11"/>
            <p:cNvSpPr txBox="1">
              <a:spLocks noChangeArrowheads="1"/>
            </p:cNvSpPr>
            <p:nvPr/>
          </p:nvSpPr>
          <p:spPr bwMode="auto">
            <a:xfrm>
              <a:off x="6324246" y="2199345"/>
              <a:ext cx="304770" cy="326793"/>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600" dirty="0" err="1">
                  <a:solidFill>
                    <a:srgbClr val="2D2D8A">
                      <a:lumMod val="50000"/>
                    </a:srgbClr>
                  </a:solidFill>
                  <a:effectLst>
                    <a:outerShdw blurRad="38100" dist="38100" dir="2700000" algn="tl">
                      <a:srgbClr val="000000">
                        <a:alpha val="43137"/>
                      </a:srgbClr>
                    </a:outerShdw>
                  </a:effectLst>
                  <a:latin typeface="Arial" charset="0"/>
                  <a:cs typeface="Arial"/>
                  <a:sym typeface="Symbol" charset="2"/>
                </a:rPr>
                <a:t>+</a:t>
              </a:r>
              <a:endParaRPr lang="en-GB" sz="1600" dirty="0">
                <a:solidFill>
                  <a:srgbClr val="2D2D8A">
                    <a:lumMod val="50000"/>
                  </a:srgbClr>
                </a:solidFill>
                <a:effectLst>
                  <a:outerShdw blurRad="38100" dist="38100" dir="2700000" algn="tl">
                    <a:srgbClr val="000000">
                      <a:alpha val="43137"/>
                    </a:srgbClr>
                  </a:outerShdw>
                </a:effectLst>
                <a:latin typeface="Arial" charset="0"/>
                <a:cs typeface="Arial"/>
                <a:sym typeface="Symbol" charset="2"/>
              </a:endParaRPr>
            </a:p>
          </p:txBody>
        </p:sp>
        <p:grpSp>
          <p:nvGrpSpPr>
            <p:cNvPr id="121881" name="Agrupar 110"/>
            <p:cNvGrpSpPr>
              <a:grpSpLocks/>
            </p:cNvGrpSpPr>
            <p:nvPr/>
          </p:nvGrpSpPr>
          <p:grpSpPr bwMode="auto">
            <a:xfrm>
              <a:off x="3581399" y="2590801"/>
              <a:ext cx="3886201" cy="533399"/>
              <a:chOff x="3581399" y="2590801"/>
              <a:chExt cx="3886201" cy="533399"/>
            </a:xfrm>
          </p:grpSpPr>
          <p:cxnSp>
            <p:nvCxnSpPr>
              <p:cNvPr id="101" name="Conector recto 100"/>
              <p:cNvCxnSpPr/>
              <p:nvPr/>
            </p:nvCxnSpPr>
            <p:spPr bwMode="auto">
              <a:xfrm>
                <a:off x="3581317" y="2818031"/>
                <a:ext cx="3884625" cy="1586"/>
              </a:xfrm>
              <a:prstGeom prst="line">
                <a:avLst/>
              </a:prstGeom>
              <a:solidFill>
                <a:schemeClr val="accent1"/>
              </a:solidFill>
              <a:ln w="28575" cap="flat" cmpd="sng" algn="ctr">
                <a:solidFill>
                  <a:schemeClr val="tx1"/>
                </a:solidFill>
                <a:prstDash val="solid"/>
                <a:round/>
                <a:headEnd type="none" w="med" len="med"/>
                <a:tailEnd type="none" w="med" len="med"/>
              </a:ln>
              <a:effectLst>
                <a:outerShdw blurRad="63500" dist="35921" dir="2700000" algn="ctr" rotWithShape="0">
                  <a:schemeClr val="tx1"/>
                </a:outerShdw>
              </a:effectLst>
            </p:spPr>
          </p:cxnSp>
          <p:cxnSp>
            <p:nvCxnSpPr>
              <p:cNvPr id="103" name="Conector recto 102"/>
              <p:cNvCxnSpPr/>
              <p:nvPr/>
            </p:nvCxnSpPr>
            <p:spPr bwMode="auto">
              <a:xfrm rot="5400000">
                <a:off x="7352319" y="2704802"/>
                <a:ext cx="228438" cy="1190"/>
              </a:xfrm>
              <a:prstGeom prst="line">
                <a:avLst/>
              </a:prstGeom>
              <a:solidFill>
                <a:schemeClr val="accent1"/>
              </a:solidFill>
              <a:ln w="28575" cap="flat" cmpd="sng" algn="ctr">
                <a:solidFill>
                  <a:schemeClr val="tx1"/>
                </a:solidFill>
                <a:prstDash val="solid"/>
                <a:round/>
                <a:headEnd type="none" w="med" len="med"/>
                <a:tailEnd type="none" w="med" len="med"/>
              </a:ln>
              <a:effectLst>
                <a:outerShdw blurRad="63500" dist="35921" dir="2700000" algn="ctr" rotWithShape="0">
                  <a:schemeClr val="tx1"/>
                </a:outerShdw>
              </a:effectLst>
            </p:spPr>
          </p:cxnSp>
          <p:cxnSp>
            <p:nvCxnSpPr>
              <p:cNvPr id="105" name="Conector recto 104"/>
              <p:cNvCxnSpPr/>
              <p:nvPr/>
            </p:nvCxnSpPr>
            <p:spPr bwMode="auto">
              <a:xfrm rot="5400000">
                <a:off x="5372505" y="2704802"/>
                <a:ext cx="228438" cy="1191"/>
              </a:xfrm>
              <a:prstGeom prst="line">
                <a:avLst/>
              </a:prstGeom>
              <a:solidFill>
                <a:schemeClr val="accent1"/>
              </a:solidFill>
              <a:ln w="28575" cap="flat" cmpd="sng" algn="ctr">
                <a:solidFill>
                  <a:schemeClr val="tx1"/>
                </a:solidFill>
                <a:prstDash val="solid"/>
                <a:round/>
                <a:headEnd type="none" w="med" len="med"/>
                <a:tailEnd type="none" w="med" len="med"/>
              </a:ln>
              <a:effectLst>
                <a:outerShdw blurRad="63500" dist="35921" dir="2700000" algn="ctr" rotWithShape="0">
                  <a:schemeClr val="tx1"/>
                </a:outerShdw>
              </a:effectLst>
            </p:spPr>
          </p:cxnSp>
          <p:cxnSp>
            <p:nvCxnSpPr>
              <p:cNvPr id="106" name="Conector recto 105"/>
              <p:cNvCxnSpPr/>
              <p:nvPr/>
            </p:nvCxnSpPr>
            <p:spPr bwMode="auto">
              <a:xfrm rot="5400000">
                <a:off x="3467694" y="2704802"/>
                <a:ext cx="228438" cy="1191"/>
              </a:xfrm>
              <a:prstGeom prst="line">
                <a:avLst/>
              </a:prstGeom>
              <a:solidFill>
                <a:schemeClr val="accent1"/>
              </a:solidFill>
              <a:ln w="28575" cap="flat" cmpd="sng" algn="ctr">
                <a:solidFill>
                  <a:schemeClr val="tx1"/>
                </a:solidFill>
                <a:prstDash val="solid"/>
                <a:round/>
                <a:headEnd type="none" w="med" len="med"/>
                <a:tailEnd type="none" w="med" len="med"/>
              </a:ln>
              <a:effectLst>
                <a:outerShdw blurRad="63500" dist="35921" dir="2700000" algn="ctr" rotWithShape="0">
                  <a:schemeClr val="tx1"/>
                </a:outerShdw>
              </a:effectLst>
            </p:spPr>
          </p:cxnSp>
          <p:cxnSp>
            <p:nvCxnSpPr>
              <p:cNvPr id="109" name="Conector recto 108"/>
              <p:cNvCxnSpPr/>
              <p:nvPr/>
            </p:nvCxnSpPr>
            <p:spPr bwMode="auto">
              <a:xfrm rot="5400000">
                <a:off x="5334432" y="2971313"/>
                <a:ext cx="304584" cy="1191"/>
              </a:xfrm>
              <a:prstGeom prst="line">
                <a:avLst/>
              </a:prstGeom>
              <a:solidFill>
                <a:schemeClr val="accent1"/>
              </a:solidFill>
              <a:ln w="28575" cap="flat" cmpd="sng" algn="ctr">
                <a:solidFill>
                  <a:schemeClr val="tx1"/>
                </a:solidFill>
                <a:prstDash val="solid"/>
                <a:round/>
                <a:headEnd type="oval" w="med" len="med"/>
                <a:tailEnd type="triangle" w="med" len="med"/>
              </a:ln>
              <a:effectLst>
                <a:outerShdw blurRad="63500" dist="35921" dir="2700000" algn="ctr" rotWithShape="0">
                  <a:schemeClr val="tx1"/>
                </a:outerShdw>
              </a:effectLst>
            </p:spPr>
          </p:cxnSp>
        </p:grpSp>
      </p:grpSp>
      <p:grpSp>
        <p:nvGrpSpPr>
          <p:cNvPr id="11" name="Agrupar 130"/>
          <p:cNvGrpSpPr>
            <a:grpSpLocks/>
          </p:cNvGrpSpPr>
          <p:nvPr/>
        </p:nvGrpSpPr>
        <p:grpSpPr bwMode="auto">
          <a:xfrm>
            <a:off x="4850184" y="3571528"/>
            <a:ext cx="4470400" cy="762000"/>
            <a:chOff x="3810000" y="3733800"/>
            <a:chExt cx="3352800" cy="762000"/>
          </a:xfrm>
          <a:effectLst/>
        </p:grpSpPr>
        <p:grpSp>
          <p:nvGrpSpPr>
            <p:cNvPr id="121872" name="Agrupar 113"/>
            <p:cNvGrpSpPr>
              <a:grpSpLocks/>
            </p:cNvGrpSpPr>
            <p:nvPr/>
          </p:nvGrpSpPr>
          <p:grpSpPr bwMode="auto">
            <a:xfrm>
              <a:off x="3810000" y="4038600"/>
              <a:ext cx="3352800" cy="457200"/>
              <a:chOff x="3886200" y="2819400"/>
              <a:chExt cx="2362200" cy="457200"/>
            </a:xfrm>
          </p:grpSpPr>
          <p:sp>
            <p:nvSpPr>
              <p:cNvPr id="115" name="Rectángulo redondeado 114"/>
              <p:cNvSpPr/>
              <p:nvPr/>
            </p:nvSpPr>
            <p:spPr bwMode="auto">
              <a:xfrm>
                <a:off x="3886200" y="2819400"/>
                <a:ext cx="2362200" cy="457200"/>
              </a:xfrm>
              <a:prstGeom prst="roundRect">
                <a:avLst/>
              </a:prstGeom>
              <a:solidFill>
                <a:schemeClr val="tx2">
                  <a:lumMod val="20000"/>
                  <a:lumOff val="80000"/>
                  <a:alpha val="60000"/>
                </a:schemeClr>
              </a:solidFill>
              <a:ln w="9525" cap="flat" cmpd="sng" algn="ctr">
                <a:solidFill>
                  <a:srgbClr val="004586"/>
                </a:solidFill>
                <a:prstDash val="solid"/>
                <a:round/>
                <a:headEnd type="none" w="med" len="med"/>
                <a:tailEnd type="none" w="med" len="med"/>
              </a:ln>
              <a:effectLst>
                <a:outerShdw blurRad="63500" dist="35921" dir="2700000" algn="ctr" rotWithShape="0">
                  <a:schemeClr val="tx1"/>
                </a:outerShdw>
              </a:effectLst>
            </p:spPr>
            <p:txBody>
              <a:bodyPr/>
              <a:lstStyle/>
              <a:p>
                <a:pPr algn="ctr">
                  <a:buFont typeface="Symbol" charset="2"/>
                  <a:buNone/>
                  <a:defRPr/>
                </a:pPr>
                <a:endParaRPr lang="es-ES_tradnl" sz="1400">
                  <a:solidFill>
                    <a:srgbClr val="000000"/>
                  </a:solidFill>
                  <a:effectLst>
                    <a:outerShdw blurRad="38100" dist="38100" dir="2700000" algn="tl">
                      <a:srgbClr val="000000">
                        <a:alpha val="43137"/>
                      </a:srgbClr>
                    </a:outerShdw>
                  </a:effectLst>
                  <a:latin typeface="Times New Roman" charset="0"/>
                  <a:cs typeface="Arial"/>
                  <a:sym typeface="Symbol" charset="2"/>
                </a:endParaRPr>
              </a:p>
            </p:txBody>
          </p:sp>
          <p:sp>
            <p:nvSpPr>
              <p:cNvPr id="116" name="Text Box 11"/>
              <p:cNvSpPr txBox="1">
                <a:spLocks noChangeArrowheads="1"/>
              </p:cNvSpPr>
              <p:nvPr/>
            </p:nvSpPr>
            <p:spPr bwMode="auto">
              <a:xfrm>
                <a:off x="3993573" y="2837718"/>
                <a:ext cx="2147455" cy="357920"/>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b="1" dirty="0" err="1">
                    <a:solidFill>
                      <a:srgbClr val="004586"/>
                    </a:solidFill>
                    <a:latin typeface="+mn-lt"/>
                    <a:cs typeface="Arial"/>
                    <a:sym typeface="Symbol" charset="2"/>
                  </a:rPr>
                  <a:t>Espirometría + PBD</a:t>
                </a:r>
                <a:endParaRPr lang="en-GB" b="1" dirty="0">
                  <a:solidFill>
                    <a:srgbClr val="004586"/>
                  </a:solidFill>
                  <a:latin typeface="+mn-lt"/>
                  <a:cs typeface="Arial"/>
                  <a:sym typeface="Symbol" charset="2"/>
                </a:endParaRPr>
              </a:p>
            </p:txBody>
          </p:sp>
        </p:grpSp>
        <p:sp>
          <p:nvSpPr>
            <p:cNvPr id="121" name="Line 3"/>
            <p:cNvSpPr>
              <a:spLocks noChangeShapeType="1"/>
            </p:cNvSpPr>
            <p:nvPr/>
          </p:nvSpPr>
          <p:spPr bwMode="auto">
            <a:xfrm flipV="1">
              <a:off x="5486400" y="3733800"/>
              <a:ext cx="0" cy="304800"/>
            </a:xfrm>
            <a:prstGeom prst="line">
              <a:avLst/>
            </a:prstGeom>
            <a:noFill/>
            <a:ln w="38100">
              <a:solidFill>
                <a:srgbClr val="000000"/>
              </a:solidFill>
              <a:round/>
              <a:headEnd type="triangle" w="med" len="med"/>
              <a:tailEnd/>
            </a:ln>
            <a:effectLst>
              <a:outerShdw blurRad="50800" dist="38100" dir="2700000">
                <a:srgbClr val="000000">
                  <a:alpha val="43000"/>
                </a:srgbClr>
              </a:outerShdw>
            </a:effectLst>
          </p:spPr>
          <p:txBody>
            <a:bodyPr wrap="none" anchor="ctr"/>
            <a:lstStyle/>
            <a:p>
              <a:pPr algn="ctr">
                <a:spcAft>
                  <a:spcPct val="40000"/>
                </a:spcAft>
                <a:buFont typeface="Symbol" charset="2"/>
                <a:buNone/>
                <a:defRPr/>
              </a:pPr>
              <a:endParaRPr lang="es-ES_tradnl" sz="1000">
                <a:solidFill>
                  <a:srgbClr val="000000"/>
                </a:solidFill>
                <a:effectLst>
                  <a:outerShdw blurRad="38100" dist="38100" dir="2700000" algn="tl">
                    <a:srgbClr val="000000">
                      <a:alpha val="43137"/>
                    </a:srgbClr>
                  </a:outerShdw>
                </a:effectLst>
                <a:latin typeface="Arial"/>
                <a:cs typeface="Arial"/>
                <a:sym typeface="Symbol" charset="2"/>
              </a:endParaRPr>
            </a:p>
          </p:txBody>
        </p:sp>
      </p:grpSp>
      <p:grpSp>
        <p:nvGrpSpPr>
          <p:cNvPr id="13" name="Agrupar 133"/>
          <p:cNvGrpSpPr>
            <a:grpSpLocks/>
          </p:cNvGrpSpPr>
          <p:nvPr/>
        </p:nvGrpSpPr>
        <p:grpSpPr bwMode="auto">
          <a:xfrm>
            <a:off x="887784" y="4943128"/>
            <a:ext cx="6197600" cy="533400"/>
            <a:chOff x="838200" y="5105400"/>
            <a:chExt cx="4648200" cy="533400"/>
          </a:xfrm>
        </p:grpSpPr>
        <p:cxnSp>
          <p:nvCxnSpPr>
            <p:cNvPr id="51" name="Conector recto de flecha 50"/>
            <p:cNvCxnSpPr/>
            <p:nvPr/>
          </p:nvCxnSpPr>
          <p:spPr>
            <a:xfrm rot="10800000">
              <a:off x="3352800" y="5410200"/>
              <a:ext cx="2133600" cy="1588"/>
            </a:xfrm>
            <a:prstGeom prst="straightConnector1">
              <a:avLst/>
            </a:prstGeom>
            <a:ln w="28575" cmpd="sng">
              <a:solidFill>
                <a:schemeClr val="tx1"/>
              </a:solidFill>
              <a:prstDash val="sysDash"/>
              <a:tailEnd type="triangle"/>
            </a:ln>
          </p:spPr>
          <p:style>
            <a:lnRef idx="2">
              <a:schemeClr val="accent1"/>
            </a:lnRef>
            <a:fillRef idx="0">
              <a:schemeClr val="accent1"/>
            </a:fillRef>
            <a:effectRef idx="1">
              <a:schemeClr val="accent1"/>
            </a:effectRef>
            <a:fontRef idx="minor">
              <a:schemeClr val="tx1"/>
            </a:fontRef>
          </p:style>
        </p:cxnSp>
        <p:grpSp>
          <p:nvGrpSpPr>
            <p:cNvPr id="121869" name="Agrupar 128"/>
            <p:cNvGrpSpPr>
              <a:grpSpLocks/>
            </p:cNvGrpSpPr>
            <p:nvPr/>
          </p:nvGrpSpPr>
          <p:grpSpPr bwMode="auto">
            <a:xfrm>
              <a:off x="838200" y="5105400"/>
              <a:ext cx="2438400" cy="533400"/>
              <a:chOff x="685800" y="5105400"/>
              <a:chExt cx="2590800" cy="533400"/>
            </a:xfrm>
          </p:grpSpPr>
          <p:sp>
            <p:nvSpPr>
              <p:cNvPr id="126" name="Rectángulo redondeado 125"/>
              <p:cNvSpPr/>
              <p:nvPr/>
            </p:nvSpPr>
            <p:spPr bwMode="auto">
              <a:xfrm>
                <a:off x="685800" y="5105400"/>
                <a:ext cx="2590800" cy="533400"/>
              </a:xfrm>
              <a:prstGeom prst="roundRect">
                <a:avLst/>
              </a:prstGeom>
              <a:solidFill>
                <a:srgbClr val="FFC019">
                  <a:alpha val="92000"/>
                </a:srgbClr>
              </a:solidFill>
              <a:ln w="9525" cap="flat" cmpd="sng" algn="ctr">
                <a:solidFill>
                  <a:schemeClr val="tx1"/>
                </a:solidFill>
                <a:prstDash val="solid"/>
                <a:round/>
                <a:headEnd type="none" w="med" len="med"/>
                <a:tailEnd type="none" w="med" len="med"/>
              </a:ln>
              <a:effectLst>
                <a:outerShdw blurRad="63500" dist="35921" dir="2700000" algn="ctr" rotWithShape="0">
                  <a:schemeClr val="tx1"/>
                </a:outerShdw>
              </a:effectLst>
            </p:spPr>
            <p:txBody>
              <a:bodyPr/>
              <a:lstStyle/>
              <a:p>
                <a:pPr algn="ctr">
                  <a:buFont typeface="Symbol" charset="2"/>
                  <a:buNone/>
                  <a:defRPr/>
                </a:pPr>
                <a:endParaRPr lang="es-ES_tradnl" sz="1400">
                  <a:solidFill>
                    <a:srgbClr val="000000"/>
                  </a:solidFill>
                  <a:effectLst>
                    <a:outerShdw blurRad="38100" dist="38100" dir="2700000" algn="tl">
                      <a:srgbClr val="000000">
                        <a:alpha val="43137"/>
                      </a:srgbClr>
                    </a:outerShdw>
                  </a:effectLst>
                  <a:latin typeface="Times New Roman" charset="0"/>
                  <a:cs typeface="Arial"/>
                  <a:sym typeface="Symbol" charset="2"/>
                </a:endParaRPr>
              </a:p>
            </p:txBody>
          </p:sp>
          <p:sp>
            <p:nvSpPr>
              <p:cNvPr id="127" name="Text Box 11"/>
              <p:cNvSpPr txBox="1">
                <a:spLocks noChangeArrowheads="1"/>
              </p:cNvSpPr>
              <p:nvPr/>
            </p:nvSpPr>
            <p:spPr bwMode="auto">
              <a:xfrm>
                <a:off x="803449" y="5199236"/>
                <a:ext cx="2355503" cy="357920"/>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b="1" dirty="0" err="1">
                    <a:solidFill>
                      <a:srgbClr val="004586"/>
                    </a:solidFill>
                    <a:latin typeface="+mn-lt"/>
                    <a:cs typeface="Arial"/>
                    <a:sym typeface="Symbol" charset="2"/>
                  </a:rPr>
                  <a:t>Diagnóstico diferencial</a:t>
                </a:r>
                <a:endParaRPr lang="en-GB" b="1" dirty="0">
                  <a:solidFill>
                    <a:srgbClr val="004586"/>
                  </a:solidFill>
                  <a:latin typeface="+mn-lt"/>
                  <a:cs typeface="Arial"/>
                  <a:sym typeface="Symbol" charset="2"/>
                </a:endParaRPr>
              </a:p>
            </p:txBody>
          </p:sp>
        </p:grpSp>
      </p:grpSp>
      <p:sp>
        <p:nvSpPr>
          <p:cNvPr id="121865" name="Rectangle 1"/>
          <p:cNvSpPr>
            <a:spLocks noChangeArrowheads="1"/>
          </p:cNvSpPr>
          <p:nvPr/>
        </p:nvSpPr>
        <p:spPr bwMode="auto">
          <a:xfrm rot="10800000" flipH="1" flipV="1">
            <a:off x="41275" y="5816600"/>
            <a:ext cx="56657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0" tIns="45680" rIns="91360" bIns="4568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FontTx/>
              <a:buNone/>
            </a:pPr>
            <a:r>
              <a:rPr lang="es-ES" altLang="es-ES" sz="1200">
                <a:solidFill>
                  <a:schemeClr val="bg2"/>
                </a:solidFill>
              </a:rPr>
              <a:t>Guía de Práctica Clínica para el Diagnóstico y Tratamiento de Pacientes con Enfermedad Pulmonar Obstructiva Crónica (EPOC) - Guía Española de la EPOC (GesEPOC). Grupo de Trabajo de GesEPOC. Arch Bronconeumol. 2012; 48 (Supl 1):2-58.</a:t>
            </a:r>
          </a:p>
          <a:p>
            <a:pPr algn="r">
              <a:spcBef>
                <a:spcPct val="0"/>
              </a:spcBef>
              <a:buFontTx/>
              <a:buAutoNum type="arabicPeriod"/>
            </a:pPr>
            <a:endParaRPr lang="es-ES" altLang="es-ES" sz="1200">
              <a:solidFill>
                <a:schemeClr val="bg2"/>
              </a:solidFill>
            </a:endParaRPr>
          </a:p>
          <a:p>
            <a:pPr algn="r">
              <a:spcBef>
                <a:spcPct val="0"/>
              </a:spcBef>
              <a:buFontTx/>
              <a:buNone/>
            </a:pPr>
            <a:endParaRPr lang="es-ES" altLang="es-ES" sz="1200">
              <a:solidFill>
                <a:schemeClr val="bg2"/>
              </a:solidFill>
            </a:endParaRPr>
          </a:p>
        </p:txBody>
      </p:sp>
      <p:sp>
        <p:nvSpPr>
          <p:cNvPr id="121866" name="Marcador de texto 11"/>
          <p:cNvSpPr>
            <a:spLocks noGrp="1"/>
          </p:cNvSpPr>
          <p:nvPr>
            <p:ph type="body" sz="quarter" idx="13"/>
          </p:nvPr>
        </p:nvSpPr>
        <p:spPr>
          <a:xfrm>
            <a:off x="-229816" y="5498753"/>
            <a:ext cx="11582400" cy="295275"/>
          </a:xfrm>
        </p:spPr>
        <p:txBody>
          <a:bodyPr/>
          <a:lstStyle/>
          <a:p>
            <a:endParaRPr lang="es-ES" dirty="0" smtClean="0"/>
          </a:p>
        </p:txBody>
      </p:sp>
      <p:sp>
        <p:nvSpPr>
          <p:cNvPr id="121867" name="Título 9"/>
          <p:cNvSpPr>
            <a:spLocks noGrp="1"/>
          </p:cNvSpPr>
          <p:nvPr>
            <p:ph type="title"/>
          </p:nvPr>
        </p:nvSpPr>
        <p:spPr>
          <a:xfrm>
            <a:off x="609600" y="160338"/>
            <a:ext cx="10972800" cy="604837"/>
          </a:xfrm>
        </p:spPr>
        <p:txBody>
          <a:bodyPr/>
          <a:lstStyle/>
          <a:p>
            <a:r>
              <a:rPr lang="es-ES" dirty="0" smtClean="0"/>
              <a:t>Proceso diagnóstico</a:t>
            </a:r>
          </a:p>
        </p:txBody>
      </p:sp>
      <p:pic>
        <p:nvPicPr>
          <p:cNvPr id="46" name="Imagen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25656" y="129128"/>
            <a:ext cx="3659187"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up)">
                                      <p:cBhvr>
                                        <p:cTn id="22" dur="500"/>
                                        <p:tgtEl>
                                          <p:spTgt spid="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right)">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1 Título"/>
          <p:cNvSpPr>
            <a:spLocks noGrp="1"/>
          </p:cNvSpPr>
          <p:nvPr>
            <p:ph type="title"/>
          </p:nvPr>
        </p:nvSpPr>
        <p:spPr>
          <a:xfrm>
            <a:off x="609600" y="160338"/>
            <a:ext cx="10972800" cy="604837"/>
          </a:xfrm>
        </p:spPr>
        <p:txBody>
          <a:bodyPr/>
          <a:lstStyle/>
          <a:p>
            <a:r>
              <a:rPr lang="es-ES" altLang="es-ES" dirty="0" smtClean="0"/>
              <a:t>Síntomas</a:t>
            </a:r>
            <a:endParaRPr lang="es-ES" altLang="es-ES" sz="3600" dirty="0" smtClean="0"/>
          </a:p>
        </p:txBody>
      </p:sp>
      <p:pic>
        <p:nvPicPr>
          <p:cNvPr id="6" name="pasted-imag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46800" y="701675"/>
            <a:ext cx="5761038"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7" name="Imagen 175"/>
          <p:cNvPicPr/>
          <p:nvPr/>
        </p:nvPicPr>
        <p:blipFill>
          <a:blip r:embed="rId3"/>
          <a:stretch>
            <a:fillRect/>
          </a:stretch>
        </p:blipFill>
        <p:spPr>
          <a:xfrm rot="20953307">
            <a:off x="234981" y="599422"/>
            <a:ext cx="3913187" cy="1177925"/>
          </a:xfrm>
          <a:prstGeom prst="rect">
            <a:avLst/>
          </a:prstGeom>
          <a:effectLst>
            <a:outerShdw blurRad="190500" dist="25400" dir="1862024" rotWithShape="0">
              <a:srgbClr val="000000"/>
            </a:outerShdw>
          </a:effectLst>
        </p:spPr>
      </p:pic>
      <p:pic>
        <p:nvPicPr>
          <p:cNvPr id="8" name="pasted-image.png"/>
          <p:cNvPicPr>
            <a:picLocks noChangeAspect="1" noChangeArrowheads="1"/>
          </p:cNvPicPr>
          <p:nvPr/>
        </p:nvPicPr>
        <p:blipFill>
          <a:blip r:embed="rId4" cstate="print">
            <a:clrChange>
              <a:clrFrom>
                <a:srgbClr val="FFFFFF"/>
              </a:clrFrom>
              <a:clrTo>
                <a:srgbClr val="FFFFFF">
                  <a:alpha val="0"/>
                </a:srgbClr>
              </a:clrTo>
            </a:clrChange>
            <a:duotone>
              <a:prstClr val="black"/>
              <a:schemeClr val="accent1">
                <a:tint val="45000"/>
                <a:satMod val="400000"/>
              </a:schemeClr>
            </a:duotone>
            <a:extLst/>
          </a:blip>
          <a:srcRect/>
          <a:stretch>
            <a:fillRect/>
          </a:stretch>
        </p:blipFill>
        <p:spPr bwMode="auto">
          <a:xfrm>
            <a:off x="2351584" y="2420888"/>
            <a:ext cx="7488832" cy="3898666"/>
          </a:xfrm>
          <a:prstGeom prst="rect">
            <a:avLst/>
          </a:prstGeom>
          <a:noFill/>
          <a:ln>
            <a:noFill/>
          </a:ln>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par>
                                <p:cTn id="11" presetID="9"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par>
                                <p:cTn id="14" presetID="4" presetClass="entr" presetSubtype="16"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ox(in)">
                                      <p:cBhvr>
                                        <p:cTn id="16" dur="500"/>
                                        <p:tgtEl>
                                          <p:spTgt spid="6"/>
                                        </p:tgtEl>
                                      </p:cBhvr>
                                    </p:animEffect>
                                  </p:childTnLst>
                                </p:cTn>
                              </p:par>
                              <p:par>
                                <p:cTn id="17" presetID="4" presetClass="entr" presetSubtype="1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ox(in)">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5" name="Conector recto 54"/>
          <p:cNvCxnSpPr/>
          <p:nvPr/>
        </p:nvCxnSpPr>
        <p:spPr>
          <a:xfrm>
            <a:off x="0" y="1903413"/>
            <a:ext cx="12192000" cy="1587"/>
          </a:xfrm>
          <a:prstGeom prst="line">
            <a:avLst/>
          </a:prstGeom>
          <a:ln w="28575" cmpd="sng">
            <a:solidFill>
              <a:schemeClr val="accent6">
                <a:alpha val="43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77" name="Conector recto 76"/>
          <p:cNvCxnSpPr/>
          <p:nvPr/>
        </p:nvCxnSpPr>
        <p:spPr>
          <a:xfrm>
            <a:off x="0" y="3505200"/>
            <a:ext cx="12192000" cy="1588"/>
          </a:xfrm>
          <a:prstGeom prst="line">
            <a:avLst/>
          </a:prstGeom>
          <a:ln w="28575" cmpd="sng">
            <a:solidFill>
              <a:schemeClr val="accent6">
                <a:alpha val="43000"/>
              </a:schemeClr>
            </a:solidFill>
            <a:prstDash val="sysDot"/>
          </a:ln>
        </p:spPr>
        <p:style>
          <a:lnRef idx="2">
            <a:schemeClr val="accent1"/>
          </a:lnRef>
          <a:fillRef idx="0">
            <a:schemeClr val="accent1"/>
          </a:fillRef>
          <a:effectRef idx="1">
            <a:schemeClr val="accent1"/>
          </a:effectRef>
          <a:fontRef idx="minor">
            <a:schemeClr val="tx1"/>
          </a:fontRef>
        </p:style>
      </p:cxnSp>
      <p:sp>
        <p:nvSpPr>
          <p:cNvPr id="124932" name="Text Box 23"/>
          <p:cNvSpPr txBox="1">
            <a:spLocks noChangeArrowheads="1"/>
          </p:cNvSpPr>
          <p:nvPr/>
        </p:nvSpPr>
        <p:spPr bwMode="auto">
          <a:xfrm>
            <a:off x="3505200" y="36513"/>
            <a:ext cx="66944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 typeface="Symbol" panose="05050102010706020507" pitchFamily="18" charset="2"/>
              <a:buNone/>
            </a:pPr>
            <a:r>
              <a:rPr lang="es-ES_tradnl" altLang="es-ES" b="1" dirty="0">
                <a:solidFill>
                  <a:srgbClr val="004586"/>
                </a:solidFill>
                <a:sym typeface="Symbol" panose="05050102010706020507" pitchFamily="18" charset="2"/>
              </a:rPr>
              <a:t>Agudizaciones de la EPOC</a:t>
            </a:r>
          </a:p>
        </p:txBody>
      </p:sp>
      <p:grpSp>
        <p:nvGrpSpPr>
          <p:cNvPr id="2" name="Agrupar 145"/>
          <p:cNvGrpSpPr>
            <a:grpSpLocks/>
          </p:cNvGrpSpPr>
          <p:nvPr/>
        </p:nvGrpSpPr>
        <p:grpSpPr bwMode="auto">
          <a:xfrm>
            <a:off x="58738" y="152400"/>
            <a:ext cx="2176462" cy="6215063"/>
            <a:chOff x="44450" y="152400"/>
            <a:chExt cx="1739900" cy="6629400"/>
          </a:xfrm>
        </p:grpSpPr>
        <p:grpSp>
          <p:nvGrpSpPr>
            <p:cNvPr id="124972" name="Agrupar 45"/>
            <p:cNvGrpSpPr>
              <a:grpSpLocks/>
            </p:cNvGrpSpPr>
            <p:nvPr/>
          </p:nvGrpSpPr>
          <p:grpSpPr bwMode="auto">
            <a:xfrm>
              <a:off x="44450" y="152400"/>
              <a:ext cx="1739900" cy="1676400"/>
              <a:chOff x="38100" y="152400"/>
              <a:chExt cx="1739900" cy="1981200"/>
            </a:xfrm>
          </p:grpSpPr>
          <p:sp>
            <p:nvSpPr>
              <p:cNvPr id="43" name="Rectangle 48"/>
              <p:cNvSpPr>
                <a:spLocks noChangeArrowheads="1"/>
              </p:cNvSpPr>
              <p:nvPr/>
            </p:nvSpPr>
            <p:spPr bwMode="auto">
              <a:xfrm>
                <a:off x="152317" y="152400"/>
                <a:ext cx="1524157" cy="1981200"/>
              </a:xfrm>
              <a:prstGeom prst="rect">
                <a:avLst/>
              </a:prstGeom>
              <a:solidFill>
                <a:srgbClr val="FF6600">
                  <a:alpha val="60000"/>
                </a:srgbClr>
              </a:solidFill>
              <a:ln w="9525">
                <a:noFill/>
                <a:miter lim="800000"/>
                <a:headEnd/>
                <a:tailEnd/>
              </a:ln>
              <a:effectLst>
                <a:outerShdw blurRad="50800" dist="38100" dir="2700000" algn="tl" rotWithShape="0">
                  <a:srgbClr val="000000">
                    <a:alpha val="43000"/>
                  </a:srgbClr>
                </a:outerShdw>
              </a:effectLst>
            </p:spPr>
            <p:txBody>
              <a:bodyPr wrap="none" anchor="ctr"/>
              <a:lstStyle/>
              <a:p>
                <a:pPr algn="ctr">
                  <a:spcAft>
                    <a:spcPct val="40000"/>
                  </a:spcAft>
                  <a:buFont typeface="Symbol" charset="2"/>
                  <a:buNone/>
                  <a:defRPr/>
                </a:pPr>
                <a:endParaRPr lang="es-ES_tradnl" sz="10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sp>
            <p:nvSpPr>
              <p:cNvPr id="56" name="Text Box 49"/>
              <p:cNvSpPr txBox="1">
                <a:spLocks noChangeArrowheads="1"/>
              </p:cNvSpPr>
              <p:nvPr/>
            </p:nvSpPr>
            <p:spPr bwMode="auto">
              <a:xfrm>
                <a:off x="38100" y="1231054"/>
                <a:ext cx="1739900" cy="436264"/>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p>
                <a:pPr algn="ctr">
                  <a:spcAft>
                    <a:spcPct val="40000"/>
                  </a:spcAft>
                  <a:buFont typeface="Symbol" charset="2"/>
                  <a:buNone/>
                  <a:defRPr/>
                </a:pPr>
                <a:r>
                  <a:rPr lang="es-ES_tradnl" b="1">
                    <a:solidFill>
                      <a:srgbClr val="FFFFFF"/>
                    </a:solidFill>
                    <a:effectLst>
                      <a:outerShdw blurRad="38100" dist="38100" dir="2700000" algn="tl">
                        <a:srgbClr val="000000">
                          <a:alpha val="43137"/>
                        </a:srgbClr>
                      </a:outerShdw>
                    </a:effectLst>
                    <a:latin typeface="Arial"/>
                    <a:cs typeface="Arial"/>
                    <a:sym typeface="Symbol" charset="2"/>
                  </a:rPr>
                  <a:t>PASO 1</a:t>
                </a:r>
              </a:p>
            </p:txBody>
          </p:sp>
        </p:grpSp>
        <p:grpSp>
          <p:nvGrpSpPr>
            <p:cNvPr id="124973" name="Agrupar 48"/>
            <p:cNvGrpSpPr>
              <a:grpSpLocks/>
            </p:cNvGrpSpPr>
            <p:nvPr/>
          </p:nvGrpSpPr>
          <p:grpSpPr bwMode="auto">
            <a:xfrm>
              <a:off x="44450" y="1981200"/>
              <a:ext cx="1739900" cy="1524000"/>
              <a:chOff x="38100" y="2438400"/>
              <a:chExt cx="1739900" cy="1905000"/>
            </a:xfrm>
          </p:grpSpPr>
          <p:sp>
            <p:nvSpPr>
              <p:cNvPr id="44" name="Rectangle 48"/>
              <p:cNvSpPr>
                <a:spLocks noChangeArrowheads="1"/>
              </p:cNvSpPr>
              <p:nvPr/>
            </p:nvSpPr>
            <p:spPr bwMode="auto">
              <a:xfrm>
                <a:off x="152317" y="2438400"/>
                <a:ext cx="1524157" cy="1905000"/>
              </a:xfrm>
              <a:prstGeom prst="rect">
                <a:avLst/>
              </a:prstGeom>
              <a:solidFill>
                <a:srgbClr val="FF6600">
                  <a:alpha val="60000"/>
                </a:srgbClr>
              </a:solidFill>
              <a:ln w="9525">
                <a:noFill/>
                <a:miter lim="800000"/>
                <a:headEnd/>
                <a:tailEnd/>
              </a:ln>
              <a:effectLst>
                <a:outerShdw blurRad="50800" dist="38100" dir="2700000" algn="tl" rotWithShape="0">
                  <a:srgbClr val="000000">
                    <a:alpha val="43000"/>
                  </a:srgbClr>
                </a:outerShdw>
              </a:effectLst>
            </p:spPr>
            <p:txBody>
              <a:bodyPr wrap="none" anchor="ctr"/>
              <a:lstStyle/>
              <a:p>
                <a:pPr algn="ctr">
                  <a:spcAft>
                    <a:spcPct val="40000"/>
                  </a:spcAft>
                  <a:buFont typeface="Symbol" charset="2"/>
                  <a:buNone/>
                  <a:defRPr/>
                </a:pPr>
                <a:endParaRPr lang="es-ES_tradnl" sz="10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sp>
            <p:nvSpPr>
              <p:cNvPr id="74" name="Text Box 49"/>
              <p:cNvSpPr txBox="1">
                <a:spLocks noChangeArrowheads="1"/>
              </p:cNvSpPr>
              <p:nvPr/>
            </p:nvSpPr>
            <p:spPr bwMode="auto">
              <a:xfrm>
                <a:off x="38100" y="3134784"/>
                <a:ext cx="1739900" cy="463549"/>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p>
                <a:pPr algn="ctr">
                  <a:spcAft>
                    <a:spcPct val="40000"/>
                  </a:spcAft>
                  <a:buFont typeface="Symbol" charset="2"/>
                  <a:buNone/>
                  <a:defRPr/>
                </a:pPr>
                <a:r>
                  <a:rPr lang="es-ES_tradnl" b="1">
                    <a:solidFill>
                      <a:srgbClr val="FFFFFF"/>
                    </a:solidFill>
                    <a:effectLst>
                      <a:outerShdw blurRad="38100" dist="38100" dir="2700000" algn="tl">
                        <a:srgbClr val="000000">
                          <a:alpha val="43137"/>
                        </a:srgbClr>
                      </a:outerShdw>
                    </a:effectLst>
                    <a:latin typeface="Arial"/>
                    <a:cs typeface="Arial"/>
                    <a:sym typeface="Symbol" charset="2"/>
                  </a:rPr>
                  <a:t>PASO 2</a:t>
                </a:r>
              </a:p>
            </p:txBody>
          </p:sp>
        </p:grpSp>
        <p:grpSp>
          <p:nvGrpSpPr>
            <p:cNvPr id="124974" name="Agrupar 48"/>
            <p:cNvGrpSpPr>
              <a:grpSpLocks/>
            </p:cNvGrpSpPr>
            <p:nvPr/>
          </p:nvGrpSpPr>
          <p:grpSpPr bwMode="auto">
            <a:xfrm>
              <a:off x="44450" y="3581400"/>
              <a:ext cx="1739900" cy="1524000"/>
              <a:chOff x="38100" y="2438400"/>
              <a:chExt cx="1739900" cy="1905000"/>
            </a:xfrm>
          </p:grpSpPr>
          <p:sp>
            <p:nvSpPr>
              <p:cNvPr id="51" name="Rectangle 48"/>
              <p:cNvSpPr>
                <a:spLocks noChangeArrowheads="1"/>
              </p:cNvSpPr>
              <p:nvPr/>
            </p:nvSpPr>
            <p:spPr bwMode="auto">
              <a:xfrm>
                <a:off x="152317" y="2438400"/>
                <a:ext cx="1524157" cy="1905000"/>
              </a:xfrm>
              <a:prstGeom prst="rect">
                <a:avLst/>
              </a:prstGeom>
              <a:solidFill>
                <a:srgbClr val="FF6600">
                  <a:alpha val="60000"/>
                </a:srgbClr>
              </a:solidFill>
              <a:ln w="9525">
                <a:noFill/>
                <a:miter lim="800000"/>
                <a:headEnd/>
                <a:tailEnd/>
              </a:ln>
              <a:effectLst>
                <a:outerShdw blurRad="50800" dist="38100" dir="2700000" algn="tl" rotWithShape="0">
                  <a:srgbClr val="000000">
                    <a:alpha val="43000"/>
                  </a:srgbClr>
                </a:outerShdw>
              </a:effectLst>
            </p:spPr>
            <p:txBody>
              <a:bodyPr wrap="none" anchor="ctr"/>
              <a:lstStyle/>
              <a:p>
                <a:pPr algn="ctr">
                  <a:spcAft>
                    <a:spcPct val="40000"/>
                  </a:spcAft>
                  <a:buFont typeface="Symbol" charset="2"/>
                  <a:buNone/>
                  <a:defRPr/>
                </a:pPr>
                <a:endParaRPr lang="es-ES_tradnl" sz="10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sp>
            <p:nvSpPr>
              <p:cNvPr id="52" name="Text Box 49"/>
              <p:cNvSpPr txBox="1">
                <a:spLocks noChangeArrowheads="1"/>
              </p:cNvSpPr>
              <p:nvPr/>
            </p:nvSpPr>
            <p:spPr bwMode="auto">
              <a:xfrm>
                <a:off x="38100" y="3134783"/>
                <a:ext cx="1739900" cy="463551"/>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p>
                <a:pPr algn="ctr">
                  <a:spcAft>
                    <a:spcPct val="40000"/>
                  </a:spcAft>
                  <a:buFont typeface="Symbol" charset="2"/>
                  <a:buNone/>
                  <a:defRPr/>
                </a:pPr>
                <a:r>
                  <a:rPr lang="es-ES_tradnl" b="1">
                    <a:solidFill>
                      <a:srgbClr val="FFFFFF"/>
                    </a:solidFill>
                    <a:effectLst>
                      <a:outerShdw blurRad="38100" dist="38100" dir="2700000" algn="tl">
                        <a:srgbClr val="000000">
                          <a:alpha val="43137"/>
                        </a:srgbClr>
                      </a:outerShdw>
                    </a:effectLst>
                    <a:latin typeface="Arial"/>
                    <a:cs typeface="Arial"/>
                    <a:sym typeface="Symbol" charset="2"/>
                  </a:rPr>
                  <a:t>PASO 3</a:t>
                </a:r>
              </a:p>
            </p:txBody>
          </p:sp>
        </p:grpSp>
        <p:grpSp>
          <p:nvGrpSpPr>
            <p:cNvPr id="124975" name="Agrupar 48"/>
            <p:cNvGrpSpPr>
              <a:grpSpLocks/>
            </p:cNvGrpSpPr>
            <p:nvPr/>
          </p:nvGrpSpPr>
          <p:grpSpPr bwMode="auto">
            <a:xfrm>
              <a:off x="44450" y="5257800"/>
              <a:ext cx="1739900" cy="1524000"/>
              <a:chOff x="38100" y="2438400"/>
              <a:chExt cx="1739900" cy="1905000"/>
            </a:xfrm>
          </p:grpSpPr>
          <p:sp>
            <p:nvSpPr>
              <p:cNvPr id="68" name="Rectangle 48"/>
              <p:cNvSpPr>
                <a:spLocks noChangeArrowheads="1"/>
              </p:cNvSpPr>
              <p:nvPr/>
            </p:nvSpPr>
            <p:spPr bwMode="auto">
              <a:xfrm>
                <a:off x="152317" y="2438400"/>
                <a:ext cx="1524157" cy="1905000"/>
              </a:xfrm>
              <a:prstGeom prst="rect">
                <a:avLst/>
              </a:prstGeom>
              <a:solidFill>
                <a:srgbClr val="FF6600">
                  <a:alpha val="60000"/>
                </a:srgbClr>
              </a:solidFill>
              <a:ln w="9525">
                <a:noFill/>
                <a:miter lim="800000"/>
                <a:headEnd/>
                <a:tailEnd/>
              </a:ln>
              <a:effectLst>
                <a:outerShdw blurRad="50800" dist="38100" dir="2700000" algn="tl" rotWithShape="0">
                  <a:srgbClr val="000000">
                    <a:alpha val="43000"/>
                  </a:srgbClr>
                </a:outerShdw>
              </a:effectLst>
            </p:spPr>
            <p:txBody>
              <a:bodyPr wrap="none" anchor="ctr"/>
              <a:lstStyle/>
              <a:p>
                <a:pPr algn="ctr">
                  <a:spcAft>
                    <a:spcPct val="40000"/>
                  </a:spcAft>
                  <a:buFont typeface="Symbol" charset="2"/>
                  <a:buNone/>
                  <a:defRPr/>
                </a:pPr>
                <a:endParaRPr lang="es-ES_tradnl" sz="10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sp>
            <p:nvSpPr>
              <p:cNvPr id="69" name="Text Box 49"/>
              <p:cNvSpPr txBox="1">
                <a:spLocks noChangeArrowheads="1"/>
              </p:cNvSpPr>
              <p:nvPr/>
            </p:nvSpPr>
            <p:spPr bwMode="auto">
              <a:xfrm>
                <a:off x="38100" y="3134783"/>
                <a:ext cx="1739900" cy="463551"/>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p>
                <a:pPr algn="ctr">
                  <a:spcAft>
                    <a:spcPct val="40000"/>
                  </a:spcAft>
                  <a:buFont typeface="Symbol" charset="2"/>
                  <a:buNone/>
                  <a:defRPr/>
                </a:pPr>
                <a:r>
                  <a:rPr lang="es-ES_tradnl" b="1">
                    <a:solidFill>
                      <a:srgbClr val="FFFFFF"/>
                    </a:solidFill>
                    <a:effectLst>
                      <a:outerShdw blurRad="38100" dist="38100" dir="2700000" algn="tl">
                        <a:srgbClr val="000000">
                          <a:alpha val="43137"/>
                        </a:srgbClr>
                      </a:outerShdw>
                    </a:effectLst>
                    <a:latin typeface="Arial"/>
                    <a:cs typeface="Arial"/>
                    <a:sym typeface="Symbol" charset="2"/>
                  </a:rPr>
                  <a:t>PASO 4</a:t>
                </a:r>
              </a:p>
            </p:txBody>
          </p:sp>
        </p:grpSp>
      </p:grpSp>
      <p:grpSp>
        <p:nvGrpSpPr>
          <p:cNvPr id="7" name="Agrupar 57"/>
          <p:cNvGrpSpPr>
            <a:grpSpLocks/>
          </p:cNvGrpSpPr>
          <p:nvPr/>
        </p:nvGrpSpPr>
        <p:grpSpPr bwMode="auto">
          <a:xfrm>
            <a:off x="3600450" y="765175"/>
            <a:ext cx="6572250" cy="5327650"/>
            <a:chOff x="2667000" y="910757"/>
            <a:chExt cx="5257800" cy="5684017"/>
          </a:xfrm>
        </p:grpSpPr>
        <p:cxnSp>
          <p:nvCxnSpPr>
            <p:cNvPr id="61" name="Conector recto 60"/>
            <p:cNvCxnSpPr>
              <a:endCxn id="139" idx="4"/>
            </p:cNvCxnSpPr>
            <p:nvPr/>
          </p:nvCxnSpPr>
          <p:spPr bwMode="auto">
            <a:xfrm rot="5400000">
              <a:off x="2819720" y="3470767"/>
              <a:ext cx="5028559" cy="0"/>
            </a:xfrm>
            <a:prstGeom prst="line">
              <a:avLst/>
            </a:prstGeom>
            <a:solidFill>
              <a:schemeClr val="accent1"/>
            </a:solidFill>
            <a:ln w="38100" cap="rnd" cmpd="sng" algn="ctr">
              <a:solidFill>
                <a:srgbClr val="004586"/>
              </a:solidFill>
              <a:prstDash val="solid"/>
              <a:round/>
              <a:headEnd type="none" w="med" len="med"/>
              <a:tailEnd type="none" w="med" len="med"/>
            </a:ln>
            <a:effectLst/>
          </p:spPr>
        </p:cxnSp>
        <p:grpSp>
          <p:nvGrpSpPr>
            <p:cNvPr id="124938" name="Agrupar 36"/>
            <p:cNvGrpSpPr>
              <a:grpSpLocks/>
            </p:cNvGrpSpPr>
            <p:nvPr/>
          </p:nvGrpSpPr>
          <p:grpSpPr bwMode="auto">
            <a:xfrm>
              <a:off x="4190999" y="910757"/>
              <a:ext cx="2362200" cy="614095"/>
              <a:chOff x="6019800" y="1825157"/>
              <a:chExt cx="1905000" cy="614095"/>
            </a:xfrm>
          </p:grpSpPr>
          <p:sp>
            <p:nvSpPr>
              <p:cNvPr id="63" name="Rectángulo redondeado 62"/>
              <p:cNvSpPr/>
              <p:nvPr/>
            </p:nvSpPr>
            <p:spPr bwMode="auto">
              <a:xfrm>
                <a:off x="6019800" y="1825157"/>
                <a:ext cx="1905000" cy="609600"/>
              </a:xfrm>
              <a:prstGeom prst="roundRect">
                <a:avLst/>
              </a:prstGeom>
              <a:solidFill>
                <a:srgbClr val="CDD7EB">
                  <a:alpha val="77000"/>
                </a:srgbClr>
              </a:solidFill>
              <a:ln w="9525" cap="flat" cmpd="sng" algn="ctr">
                <a:solidFill>
                  <a:srgbClr val="3366CC"/>
                </a:solidFill>
                <a:prstDash val="solid"/>
                <a:round/>
                <a:headEnd type="none" w="med" len="med"/>
                <a:tailEnd type="none" w="med" len="med"/>
              </a:ln>
              <a:effectLst>
                <a:outerShdw blurRad="63500" dist="35921" dir="2700000" algn="ctr" rotWithShape="0">
                  <a:schemeClr val="tx1"/>
                </a:outerShdw>
              </a:effectLst>
            </p:spPr>
            <p:txBody>
              <a:bodyPr/>
              <a:lstStyle/>
              <a:p>
                <a:pPr algn="ctr">
                  <a:buFont typeface="Symbol" charset="2"/>
                  <a:buNone/>
                  <a:defRPr/>
                </a:pPr>
                <a:endParaRPr lang="es-ES_tradnl" sz="14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sp>
            <p:nvSpPr>
              <p:cNvPr id="124971" name="Text Box 11"/>
              <p:cNvSpPr txBox="1">
                <a:spLocks noChangeArrowheads="1"/>
              </p:cNvSpPr>
              <p:nvPr/>
            </p:nvSpPr>
            <p:spPr bwMode="auto">
              <a:xfrm>
                <a:off x="6107177" y="1827536"/>
                <a:ext cx="1731207" cy="611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2451">
                    <a:solidFill>
                      <a:srgbClr val="000000"/>
                    </a:solidFill>
                    <a:miter lim="800000"/>
                    <a:headEnd/>
                    <a:tailEnd/>
                  </a14:hiddenLine>
                </a:ext>
              </a:extLst>
            </p:spPr>
            <p:txBody>
              <a:bodyPr lIns="80138" tIns="40069" rIns="80138" bIns="40069" anchor="b">
                <a:spAutoFit/>
              </a:bodyPr>
              <a:lstStyle>
                <a:lvl1pPr defTabSz="8016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016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016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sz="1600" b="1" dirty="0" err="1">
                    <a:solidFill>
                      <a:srgbClr val="004586"/>
                    </a:solidFill>
                    <a:sym typeface="Symbol" panose="05050102010706020507" pitchFamily="18" charset="2"/>
                  </a:rPr>
                  <a:t>Diagnóstico</a:t>
                </a:r>
                <a:r>
                  <a:rPr lang="en-GB" sz="1600" b="1" dirty="0">
                    <a:solidFill>
                      <a:srgbClr val="004586"/>
                    </a:solidFill>
                    <a:sym typeface="Symbol" panose="05050102010706020507" pitchFamily="18" charset="2"/>
                  </a:rPr>
                  <a:t> de </a:t>
                </a:r>
                <a:r>
                  <a:rPr lang="en-GB" sz="1600" b="1" dirty="0" err="1">
                    <a:solidFill>
                      <a:srgbClr val="004586"/>
                    </a:solidFill>
                    <a:sym typeface="Symbol" panose="05050102010706020507" pitchFamily="18" charset="2"/>
                  </a:rPr>
                  <a:t>agudización</a:t>
                </a:r>
                <a:r>
                  <a:rPr lang="en-GB" sz="1600" b="1" dirty="0">
                    <a:solidFill>
                      <a:srgbClr val="004586"/>
                    </a:solidFill>
                    <a:sym typeface="Symbol" panose="05050102010706020507" pitchFamily="18" charset="2"/>
                  </a:rPr>
                  <a:t> de EPOC</a:t>
                </a:r>
              </a:p>
            </p:txBody>
          </p:sp>
        </p:grpSp>
        <p:grpSp>
          <p:nvGrpSpPr>
            <p:cNvPr id="124939" name="Agrupar 77"/>
            <p:cNvGrpSpPr>
              <a:grpSpLocks/>
            </p:cNvGrpSpPr>
            <p:nvPr/>
          </p:nvGrpSpPr>
          <p:grpSpPr bwMode="auto">
            <a:xfrm>
              <a:off x="4191000" y="2358944"/>
              <a:ext cx="2362200" cy="640154"/>
              <a:chOff x="3962400" y="3349544"/>
              <a:chExt cx="2362200" cy="640154"/>
            </a:xfrm>
          </p:grpSpPr>
          <p:sp>
            <p:nvSpPr>
              <p:cNvPr id="66" name="Rectángulo redondeado 65"/>
              <p:cNvSpPr/>
              <p:nvPr/>
            </p:nvSpPr>
            <p:spPr bwMode="auto">
              <a:xfrm>
                <a:off x="3962400" y="3380098"/>
                <a:ext cx="2362200" cy="609600"/>
              </a:xfrm>
              <a:prstGeom prst="roundRect">
                <a:avLst/>
              </a:prstGeom>
              <a:solidFill>
                <a:srgbClr val="CDD7EB">
                  <a:alpha val="77000"/>
                </a:srgbClr>
              </a:solidFill>
              <a:ln w="9525" cap="flat" cmpd="sng" algn="ctr">
                <a:solidFill>
                  <a:srgbClr val="004586"/>
                </a:solidFill>
                <a:prstDash val="solid"/>
                <a:round/>
                <a:headEnd type="none" w="med" len="med"/>
                <a:tailEnd type="none" w="med" len="med"/>
              </a:ln>
              <a:effectLst>
                <a:outerShdw blurRad="63500" dist="35921" dir="2700000" algn="ctr" rotWithShape="0">
                  <a:schemeClr val="tx1"/>
                </a:outerShdw>
              </a:effectLst>
            </p:spPr>
            <p:txBody>
              <a:bodyPr/>
              <a:lstStyle/>
              <a:p>
                <a:pPr algn="ctr">
                  <a:buFont typeface="Symbol" charset="2"/>
                  <a:buNone/>
                  <a:defRPr/>
                </a:pPr>
                <a:endParaRPr lang="es-ES_tradnl" sz="14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sp>
            <p:nvSpPr>
              <p:cNvPr id="124969" name="Text Box 11"/>
              <p:cNvSpPr txBox="1">
                <a:spLocks noChangeArrowheads="1"/>
              </p:cNvSpPr>
              <p:nvPr/>
            </p:nvSpPr>
            <p:spPr bwMode="auto">
              <a:xfrm>
                <a:off x="4070747" y="3349544"/>
                <a:ext cx="2146697" cy="611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2451">
                    <a:solidFill>
                      <a:srgbClr val="000000"/>
                    </a:solidFill>
                    <a:miter lim="800000"/>
                    <a:headEnd/>
                    <a:tailEnd/>
                  </a14:hiddenLine>
                </a:ext>
              </a:extLst>
            </p:spPr>
            <p:txBody>
              <a:bodyPr lIns="80138" tIns="40069" rIns="80138" bIns="40069" anchor="b">
                <a:spAutoFit/>
              </a:bodyPr>
              <a:lstStyle>
                <a:lvl1pPr defTabSz="8016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016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016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sz="1600" b="1" dirty="0" err="1">
                    <a:solidFill>
                      <a:srgbClr val="004586"/>
                    </a:solidFill>
                    <a:sym typeface="Symbol" panose="05050102010706020507" pitchFamily="18" charset="2"/>
                  </a:rPr>
                  <a:t>Valorar</a:t>
                </a:r>
                <a:r>
                  <a:rPr lang="en-GB" sz="1600" b="1" dirty="0">
                    <a:solidFill>
                      <a:srgbClr val="004586"/>
                    </a:solidFill>
                    <a:sym typeface="Symbol" panose="05050102010706020507" pitchFamily="18" charset="2"/>
                  </a:rPr>
                  <a:t> la </a:t>
                </a:r>
                <a:r>
                  <a:rPr lang="en-GB" sz="1600" b="1" dirty="0" err="1">
                    <a:solidFill>
                      <a:srgbClr val="004586"/>
                    </a:solidFill>
                    <a:sym typeface="Symbol" panose="05050102010706020507" pitchFamily="18" charset="2"/>
                  </a:rPr>
                  <a:t>gravedad</a:t>
                </a:r>
                <a:r>
                  <a:rPr lang="en-GB" sz="1600" b="1" dirty="0">
                    <a:solidFill>
                      <a:srgbClr val="004586"/>
                    </a:solidFill>
                    <a:sym typeface="Symbol" panose="05050102010706020507" pitchFamily="18" charset="2"/>
                  </a:rPr>
                  <a:t> de la </a:t>
                </a:r>
                <a:r>
                  <a:rPr lang="en-GB" sz="1600" b="1" dirty="0" err="1">
                    <a:solidFill>
                      <a:srgbClr val="004586"/>
                    </a:solidFill>
                    <a:sym typeface="Symbol" panose="05050102010706020507" pitchFamily="18" charset="2"/>
                  </a:rPr>
                  <a:t>agudización</a:t>
                </a:r>
                <a:endParaRPr lang="en-GB" sz="1600" b="1" dirty="0">
                  <a:solidFill>
                    <a:srgbClr val="004586"/>
                  </a:solidFill>
                  <a:sym typeface="Symbol" panose="05050102010706020507" pitchFamily="18" charset="2"/>
                </a:endParaRPr>
              </a:p>
            </p:txBody>
          </p:sp>
        </p:grpSp>
        <p:grpSp>
          <p:nvGrpSpPr>
            <p:cNvPr id="124940" name="Agrupar 128"/>
            <p:cNvGrpSpPr>
              <a:grpSpLocks/>
            </p:cNvGrpSpPr>
            <p:nvPr/>
          </p:nvGrpSpPr>
          <p:grpSpPr bwMode="auto">
            <a:xfrm>
              <a:off x="4191000" y="3694086"/>
              <a:ext cx="2362200" cy="457200"/>
              <a:chOff x="4191000" y="3694086"/>
              <a:chExt cx="2362200" cy="457200"/>
            </a:xfrm>
          </p:grpSpPr>
          <p:sp>
            <p:nvSpPr>
              <p:cNvPr id="71" name="Rectángulo redondeado 70"/>
              <p:cNvSpPr/>
              <p:nvPr/>
            </p:nvSpPr>
            <p:spPr bwMode="auto">
              <a:xfrm>
                <a:off x="4191000" y="3694086"/>
                <a:ext cx="2362200" cy="457200"/>
              </a:xfrm>
              <a:prstGeom prst="roundRect">
                <a:avLst/>
              </a:prstGeom>
              <a:solidFill>
                <a:srgbClr val="CDD7EB">
                  <a:alpha val="77000"/>
                </a:srgbClr>
              </a:solidFill>
              <a:ln w="9525" cap="flat" cmpd="sng" algn="ctr">
                <a:solidFill>
                  <a:srgbClr val="004586"/>
                </a:solidFill>
                <a:prstDash val="solid"/>
                <a:round/>
                <a:headEnd type="none" w="med" len="med"/>
                <a:tailEnd type="none" w="med" len="med"/>
              </a:ln>
              <a:effectLst>
                <a:outerShdw blurRad="63500" dist="35921" dir="2700000" algn="ctr" rotWithShape="0">
                  <a:schemeClr val="tx1"/>
                </a:outerShdw>
              </a:effectLst>
            </p:spPr>
            <p:txBody>
              <a:bodyPr/>
              <a:lstStyle/>
              <a:p>
                <a:pPr algn="ctr">
                  <a:buFont typeface="Symbol" charset="2"/>
                  <a:buNone/>
                  <a:defRPr/>
                </a:pPr>
                <a:endParaRPr lang="es-ES_tradnl" sz="14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sp>
            <p:nvSpPr>
              <p:cNvPr id="124967" name="Text Box 11"/>
              <p:cNvSpPr txBox="1">
                <a:spLocks noChangeArrowheads="1"/>
              </p:cNvSpPr>
              <p:nvPr/>
            </p:nvSpPr>
            <p:spPr bwMode="auto">
              <a:xfrm>
                <a:off x="4299347" y="3715971"/>
                <a:ext cx="2146697" cy="34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2451">
                    <a:solidFill>
                      <a:srgbClr val="000000"/>
                    </a:solidFill>
                    <a:miter lim="800000"/>
                    <a:headEnd/>
                    <a:tailEnd/>
                  </a14:hiddenLine>
                </a:ext>
              </a:extLst>
            </p:spPr>
            <p:txBody>
              <a:bodyPr lIns="80138" tIns="40069" rIns="80138" bIns="40069" anchor="b">
                <a:spAutoFit/>
              </a:bodyPr>
              <a:lstStyle>
                <a:lvl1pPr defTabSz="8016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016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016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sz="1600" b="1" dirty="0" err="1">
                    <a:solidFill>
                      <a:srgbClr val="004586"/>
                    </a:solidFill>
                    <a:sym typeface="Symbol" panose="05050102010706020507" pitchFamily="18" charset="2"/>
                  </a:rPr>
                  <a:t>Etiología</a:t>
                </a:r>
                <a:endParaRPr lang="en-GB" sz="1600" b="1" dirty="0">
                  <a:solidFill>
                    <a:srgbClr val="004586"/>
                  </a:solidFill>
                  <a:sym typeface="Symbol" panose="05050102010706020507" pitchFamily="18" charset="2"/>
                </a:endParaRPr>
              </a:p>
            </p:txBody>
          </p:sp>
        </p:grpSp>
        <p:grpSp>
          <p:nvGrpSpPr>
            <p:cNvPr id="124941" name="Agrupar 266"/>
            <p:cNvGrpSpPr>
              <a:grpSpLocks/>
            </p:cNvGrpSpPr>
            <p:nvPr/>
          </p:nvGrpSpPr>
          <p:grpSpPr bwMode="auto">
            <a:xfrm>
              <a:off x="2667000" y="4267526"/>
              <a:ext cx="5257800" cy="761674"/>
              <a:chOff x="2514600" y="3429326"/>
              <a:chExt cx="5257800" cy="761674"/>
            </a:xfrm>
          </p:grpSpPr>
          <p:grpSp>
            <p:nvGrpSpPr>
              <p:cNvPr id="124956" name="Agrupar 107"/>
              <p:cNvGrpSpPr>
                <a:grpSpLocks/>
              </p:cNvGrpSpPr>
              <p:nvPr/>
            </p:nvGrpSpPr>
            <p:grpSpPr bwMode="auto">
              <a:xfrm>
                <a:off x="2514600" y="3810000"/>
                <a:ext cx="2057400" cy="381000"/>
                <a:chOff x="2514600" y="3733800"/>
                <a:chExt cx="2057400" cy="381000"/>
              </a:xfrm>
            </p:grpSpPr>
            <p:sp>
              <p:nvSpPr>
                <p:cNvPr id="108" name="Rectángulo redondeado 107"/>
                <p:cNvSpPr/>
                <p:nvPr/>
              </p:nvSpPr>
              <p:spPr bwMode="auto">
                <a:xfrm>
                  <a:off x="2514600" y="3733800"/>
                  <a:ext cx="2057400" cy="381000"/>
                </a:xfrm>
                <a:prstGeom prst="roundRect">
                  <a:avLst/>
                </a:prstGeom>
                <a:solidFill>
                  <a:srgbClr val="E8ECF5">
                    <a:alpha val="88000"/>
                  </a:srgbClr>
                </a:solidFill>
                <a:ln w="9525" cap="flat" cmpd="sng" algn="ctr">
                  <a:solidFill>
                    <a:srgbClr val="004586"/>
                  </a:solidFill>
                  <a:prstDash val="solid"/>
                  <a:round/>
                  <a:headEnd type="none" w="med" len="med"/>
                  <a:tailEnd type="none" w="med" len="med"/>
                </a:ln>
                <a:effectLst/>
              </p:spPr>
              <p:txBody>
                <a:bodyPr/>
                <a:lstStyle/>
                <a:p>
                  <a:pPr algn="ctr">
                    <a:buFont typeface="Symbol" charset="2"/>
                    <a:buNone/>
                    <a:defRPr/>
                  </a:pPr>
                  <a:endParaRPr lang="es-ES_tradnl" sz="1200" b="1" dirty="0">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sp>
              <p:nvSpPr>
                <p:cNvPr id="124965" name="Text Box 11"/>
                <p:cNvSpPr txBox="1">
                  <a:spLocks noChangeArrowheads="1"/>
                </p:cNvSpPr>
                <p:nvPr/>
              </p:nvSpPr>
              <p:spPr bwMode="auto">
                <a:xfrm>
                  <a:off x="2608660" y="3746421"/>
                  <a:ext cx="1870472" cy="32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2451">
                      <a:solidFill>
                        <a:srgbClr val="000000"/>
                      </a:solidFill>
                      <a:miter lim="800000"/>
                      <a:headEnd/>
                      <a:tailEnd/>
                    </a14:hiddenLine>
                  </a:ext>
                </a:extLst>
              </p:spPr>
              <p:txBody>
                <a:bodyPr lIns="80138" tIns="40069" rIns="80138" bIns="40069" anchor="b">
                  <a:spAutoFit/>
                </a:bodyPr>
                <a:lstStyle>
                  <a:lvl1pPr defTabSz="8016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016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016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sz="1600" b="1" dirty="0" err="1">
                      <a:solidFill>
                        <a:srgbClr val="004586"/>
                      </a:solidFill>
                      <a:sym typeface="Symbol" panose="05050102010706020507" pitchFamily="18" charset="2"/>
                    </a:rPr>
                    <a:t>Ambulatorio</a:t>
                  </a:r>
                  <a:endParaRPr lang="en-GB" sz="1600" b="1" dirty="0">
                    <a:solidFill>
                      <a:srgbClr val="004586"/>
                    </a:solidFill>
                    <a:sym typeface="Symbol" panose="05050102010706020507" pitchFamily="18" charset="2"/>
                  </a:endParaRPr>
                </a:p>
              </p:txBody>
            </p:sp>
          </p:grpSp>
          <p:cxnSp>
            <p:nvCxnSpPr>
              <p:cNvPr id="101" name="Conector recto 100"/>
              <p:cNvCxnSpPr/>
              <p:nvPr/>
            </p:nvCxnSpPr>
            <p:spPr bwMode="auto">
              <a:xfrm>
                <a:off x="5181600" y="3505663"/>
                <a:ext cx="1676400" cy="304864"/>
              </a:xfrm>
              <a:prstGeom prst="line">
                <a:avLst/>
              </a:prstGeom>
              <a:solidFill>
                <a:schemeClr val="accent1"/>
              </a:solidFill>
              <a:ln w="19050" cap="rnd" cmpd="sng" algn="ctr">
                <a:solidFill>
                  <a:srgbClr val="004586"/>
                </a:solidFill>
                <a:prstDash val="solid"/>
                <a:round/>
                <a:headEnd type="none" w="med" len="med"/>
                <a:tailEnd type="none" w="med" len="med"/>
              </a:ln>
              <a:effectLst>
                <a:outerShdw blurRad="63500" dist="35921" dir="2700000" algn="ctr" rotWithShape="0">
                  <a:schemeClr val="tx1"/>
                </a:outerShdw>
              </a:effectLst>
            </p:spPr>
          </p:cxnSp>
          <p:cxnSp>
            <p:nvCxnSpPr>
              <p:cNvPr id="102" name="Conector recto 101"/>
              <p:cNvCxnSpPr/>
              <p:nvPr/>
            </p:nvCxnSpPr>
            <p:spPr bwMode="auto">
              <a:xfrm flipV="1">
                <a:off x="3581400" y="3505663"/>
                <a:ext cx="1524000" cy="304864"/>
              </a:xfrm>
              <a:prstGeom prst="line">
                <a:avLst/>
              </a:prstGeom>
              <a:solidFill>
                <a:schemeClr val="accent1"/>
              </a:solidFill>
              <a:ln w="19050" cap="rnd" cmpd="sng" algn="ctr">
                <a:solidFill>
                  <a:srgbClr val="004586"/>
                </a:solidFill>
                <a:prstDash val="solid"/>
                <a:round/>
                <a:headEnd type="none" w="med" len="med"/>
                <a:tailEnd type="none" w="med" len="med"/>
              </a:ln>
              <a:effectLst>
                <a:outerShdw blurRad="63500" dist="35921" dir="2700000" algn="ctr" rotWithShape="0">
                  <a:schemeClr val="tx1"/>
                </a:outerShdw>
              </a:effectLst>
            </p:spPr>
          </p:cxnSp>
          <p:cxnSp>
            <p:nvCxnSpPr>
              <p:cNvPr id="103" name="Conector recto 102"/>
              <p:cNvCxnSpPr/>
              <p:nvPr/>
            </p:nvCxnSpPr>
            <p:spPr bwMode="auto">
              <a:xfrm>
                <a:off x="4572000" y="3962959"/>
                <a:ext cx="1143000" cy="1693"/>
              </a:xfrm>
              <a:prstGeom prst="line">
                <a:avLst/>
              </a:prstGeom>
              <a:solidFill>
                <a:schemeClr val="accent1"/>
              </a:solidFill>
              <a:ln w="19050" cap="rnd" cmpd="sng" algn="ctr">
                <a:solidFill>
                  <a:srgbClr val="004586"/>
                </a:solidFill>
                <a:prstDash val="solid"/>
                <a:round/>
                <a:headEnd type="none" w="med" len="med"/>
                <a:tailEnd type="none" w="med" len="med"/>
              </a:ln>
              <a:effectLst>
                <a:outerShdw blurRad="63500" dist="35921" dir="2700000" algn="ctr" rotWithShape="0">
                  <a:schemeClr val="tx1"/>
                </a:outerShdw>
              </a:effectLst>
            </p:spPr>
          </p:cxnSp>
          <p:grpSp>
            <p:nvGrpSpPr>
              <p:cNvPr id="124960" name="Agrupar 110"/>
              <p:cNvGrpSpPr>
                <a:grpSpLocks/>
              </p:cNvGrpSpPr>
              <p:nvPr/>
            </p:nvGrpSpPr>
            <p:grpSpPr bwMode="auto">
              <a:xfrm>
                <a:off x="5715000" y="3810000"/>
                <a:ext cx="2057400" cy="381000"/>
                <a:chOff x="2514600" y="3733800"/>
                <a:chExt cx="2057400" cy="381000"/>
              </a:xfrm>
            </p:grpSpPr>
            <p:sp>
              <p:nvSpPr>
                <p:cNvPr id="106" name="Rectángulo redondeado 105"/>
                <p:cNvSpPr/>
                <p:nvPr/>
              </p:nvSpPr>
              <p:spPr bwMode="auto">
                <a:xfrm>
                  <a:off x="2514600" y="3733800"/>
                  <a:ext cx="2057400" cy="381000"/>
                </a:xfrm>
                <a:prstGeom prst="roundRect">
                  <a:avLst/>
                </a:prstGeom>
                <a:solidFill>
                  <a:srgbClr val="E8ECF5">
                    <a:alpha val="88000"/>
                  </a:srgbClr>
                </a:solidFill>
                <a:ln w="9525" cap="flat" cmpd="sng" algn="ctr">
                  <a:solidFill>
                    <a:srgbClr val="004586"/>
                  </a:solidFill>
                  <a:prstDash val="solid"/>
                  <a:round/>
                  <a:headEnd type="none" w="med" len="med"/>
                  <a:tailEnd type="none" w="med" len="med"/>
                </a:ln>
                <a:effectLst/>
              </p:spPr>
              <p:txBody>
                <a:bodyPr/>
                <a:lstStyle/>
                <a:p>
                  <a:pPr algn="ctr">
                    <a:buFont typeface="Symbol" charset="2"/>
                    <a:buNone/>
                    <a:defRPr/>
                  </a:pPr>
                  <a:endParaRPr lang="es-ES_tradnl" sz="1200" b="1" dirty="0">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sp>
              <p:nvSpPr>
                <p:cNvPr id="124963" name="Text Box 11"/>
                <p:cNvSpPr txBox="1">
                  <a:spLocks noChangeArrowheads="1"/>
                </p:cNvSpPr>
                <p:nvPr/>
              </p:nvSpPr>
              <p:spPr bwMode="auto">
                <a:xfrm>
                  <a:off x="2608660" y="3748009"/>
                  <a:ext cx="1870472" cy="32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2451">
                      <a:solidFill>
                        <a:srgbClr val="000000"/>
                      </a:solidFill>
                      <a:miter lim="800000"/>
                      <a:headEnd/>
                      <a:tailEnd/>
                    </a14:hiddenLine>
                  </a:ext>
                </a:extLst>
              </p:spPr>
              <p:txBody>
                <a:bodyPr lIns="80138" tIns="40069" rIns="80138" bIns="40069" anchor="b">
                  <a:spAutoFit/>
                </a:bodyPr>
                <a:lstStyle>
                  <a:lvl1pPr defTabSz="8016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016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016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sz="1600" b="1" dirty="0" err="1">
                      <a:solidFill>
                        <a:srgbClr val="004586"/>
                      </a:solidFill>
                      <a:sym typeface="Symbol" panose="05050102010706020507" pitchFamily="18" charset="2"/>
                    </a:rPr>
                    <a:t>Hospitalario</a:t>
                  </a:r>
                  <a:endParaRPr lang="en-GB" sz="1600" b="1" dirty="0">
                    <a:solidFill>
                      <a:srgbClr val="004586"/>
                    </a:solidFill>
                    <a:sym typeface="Symbol" panose="05050102010706020507" pitchFamily="18" charset="2"/>
                  </a:endParaRPr>
                </a:p>
              </p:txBody>
            </p:sp>
          </p:grpSp>
          <p:sp>
            <p:nvSpPr>
              <p:cNvPr id="105" name="Elipse 104"/>
              <p:cNvSpPr/>
              <p:nvPr/>
            </p:nvSpPr>
            <p:spPr bwMode="auto">
              <a:xfrm>
                <a:off x="5105400" y="3429447"/>
                <a:ext cx="152400" cy="152432"/>
              </a:xfrm>
              <a:prstGeom prst="ellipse">
                <a:avLst/>
              </a:prstGeom>
              <a:solidFill>
                <a:schemeClr val="accent1"/>
              </a:solidFill>
              <a:ln w="9525" cap="flat" cmpd="sng" algn="ctr">
                <a:solidFill>
                  <a:schemeClr val="tx1"/>
                </a:solidFill>
                <a:prstDash val="solid"/>
                <a:round/>
                <a:headEnd type="none" w="med" len="med"/>
                <a:tailEnd type="none" w="med" len="med"/>
              </a:ln>
              <a:effectLst>
                <a:outerShdw blurRad="63500" dist="35921" dir="2700000" algn="ctr" rotWithShape="0">
                  <a:schemeClr val="tx1"/>
                </a:outerShdw>
              </a:effectLst>
            </p:spPr>
            <p:txBody>
              <a:bodyPr/>
              <a:lstStyle/>
              <a:p>
                <a:pPr algn="ctr">
                  <a:buFont typeface="Symbol" charset="2"/>
                  <a:buNone/>
                  <a:defRPr/>
                </a:pPr>
                <a:endParaRPr lang="es-ES_tradnl" sz="24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grpSp>
        <p:grpSp>
          <p:nvGrpSpPr>
            <p:cNvPr id="124942" name="Agrupar 129"/>
            <p:cNvGrpSpPr>
              <a:grpSpLocks/>
            </p:cNvGrpSpPr>
            <p:nvPr/>
          </p:nvGrpSpPr>
          <p:grpSpPr bwMode="auto">
            <a:xfrm>
              <a:off x="4191000" y="5350357"/>
              <a:ext cx="2362200" cy="457200"/>
              <a:chOff x="4191000" y="3708583"/>
              <a:chExt cx="2362200" cy="457200"/>
            </a:xfrm>
          </p:grpSpPr>
          <p:sp>
            <p:nvSpPr>
              <p:cNvPr id="131" name="Rectángulo redondeado 130"/>
              <p:cNvSpPr/>
              <p:nvPr/>
            </p:nvSpPr>
            <p:spPr bwMode="auto">
              <a:xfrm>
                <a:off x="4191000" y="3708583"/>
                <a:ext cx="2362200" cy="457200"/>
              </a:xfrm>
              <a:prstGeom prst="roundRect">
                <a:avLst/>
              </a:prstGeom>
              <a:solidFill>
                <a:srgbClr val="CDD7EB">
                  <a:alpha val="77000"/>
                </a:srgbClr>
              </a:solidFill>
              <a:ln w="9525" cap="flat" cmpd="sng" algn="ctr">
                <a:solidFill>
                  <a:srgbClr val="004586"/>
                </a:solidFill>
                <a:prstDash val="solid"/>
                <a:round/>
                <a:headEnd type="none" w="med" len="med"/>
                <a:tailEnd type="none" w="med" len="med"/>
              </a:ln>
              <a:effectLst>
                <a:outerShdw blurRad="63500" dist="35921" dir="2700000" algn="ctr" rotWithShape="0">
                  <a:schemeClr val="tx1"/>
                </a:outerShdw>
              </a:effectLst>
            </p:spPr>
            <p:txBody>
              <a:bodyPr/>
              <a:lstStyle/>
              <a:p>
                <a:pPr algn="ctr">
                  <a:buFont typeface="Symbol" charset="2"/>
                  <a:buNone/>
                  <a:defRPr/>
                </a:pPr>
                <a:endParaRPr lang="es-ES_tradnl" sz="14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sp>
            <p:nvSpPr>
              <p:cNvPr id="124955" name="Text Box 11"/>
              <p:cNvSpPr txBox="1">
                <a:spLocks noChangeArrowheads="1"/>
              </p:cNvSpPr>
              <p:nvPr/>
            </p:nvSpPr>
            <p:spPr bwMode="auto">
              <a:xfrm>
                <a:off x="4299347" y="3744674"/>
                <a:ext cx="2146697" cy="34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2451">
                    <a:solidFill>
                      <a:srgbClr val="000000"/>
                    </a:solidFill>
                    <a:miter lim="800000"/>
                    <a:headEnd/>
                    <a:tailEnd/>
                  </a14:hiddenLine>
                </a:ext>
              </a:extLst>
            </p:spPr>
            <p:txBody>
              <a:bodyPr lIns="80138" tIns="40069" rIns="80138" bIns="40069" anchor="b">
                <a:spAutoFit/>
              </a:bodyPr>
              <a:lstStyle>
                <a:lvl1pPr defTabSz="8016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016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016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sz="1600" b="1" dirty="0" err="1">
                    <a:solidFill>
                      <a:srgbClr val="004586"/>
                    </a:solidFill>
                    <a:sym typeface="Symbol" panose="05050102010706020507" pitchFamily="18" charset="2"/>
                  </a:rPr>
                  <a:t>Tratamiento</a:t>
                </a:r>
                <a:endParaRPr lang="en-GB" sz="1400" b="1" dirty="0">
                  <a:solidFill>
                    <a:srgbClr val="004586"/>
                  </a:solidFill>
                  <a:sym typeface="Symbol" panose="05050102010706020507" pitchFamily="18" charset="2"/>
                </a:endParaRPr>
              </a:p>
            </p:txBody>
          </p:sp>
        </p:grpSp>
        <p:grpSp>
          <p:nvGrpSpPr>
            <p:cNvPr id="124943" name="Agrupar 266"/>
            <p:cNvGrpSpPr>
              <a:grpSpLocks/>
            </p:cNvGrpSpPr>
            <p:nvPr/>
          </p:nvGrpSpPr>
          <p:grpSpPr bwMode="auto">
            <a:xfrm>
              <a:off x="2667000" y="5832614"/>
              <a:ext cx="5257800" cy="762160"/>
              <a:chOff x="2514600" y="3428840"/>
              <a:chExt cx="5257800" cy="762160"/>
            </a:xfrm>
          </p:grpSpPr>
          <p:grpSp>
            <p:nvGrpSpPr>
              <p:cNvPr id="124944" name="Agrupar 107"/>
              <p:cNvGrpSpPr>
                <a:grpSpLocks/>
              </p:cNvGrpSpPr>
              <p:nvPr/>
            </p:nvGrpSpPr>
            <p:grpSpPr bwMode="auto">
              <a:xfrm>
                <a:off x="2514600" y="3803010"/>
                <a:ext cx="2057400" cy="387990"/>
                <a:chOff x="2514600" y="3726810"/>
                <a:chExt cx="2057400" cy="387990"/>
              </a:xfrm>
            </p:grpSpPr>
            <p:sp>
              <p:nvSpPr>
                <p:cNvPr id="142" name="Rectángulo redondeado 141"/>
                <p:cNvSpPr/>
                <p:nvPr/>
              </p:nvSpPr>
              <p:spPr bwMode="auto">
                <a:xfrm>
                  <a:off x="2514600" y="3733800"/>
                  <a:ext cx="2057400" cy="381000"/>
                </a:xfrm>
                <a:prstGeom prst="roundRect">
                  <a:avLst/>
                </a:prstGeom>
                <a:solidFill>
                  <a:srgbClr val="E8ECF5">
                    <a:alpha val="88000"/>
                  </a:srgbClr>
                </a:solidFill>
                <a:ln w="9525" cap="flat" cmpd="sng" algn="ctr">
                  <a:solidFill>
                    <a:schemeClr val="tx1"/>
                  </a:solidFill>
                  <a:prstDash val="solid"/>
                  <a:round/>
                  <a:headEnd type="none" w="med" len="med"/>
                  <a:tailEnd type="none" w="med" len="med"/>
                </a:ln>
                <a:effectLst/>
              </p:spPr>
              <p:txBody>
                <a:bodyPr/>
                <a:lstStyle/>
                <a:p>
                  <a:pPr algn="ctr">
                    <a:buFont typeface="Symbol" charset="2"/>
                    <a:buNone/>
                    <a:defRPr/>
                  </a:pPr>
                  <a:endParaRPr lang="es-ES_tradnl" sz="1200" b="1" dirty="0">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sp>
              <p:nvSpPr>
                <p:cNvPr id="124953" name="Text Box 11"/>
                <p:cNvSpPr txBox="1">
                  <a:spLocks noChangeArrowheads="1"/>
                </p:cNvSpPr>
                <p:nvPr/>
              </p:nvSpPr>
              <p:spPr bwMode="auto">
                <a:xfrm>
                  <a:off x="2608660" y="3726810"/>
                  <a:ext cx="1870472" cy="349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2451">
                      <a:solidFill>
                        <a:srgbClr val="000000"/>
                      </a:solidFill>
                      <a:miter lim="800000"/>
                      <a:headEnd/>
                      <a:tailEnd/>
                    </a14:hiddenLine>
                  </a:ext>
                </a:extLst>
              </p:spPr>
              <p:txBody>
                <a:bodyPr lIns="80138" tIns="40069" rIns="80138" bIns="40069" anchor="b">
                  <a:spAutoFit/>
                </a:bodyPr>
                <a:lstStyle>
                  <a:lvl1pPr defTabSz="8016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016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016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sz="1600" b="1" dirty="0" err="1">
                      <a:solidFill>
                        <a:srgbClr val="004586"/>
                      </a:solidFill>
                      <a:sym typeface="Symbol" panose="05050102010706020507" pitchFamily="18" charset="2"/>
                    </a:rPr>
                    <a:t>Ambulatorio</a:t>
                  </a:r>
                  <a:endParaRPr lang="en-GB" sz="1600" b="1" dirty="0">
                    <a:solidFill>
                      <a:srgbClr val="004586"/>
                    </a:solidFill>
                    <a:sym typeface="Symbol" panose="05050102010706020507" pitchFamily="18" charset="2"/>
                  </a:endParaRPr>
                </a:p>
              </p:txBody>
            </p:sp>
          </p:grpSp>
          <p:cxnSp>
            <p:nvCxnSpPr>
              <p:cNvPr id="135" name="Conector recto 134"/>
              <p:cNvCxnSpPr/>
              <p:nvPr/>
            </p:nvCxnSpPr>
            <p:spPr bwMode="auto">
              <a:xfrm>
                <a:off x="5181600" y="3505057"/>
                <a:ext cx="1676400" cy="304864"/>
              </a:xfrm>
              <a:prstGeom prst="line">
                <a:avLst/>
              </a:prstGeom>
              <a:solidFill>
                <a:schemeClr val="accent1"/>
              </a:solidFill>
              <a:ln w="19050" cap="rnd" cmpd="sng" algn="ctr">
                <a:solidFill>
                  <a:srgbClr val="004586"/>
                </a:solidFill>
                <a:prstDash val="solid"/>
                <a:round/>
                <a:headEnd type="none" w="med" len="med"/>
                <a:tailEnd type="none" w="med" len="med"/>
              </a:ln>
              <a:effectLst>
                <a:outerShdw blurRad="63500" dist="35921" dir="2700000" algn="ctr" rotWithShape="0">
                  <a:schemeClr val="tx1"/>
                </a:outerShdw>
              </a:effectLst>
            </p:spPr>
          </p:cxnSp>
          <p:cxnSp>
            <p:nvCxnSpPr>
              <p:cNvPr id="136" name="Conector recto 135"/>
              <p:cNvCxnSpPr/>
              <p:nvPr/>
            </p:nvCxnSpPr>
            <p:spPr bwMode="auto">
              <a:xfrm flipV="1">
                <a:off x="3581400" y="3505057"/>
                <a:ext cx="1524000" cy="304864"/>
              </a:xfrm>
              <a:prstGeom prst="line">
                <a:avLst/>
              </a:prstGeom>
              <a:solidFill>
                <a:schemeClr val="accent1"/>
              </a:solidFill>
              <a:ln w="19050" cap="rnd" cmpd="sng" algn="ctr">
                <a:solidFill>
                  <a:srgbClr val="004586"/>
                </a:solidFill>
                <a:prstDash val="solid"/>
                <a:round/>
                <a:headEnd type="none" w="med" len="med"/>
                <a:tailEnd type="none" w="med" len="med"/>
              </a:ln>
              <a:effectLst>
                <a:outerShdw blurRad="63500" dist="35921" dir="2700000" algn="ctr" rotWithShape="0">
                  <a:schemeClr val="tx1"/>
                </a:outerShdw>
              </a:effectLst>
            </p:spPr>
          </p:cxnSp>
          <p:cxnSp>
            <p:nvCxnSpPr>
              <p:cNvPr id="137" name="Conector recto 136"/>
              <p:cNvCxnSpPr/>
              <p:nvPr/>
            </p:nvCxnSpPr>
            <p:spPr bwMode="auto">
              <a:xfrm>
                <a:off x="4572000" y="3962353"/>
                <a:ext cx="1143000" cy="1693"/>
              </a:xfrm>
              <a:prstGeom prst="line">
                <a:avLst/>
              </a:prstGeom>
              <a:solidFill>
                <a:schemeClr val="accent1"/>
              </a:solidFill>
              <a:ln w="19050" cap="rnd" cmpd="sng" algn="ctr">
                <a:solidFill>
                  <a:srgbClr val="004586"/>
                </a:solidFill>
                <a:prstDash val="solid"/>
                <a:round/>
                <a:headEnd type="none" w="med" len="med"/>
                <a:tailEnd type="none" w="med" len="med"/>
              </a:ln>
              <a:effectLst>
                <a:outerShdw blurRad="63500" dist="35921" dir="2700000" algn="ctr" rotWithShape="0">
                  <a:schemeClr val="tx1"/>
                </a:outerShdw>
              </a:effectLst>
            </p:spPr>
          </p:cxnSp>
          <p:grpSp>
            <p:nvGrpSpPr>
              <p:cNvPr id="124948" name="Agrupar 110"/>
              <p:cNvGrpSpPr>
                <a:grpSpLocks/>
              </p:cNvGrpSpPr>
              <p:nvPr/>
            </p:nvGrpSpPr>
            <p:grpSpPr bwMode="auto">
              <a:xfrm>
                <a:off x="5715000" y="3810000"/>
                <a:ext cx="2057400" cy="381000"/>
                <a:chOff x="2514600" y="3733800"/>
                <a:chExt cx="2057400" cy="381000"/>
              </a:xfrm>
            </p:grpSpPr>
            <p:sp>
              <p:nvSpPr>
                <p:cNvPr id="140" name="Rectángulo redondeado 139"/>
                <p:cNvSpPr/>
                <p:nvPr/>
              </p:nvSpPr>
              <p:spPr bwMode="auto">
                <a:xfrm>
                  <a:off x="2514600" y="3733800"/>
                  <a:ext cx="2057400" cy="381000"/>
                </a:xfrm>
                <a:prstGeom prst="roundRect">
                  <a:avLst/>
                </a:prstGeom>
                <a:solidFill>
                  <a:srgbClr val="E8ECF5">
                    <a:alpha val="88000"/>
                  </a:srgbClr>
                </a:solidFill>
                <a:ln w="9525" cap="flat" cmpd="sng" algn="ctr">
                  <a:solidFill>
                    <a:srgbClr val="004586"/>
                  </a:solidFill>
                  <a:prstDash val="solid"/>
                  <a:round/>
                  <a:headEnd type="none" w="med" len="med"/>
                  <a:tailEnd type="none" w="med" len="med"/>
                </a:ln>
                <a:effectLst/>
              </p:spPr>
              <p:txBody>
                <a:bodyPr/>
                <a:lstStyle/>
                <a:p>
                  <a:pPr algn="ctr">
                    <a:buFont typeface="Symbol" charset="2"/>
                    <a:buNone/>
                    <a:defRPr/>
                  </a:pPr>
                  <a:endParaRPr lang="es-ES_tradnl" sz="1200" b="1" dirty="0">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sp>
              <p:nvSpPr>
                <p:cNvPr id="124951" name="Text Box 11"/>
                <p:cNvSpPr txBox="1">
                  <a:spLocks noChangeArrowheads="1"/>
                </p:cNvSpPr>
                <p:nvPr/>
              </p:nvSpPr>
              <p:spPr bwMode="auto">
                <a:xfrm>
                  <a:off x="2608660" y="3748851"/>
                  <a:ext cx="1870472" cy="327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2451">
                      <a:solidFill>
                        <a:srgbClr val="000000"/>
                      </a:solidFill>
                      <a:miter lim="800000"/>
                      <a:headEnd/>
                      <a:tailEnd/>
                    </a14:hiddenLine>
                  </a:ext>
                </a:extLst>
              </p:spPr>
              <p:txBody>
                <a:bodyPr lIns="80138" tIns="40069" rIns="80138" bIns="40069" anchor="b">
                  <a:spAutoFit/>
                </a:bodyPr>
                <a:lstStyle>
                  <a:lvl1pPr defTabSz="8016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016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016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sz="1600" b="1">
                      <a:solidFill>
                        <a:srgbClr val="004586"/>
                      </a:solidFill>
                      <a:sym typeface="Symbol" panose="05050102010706020507" pitchFamily="18" charset="2"/>
                    </a:rPr>
                    <a:t>Hospitalario</a:t>
                  </a:r>
                  <a:endParaRPr lang="en-GB" sz="1400" b="1">
                    <a:solidFill>
                      <a:srgbClr val="004586"/>
                    </a:solidFill>
                    <a:sym typeface="Symbol" panose="05050102010706020507" pitchFamily="18" charset="2"/>
                  </a:endParaRPr>
                </a:p>
              </p:txBody>
            </p:sp>
          </p:grpSp>
          <p:sp>
            <p:nvSpPr>
              <p:cNvPr id="139" name="Elipse 138"/>
              <p:cNvSpPr/>
              <p:nvPr/>
            </p:nvSpPr>
            <p:spPr bwMode="auto">
              <a:xfrm>
                <a:off x="5105400" y="3428840"/>
                <a:ext cx="152400" cy="152432"/>
              </a:xfrm>
              <a:prstGeom prst="ellipse">
                <a:avLst/>
              </a:prstGeom>
              <a:solidFill>
                <a:schemeClr val="accent1"/>
              </a:solidFill>
              <a:ln w="9525" cap="flat" cmpd="sng" algn="ctr">
                <a:solidFill>
                  <a:schemeClr val="tx1"/>
                </a:solidFill>
                <a:prstDash val="solid"/>
                <a:round/>
                <a:headEnd type="none" w="med" len="med"/>
                <a:tailEnd type="none" w="med" len="med"/>
              </a:ln>
              <a:effectLst>
                <a:outerShdw blurRad="63500" dist="35921" dir="2700000" algn="ctr" rotWithShape="0">
                  <a:schemeClr val="tx1"/>
                </a:outerShdw>
              </a:effectLst>
            </p:spPr>
            <p:txBody>
              <a:bodyPr/>
              <a:lstStyle/>
              <a:p>
                <a:pPr algn="ctr">
                  <a:buFont typeface="Symbol" charset="2"/>
                  <a:buNone/>
                  <a:defRPr/>
                </a:pPr>
                <a:endParaRPr lang="es-ES_tradnl" sz="24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grpSp>
      </p:grpSp>
      <p:cxnSp>
        <p:nvCxnSpPr>
          <p:cNvPr id="145" name="Conector recto 144"/>
          <p:cNvCxnSpPr/>
          <p:nvPr/>
        </p:nvCxnSpPr>
        <p:spPr>
          <a:xfrm>
            <a:off x="0" y="5181600"/>
            <a:ext cx="11431588" cy="1588"/>
          </a:xfrm>
          <a:prstGeom prst="line">
            <a:avLst/>
          </a:prstGeom>
          <a:ln w="28575" cmpd="sng">
            <a:solidFill>
              <a:schemeClr val="accent6">
                <a:alpha val="43000"/>
              </a:schemeClr>
            </a:solidFill>
            <a:prstDash val="sysDot"/>
          </a:ln>
        </p:spPr>
        <p:style>
          <a:lnRef idx="2">
            <a:schemeClr val="accent1"/>
          </a:lnRef>
          <a:fillRef idx="0">
            <a:schemeClr val="accent1"/>
          </a:fillRef>
          <a:effectRef idx="1">
            <a:schemeClr val="accent1"/>
          </a:effectRef>
          <a:fontRef idx="minor">
            <a:schemeClr val="tx1"/>
          </a:fontRef>
        </p:style>
      </p:cxnSp>
      <p:pic>
        <p:nvPicPr>
          <p:cNvPr id="147" name="Imagen 146"/>
          <p:cNvPicPr>
            <a:picLocks noChangeAspect="1"/>
          </p:cNvPicPr>
          <p:nvPr/>
        </p:nvPicPr>
        <p:blipFill>
          <a:blip r:embed="rId3" cstate="print"/>
          <a:stretch>
            <a:fillRect/>
          </a:stretch>
        </p:blipFill>
        <p:spPr>
          <a:xfrm rot="21203689">
            <a:off x="353525" y="241532"/>
            <a:ext cx="1771153" cy="711700"/>
          </a:xfrm>
          <a:prstGeom prst="rect">
            <a:avLst/>
          </a:prstGeom>
          <a:solidFill>
            <a:srgbClr val="FFFFFF">
              <a:shade val="85000"/>
            </a:srgbClr>
          </a:solidFill>
          <a:ln w="57150" cap="sq" cmpd="sng">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7" name="Imagen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20198" y="142028"/>
            <a:ext cx="2864645" cy="106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77"/>
                                        </p:tgtEl>
                                        <p:attrNameLst>
                                          <p:attrName>style.visibility</p:attrName>
                                        </p:attrNameLst>
                                      </p:cBhvr>
                                      <p:to>
                                        <p:strVal val="visible"/>
                                      </p:to>
                                    </p:set>
                                    <p:animEffect transition="in" filter="wipe(left)">
                                      <p:cBhvr>
                                        <p:cTn id="10" dur="500"/>
                                        <p:tgtEl>
                                          <p:spTgt spid="77"/>
                                        </p:tgtEl>
                                      </p:cBhvr>
                                    </p:animEffect>
                                  </p:childTnLst>
                                </p:cTn>
                              </p:par>
                              <p:par>
                                <p:cTn id="11" presetID="22" presetClass="entr" presetSubtype="8" fill="hold" nodeType="with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wipe(left)">
                                      <p:cBhvr>
                                        <p:cTn id="13" dur="500"/>
                                        <p:tgtEl>
                                          <p:spTgt spid="55"/>
                                        </p:tgtEl>
                                      </p:cBhvr>
                                    </p:animEffect>
                                  </p:childTnLst>
                                </p:cTn>
                              </p:par>
                              <p:par>
                                <p:cTn id="14" presetID="22" presetClass="entr" presetSubtype="8" fill="hold" nodeType="withEffect">
                                  <p:stCondLst>
                                    <p:cond delay="0"/>
                                  </p:stCondLst>
                                  <p:childTnLst>
                                    <p:set>
                                      <p:cBhvr>
                                        <p:cTn id="15" dur="1" fill="hold">
                                          <p:stCondLst>
                                            <p:cond delay="0"/>
                                          </p:stCondLst>
                                        </p:cTn>
                                        <p:tgtEl>
                                          <p:spTgt spid="145"/>
                                        </p:tgtEl>
                                        <p:attrNameLst>
                                          <p:attrName>style.visibility</p:attrName>
                                        </p:attrNameLst>
                                      </p:cBhvr>
                                      <p:to>
                                        <p:strVal val="visible"/>
                                      </p:to>
                                    </p:set>
                                    <p:animEffect transition="in" filter="wipe(left)">
                                      <p:cBhvr>
                                        <p:cTn id="16" dur="500"/>
                                        <p:tgtEl>
                                          <p:spTgt spid="14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dissolv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Imagen 146"/>
          <p:cNvPicPr>
            <a:picLocks noChangeAspect="1"/>
          </p:cNvPicPr>
          <p:nvPr/>
        </p:nvPicPr>
        <p:blipFill>
          <a:blip r:embed="rId3" cstate="print"/>
          <a:stretch>
            <a:fillRect/>
          </a:stretch>
        </p:blipFill>
        <p:spPr>
          <a:xfrm rot="21203689">
            <a:off x="353518" y="241532"/>
            <a:ext cx="1771153" cy="711700"/>
          </a:xfrm>
          <a:prstGeom prst="rect">
            <a:avLst/>
          </a:prstGeom>
          <a:solidFill>
            <a:srgbClr val="FFFFFF">
              <a:shade val="85000"/>
            </a:srgbClr>
          </a:solidFill>
          <a:ln w="57150" cap="sq" cmpd="sng">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126979" name="Agrupar 36"/>
          <p:cNvGrpSpPr>
            <a:grpSpLocks/>
          </p:cNvGrpSpPr>
          <p:nvPr/>
        </p:nvGrpSpPr>
        <p:grpSpPr bwMode="auto">
          <a:xfrm>
            <a:off x="2178050" y="803275"/>
            <a:ext cx="3240088" cy="609600"/>
            <a:chOff x="6002374" y="1752600"/>
            <a:chExt cx="1960224" cy="609600"/>
          </a:xfrm>
        </p:grpSpPr>
        <p:sp>
          <p:nvSpPr>
            <p:cNvPr id="70" name="Rectángulo redondeado 69"/>
            <p:cNvSpPr/>
            <p:nvPr/>
          </p:nvSpPr>
          <p:spPr bwMode="auto">
            <a:xfrm>
              <a:off x="6019800" y="1752600"/>
              <a:ext cx="1905000" cy="609600"/>
            </a:xfrm>
            <a:prstGeom prst="roundRect">
              <a:avLst/>
            </a:prstGeom>
            <a:solidFill>
              <a:srgbClr val="CDD7EB">
                <a:alpha val="77000"/>
              </a:srgbClr>
            </a:solidFill>
            <a:ln w="9525" cap="flat" cmpd="sng" algn="ctr">
              <a:solidFill>
                <a:srgbClr val="004586"/>
              </a:solidFill>
              <a:prstDash val="solid"/>
              <a:round/>
              <a:headEnd type="none" w="med" len="med"/>
              <a:tailEnd type="none" w="med" len="med"/>
            </a:ln>
            <a:effectLst>
              <a:outerShdw blurRad="63500" dist="35921" dir="2700000" algn="ctr" rotWithShape="0">
                <a:schemeClr val="tx1"/>
              </a:outerShdw>
            </a:effectLst>
          </p:spPr>
          <p:txBody>
            <a:bodyPr/>
            <a:lstStyle/>
            <a:p>
              <a:pPr algn="ctr">
                <a:buFont typeface="Symbol" charset="2"/>
                <a:buNone/>
                <a:defRPr/>
              </a:pPr>
              <a:endParaRPr lang="es-ES_tradnl" sz="14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sp>
          <p:nvSpPr>
            <p:cNvPr id="73" name="Text Box 11"/>
            <p:cNvSpPr txBox="1">
              <a:spLocks noChangeArrowheads="1"/>
            </p:cNvSpPr>
            <p:nvPr/>
          </p:nvSpPr>
          <p:spPr bwMode="auto">
            <a:xfrm>
              <a:off x="6002374" y="1901825"/>
              <a:ext cx="1960224" cy="327025"/>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600" b="1" dirty="0" err="1">
                  <a:solidFill>
                    <a:srgbClr val="004586"/>
                  </a:solidFill>
                  <a:latin typeface="+mn-lt"/>
                  <a:cs typeface="Arial"/>
                  <a:sym typeface="Symbol" charset="2"/>
                </a:rPr>
                <a:t>Diagnóstico</a:t>
              </a:r>
              <a:r>
                <a:rPr lang="en-GB" sz="1600" b="1" dirty="0">
                  <a:solidFill>
                    <a:srgbClr val="004586"/>
                  </a:solidFill>
                  <a:latin typeface="+mn-lt"/>
                  <a:cs typeface="Arial"/>
                  <a:sym typeface="Symbol" charset="2"/>
                </a:rPr>
                <a:t> de </a:t>
              </a:r>
              <a:r>
                <a:rPr lang="en-GB" sz="1600" b="1" dirty="0" err="1">
                  <a:solidFill>
                    <a:srgbClr val="004586"/>
                  </a:solidFill>
                  <a:latin typeface="+mn-lt"/>
                  <a:cs typeface="Arial"/>
                  <a:sym typeface="Symbol" charset="2"/>
                </a:rPr>
                <a:t>agudización</a:t>
              </a:r>
              <a:r>
                <a:rPr lang="en-GB" sz="1600" b="1" dirty="0">
                  <a:solidFill>
                    <a:srgbClr val="004586"/>
                  </a:solidFill>
                  <a:latin typeface="+mn-lt"/>
                  <a:cs typeface="Arial"/>
                  <a:sym typeface="Symbol" charset="2"/>
                </a:rPr>
                <a:t> de EPOC</a:t>
              </a:r>
            </a:p>
          </p:txBody>
        </p:sp>
      </p:grpSp>
      <p:grpSp>
        <p:nvGrpSpPr>
          <p:cNvPr id="3" name="Agrupar 81"/>
          <p:cNvGrpSpPr>
            <a:grpSpLocks/>
          </p:cNvGrpSpPr>
          <p:nvPr/>
        </p:nvGrpSpPr>
        <p:grpSpPr bwMode="auto">
          <a:xfrm>
            <a:off x="3679825" y="2898775"/>
            <a:ext cx="3149600" cy="457200"/>
            <a:chOff x="3886200" y="2819400"/>
            <a:chExt cx="2362200" cy="457200"/>
          </a:xfrm>
          <a:effectLst/>
        </p:grpSpPr>
        <p:sp>
          <p:nvSpPr>
            <p:cNvPr id="83" name="Rectángulo redondeado 82"/>
            <p:cNvSpPr/>
            <p:nvPr/>
          </p:nvSpPr>
          <p:spPr bwMode="auto">
            <a:xfrm>
              <a:off x="3886200" y="2819400"/>
              <a:ext cx="2362200" cy="457200"/>
            </a:xfrm>
            <a:prstGeom prst="roundRect">
              <a:avLst/>
            </a:prstGeom>
            <a:solidFill>
              <a:srgbClr val="E8ECF5">
                <a:alpha val="23000"/>
              </a:srgbClr>
            </a:solidFill>
            <a:ln w="9525" cap="flat" cmpd="sng" algn="ctr">
              <a:solidFill>
                <a:srgbClr val="004586"/>
              </a:solidFill>
              <a:prstDash val="solid"/>
              <a:round/>
              <a:headEnd type="none" w="med" len="med"/>
              <a:tailEnd type="none" w="med" len="med"/>
            </a:ln>
            <a:effectLst>
              <a:outerShdw blurRad="63500" dist="35921" dir="2700000" algn="ctr" rotWithShape="0">
                <a:schemeClr val="tx1"/>
              </a:outerShdw>
            </a:effectLst>
          </p:spPr>
          <p:txBody>
            <a:bodyPr/>
            <a:lstStyle/>
            <a:p>
              <a:pPr algn="ctr">
                <a:buFont typeface="Symbol" charset="2"/>
                <a:buNone/>
                <a:defRPr/>
              </a:pPr>
              <a:endParaRPr lang="es-ES_tradnl" sz="1400" b="1">
                <a:solidFill>
                  <a:srgbClr val="000000"/>
                </a:solidFill>
                <a:effectLst>
                  <a:outerShdw blurRad="38100" dist="38100" dir="2700000" algn="tl">
                    <a:srgbClr val="000000">
                      <a:alpha val="43137"/>
                    </a:srgbClr>
                  </a:outerShdw>
                </a:effectLst>
                <a:latin typeface="Times New Roman" charset="0"/>
                <a:cs typeface="Arial"/>
                <a:sym typeface="Symbol" charset="2"/>
              </a:endParaRPr>
            </a:p>
          </p:txBody>
        </p:sp>
        <p:sp>
          <p:nvSpPr>
            <p:cNvPr id="84" name="Text Box 11"/>
            <p:cNvSpPr txBox="1">
              <a:spLocks noChangeArrowheads="1"/>
            </p:cNvSpPr>
            <p:nvPr/>
          </p:nvSpPr>
          <p:spPr bwMode="auto">
            <a:xfrm>
              <a:off x="3994547" y="2868613"/>
              <a:ext cx="2145506" cy="327025"/>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600" b="1" dirty="0" err="1">
                  <a:solidFill>
                    <a:srgbClr val="004586"/>
                  </a:solidFill>
                  <a:latin typeface="+mn-lt"/>
                  <a:cs typeface="Arial"/>
                  <a:sym typeface="Symbol" charset="2"/>
                </a:rPr>
                <a:t>Sospecha clínica</a:t>
              </a:r>
              <a:endParaRPr lang="en-GB" sz="1600" b="1" dirty="0">
                <a:solidFill>
                  <a:srgbClr val="004586"/>
                </a:solidFill>
                <a:latin typeface="+mn-lt"/>
                <a:cs typeface="Arial"/>
                <a:sym typeface="Symbol" charset="2"/>
              </a:endParaRPr>
            </a:p>
          </p:txBody>
        </p:sp>
      </p:grpSp>
      <p:grpSp>
        <p:nvGrpSpPr>
          <p:cNvPr id="4" name="Agrupar 231"/>
          <p:cNvGrpSpPr>
            <a:grpSpLocks/>
          </p:cNvGrpSpPr>
          <p:nvPr/>
        </p:nvGrpSpPr>
        <p:grpSpPr bwMode="auto">
          <a:xfrm>
            <a:off x="479425" y="1679575"/>
            <a:ext cx="10218738" cy="1219200"/>
            <a:chOff x="1219200" y="1904999"/>
            <a:chExt cx="7665027" cy="1219199"/>
          </a:xfrm>
        </p:grpSpPr>
        <p:grpSp>
          <p:nvGrpSpPr>
            <p:cNvPr id="127016" name="Agrupar 84"/>
            <p:cNvGrpSpPr>
              <a:grpSpLocks/>
            </p:cNvGrpSpPr>
            <p:nvPr/>
          </p:nvGrpSpPr>
          <p:grpSpPr bwMode="auto">
            <a:xfrm>
              <a:off x="1219200" y="1919292"/>
              <a:ext cx="1644462" cy="609598"/>
              <a:chOff x="2865294" y="2133663"/>
              <a:chExt cx="1644462" cy="457198"/>
            </a:xfrm>
          </p:grpSpPr>
          <p:sp>
            <p:nvSpPr>
              <p:cNvPr id="104" name="Rectángulo redondeado 103"/>
              <p:cNvSpPr/>
              <p:nvPr/>
            </p:nvSpPr>
            <p:spPr bwMode="auto">
              <a:xfrm>
                <a:off x="2887919" y="2133659"/>
                <a:ext cx="1599212" cy="457199"/>
              </a:xfrm>
              <a:prstGeom prst="roundRect">
                <a:avLst/>
              </a:prstGeom>
              <a:solidFill>
                <a:schemeClr val="bg1">
                  <a:alpha val="77000"/>
                </a:scheme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a:solidFill>
                    <a:srgbClr val="000000"/>
                  </a:solidFill>
                  <a:effectLst>
                    <a:outerShdw blurRad="38100" dist="38100" dir="2700000" algn="tl">
                      <a:srgbClr val="000000">
                        <a:alpha val="43137"/>
                      </a:srgbClr>
                    </a:outerShdw>
                  </a:effectLst>
                  <a:latin typeface="Times New Roman" charset="0"/>
                  <a:cs typeface="Arial"/>
                  <a:sym typeface="Symbol" charset="2"/>
                </a:endParaRPr>
              </a:p>
            </p:txBody>
          </p:sp>
          <p:sp>
            <p:nvSpPr>
              <p:cNvPr id="127032" name="Text Box 11"/>
              <p:cNvSpPr txBox="1">
                <a:spLocks noChangeArrowheads="1"/>
              </p:cNvSpPr>
              <p:nvPr/>
            </p:nvSpPr>
            <p:spPr bwMode="auto">
              <a:xfrm>
                <a:off x="2865294" y="2217903"/>
                <a:ext cx="1644462" cy="245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2451">
                    <a:solidFill>
                      <a:srgbClr val="000000"/>
                    </a:solidFill>
                    <a:miter lim="800000"/>
                    <a:headEnd/>
                    <a:tailEnd/>
                  </a14:hiddenLine>
                </a:ext>
              </a:extLst>
            </p:spPr>
            <p:txBody>
              <a:bodyPr lIns="80138" tIns="40069" rIns="80138" bIns="40069" anchor="b">
                <a:spAutoFit/>
              </a:bodyPr>
              <a:lstStyle>
                <a:lvl1pPr defTabSz="8016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016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016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sz="1600" b="1" dirty="0">
                    <a:solidFill>
                      <a:srgbClr val="004586"/>
                    </a:solidFill>
                    <a:sym typeface="Symbol" panose="05050102010706020507" pitchFamily="18" charset="2"/>
                  </a:rPr>
                  <a:t>EPOC</a:t>
                </a:r>
              </a:p>
            </p:txBody>
          </p:sp>
        </p:grpSp>
        <p:grpSp>
          <p:nvGrpSpPr>
            <p:cNvPr id="127017" name="Agrupar 88"/>
            <p:cNvGrpSpPr>
              <a:grpSpLocks/>
            </p:cNvGrpSpPr>
            <p:nvPr/>
          </p:nvGrpSpPr>
          <p:grpSpPr bwMode="auto">
            <a:xfrm>
              <a:off x="3092292" y="1904999"/>
              <a:ext cx="2819758" cy="638173"/>
              <a:chOff x="2864865" y="2133600"/>
              <a:chExt cx="1645436" cy="457322"/>
            </a:xfrm>
          </p:grpSpPr>
          <p:sp>
            <p:nvSpPr>
              <p:cNvPr id="97" name="Rectángulo redondeado 96"/>
              <p:cNvSpPr/>
              <p:nvPr/>
            </p:nvSpPr>
            <p:spPr bwMode="auto">
              <a:xfrm>
                <a:off x="2887100" y="2133600"/>
                <a:ext cx="1600965" cy="457323"/>
              </a:xfrm>
              <a:prstGeom prst="roundRect">
                <a:avLst/>
              </a:prstGeom>
              <a:solidFill>
                <a:schemeClr val="bg1">
                  <a:alpha val="77000"/>
                </a:scheme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a:solidFill>
                    <a:srgbClr val="000000"/>
                  </a:solidFill>
                  <a:effectLst>
                    <a:outerShdw blurRad="38100" dist="38100" dir="2700000" algn="tl">
                      <a:srgbClr val="000000">
                        <a:alpha val="43137"/>
                      </a:srgbClr>
                    </a:outerShdw>
                  </a:effectLst>
                  <a:latin typeface="Times New Roman" charset="0"/>
                  <a:cs typeface="Arial"/>
                  <a:sym typeface="Symbol" charset="2"/>
                </a:endParaRPr>
              </a:p>
            </p:txBody>
          </p:sp>
          <p:sp>
            <p:nvSpPr>
              <p:cNvPr id="140342" name="Text Box 11"/>
              <p:cNvSpPr txBox="1">
                <a:spLocks noChangeArrowheads="1"/>
              </p:cNvSpPr>
              <p:nvPr/>
            </p:nvSpPr>
            <p:spPr bwMode="auto">
              <a:xfrm>
                <a:off x="2864865" y="2149527"/>
                <a:ext cx="1645436" cy="36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2451">
                    <a:solidFill>
                      <a:srgbClr val="000000"/>
                    </a:solidFill>
                    <a:miter lim="800000"/>
                    <a:headEnd/>
                    <a:tailEnd/>
                  </a14:hiddenLine>
                </a:ext>
              </a:extLst>
            </p:spPr>
            <p:txBody>
              <a:bodyPr lIns="80138" tIns="40069" rIns="80138" bIns="40069" anchor="b">
                <a:spAutoFit/>
              </a:bodyPr>
              <a:lstStyle>
                <a:lvl1pPr defTabSz="801688">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801688">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801688">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801688">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801688">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801688"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801688"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801688"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801688"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 typeface="Symbol" panose="05050102010706020507" pitchFamily="18" charset="2"/>
                  <a:buNone/>
                  <a:defRPr/>
                </a:pPr>
                <a:r>
                  <a:rPr lang="en-GB" altLang="es-ES" sz="1400" b="1" dirty="0" err="1" smtClean="0">
                    <a:solidFill>
                      <a:srgbClr val="004586"/>
                    </a:solidFill>
                    <a:latin typeface="+mn-lt"/>
                    <a:sym typeface="Symbol" panose="05050102010706020507" pitchFamily="18" charset="2"/>
                  </a:rPr>
                  <a:t>Síntomas</a:t>
                </a:r>
                <a:r>
                  <a:rPr lang="en-GB" altLang="es-ES" sz="1400" b="1" dirty="0" smtClean="0">
                    <a:solidFill>
                      <a:srgbClr val="004586"/>
                    </a:solidFill>
                    <a:latin typeface="+mn-lt"/>
                    <a:sym typeface="Symbol" panose="05050102010706020507" pitchFamily="18" charset="2"/>
                  </a:rPr>
                  <a:t> </a:t>
                </a:r>
                <a:r>
                  <a:rPr lang="en-GB" altLang="es-ES" sz="1400" b="1" dirty="0" err="1" smtClean="0">
                    <a:solidFill>
                      <a:srgbClr val="004586"/>
                    </a:solidFill>
                    <a:latin typeface="+mn-lt"/>
                    <a:sym typeface="Symbol" panose="05050102010706020507" pitchFamily="18" charset="2"/>
                  </a:rPr>
                  <a:t>respiratorios</a:t>
                </a:r>
                <a:endParaRPr lang="en-GB" altLang="es-ES" sz="1400" b="1" dirty="0" smtClean="0">
                  <a:solidFill>
                    <a:srgbClr val="004586"/>
                  </a:solidFill>
                  <a:latin typeface="+mn-lt"/>
                  <a:sym typeface="Symbol" panose="05050102010706020507" pitchFamily="18" charset="2"/>
                </a:endParaRPr>
              </a:p>
              <a:p>
                <a:pPr algn="ctr">
                  <a:spcBef>
                    <a:spcPct val="0"/>
                  </a:spcBef>
                  <a:buFont typeface="Symbol" panose="05050102010706020507" pitchFamily="18" charset="2"/>
                  <a:buNone/>
                  <a:defRPr/>
                </a:pPr>
                <a:r>
                  <a:rPr lang="en-GB" altLang="es-ES" sz="1400" b="1" dirty="0" smtClean="0">
                    <a:solidFill>
                      <a:srgbClr val="004586"/>
                    </a:solidFill>
                    <a:latin typeface="+mn-lt"/>
                    <a:sym typeface="Symbol" panose="05050102010706020507" pitchFamily="18" charset="2"/>
                  </a:rPr>
                  <a:t>(</a:t>
                </a:r>
                <a:r>
                  <a:rPr lang="en-GB" altLang="es-ES" sz="1400" b="1" dirty="0" err="1" smtClean="0">
                    <a:solidFill>
                      <a:srgbClr val="004586"/>
                    </a:solidFill>
                    <a:latin typeface="+mn-lt"/>
                    <a:sym typeface="Symbol" panose="05050102010706020507" pitchFamily="18" charset="2"/>
                  </a:rPr>
                  <a:t>disnea</a:t>
                </a:r>
                <a:r>
                  <a:rPr lang="en-GB" altLang="es-ES" sz="1400" b="1" dirty="0" smtClean="0">
                    <a:solidFill>
                      <a:srgbClr val="004586"/>
                    </a:solidFill>
                    <a:latin typeface="+mn-lt"/>
                    <a:sym typeface="Symbol" panose="05050102010706020507" pitchFamily="18" charset="2"/>
                  </a:rPr>
                  <a:t>, </a:t>
                </a:r>
                <a:r>
                  <a:rPr lang="en-GB" altLang="es-ES" sz="1400" b="1" dirty="0" err="1" smtClean="0">
                    <a:solidFill>
                      <a:srgbClr val="004586"/>
                    </a:solidFill>
                    <a:latin typeface="+mn-lt"/>
                    <a:sym typeface="Symbol" panose="05050102010706020507" pitchFamily="18" charset="2"/>
                  </a:rPr>
                  <a:t>expectoración</a:t>
                </a:r>
                <a:r>
                  <a:rPr lang="en-GB" altLang="es-ES" sz="1400" b="1" dirty="0" smtClean="0">
                    <a:solidFill>
                      <a:srgbClr val="004586"/>
                    </a:solidFill>
                    <a:latin typeface="+mn-lt"/>
                    <a:sym typeface="Symbol" panose="05050102010706020507" pitchFamily="18" charset="2"/>
                  </a:rPr>
                  <a:t>, </a:t>
                </a:r>
                <a:r>
                  <a:rPr lang="en-GB" altLang="es-ES" sz="1400" b="1" dirty="0" err="1" smtClean="0">
                    <a:solidFill>
                      <a:srgbClr val="004586"/>
                    </a:solidFill>
                    <a:latin typeface="+mn-lt"/>
                    <a:sym typeface="Symbol" panose="05050102010706020507" pitchFamily="18" charset="2"/>
                  </a:rPr>
                  <a:t>purulencia</a:t>
                </a:r>
                <a:r>
                  <a:rPr lang="en-GB" altLang="es-ES" sz="1400" b="1" dirty="0" smtClean="0">
                    <a:solidFill>
                      <a:srgbClr val="004586"/>
                    </a:solidFill>
                    <a:latin typeface="+mn-lt"/>
                    <a:sym typeface="Symbol" panose="05050102010706020507" pitchFamily="18" charset="2"/>
                  </a:rPr>
                  <a:t>)</a:t>
                </a:r>
              </a:p>
            </p:txBody>
          </p:sp>
        </p:grpSp>
        <p:sp>
          <p:nvSpPr>
            <p:cNvPr id="89" name="Text Box 11"/>
            <p:cNvSpPr txBox="1">
              <a:spLocks noChangeArrowheads="1"/>
            </p:cNvSpPr>
            <p:nvPr/>
          </p:nvSpPr>
          <p:spPr bwMode="auto">
            <a:xfrm>
              <a:off x="2863662" y="2085974"/>
              <a:ext cx="304839" cy="327025"/>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600" b="1" dirty="0" err="1">
                  <a:solidFill>
                    <a:srgbClr val="16165D"/>
                  </a:solidFill>
                  <a:effectLst>
                    <a:outerShdw blurRad="38100" dist="38100" dir="2700000" algn="tl">
                      <a:srgbClr val="000000">
                        <a:alpha val="43137"/>
                      </a:srgbClr>
                    </a:outerShdw>
                  </a:effectLst>
                  <a:latin typeface="Arial" charset="0"/>
                  <a:cs typeface="Arial"/>
                  <a:sym typeface="Symbol" charset="2"/>
                </a:rPr>
                <a:t>+</a:t>
              </a:r>
              <a:endParaRPr lang="en-GB" sz="1600" b="1" dirty="0">
                <a:solidFill>
                  <a:srgbClr val="16165D"/>
                </a:solidFill>
                <a:effectLst>
                  <a:outerShdw blurRad="38100" dist="38100" dir="2700000" algn="tl">
                    <a:srgbClr val="000000">
                      <a:alpha val="43137"/>
                    </a:srgbClr>
                  </a:outerShdw>
                </a:effectLst>
                <a:latin typeface="Arial" charset="0"/>
                <a:cs typeface="Arial"/>
                <a:sym typeface="Symbol" charset="2"/>
              </a:endParaRPr>
            </a:p>
          </p:txBody>
        </p:sp>
        <p:grpSp>
          <p:nvGrpSpPr>
            <p:cNvPr id="127019" name="Agrupar 88"/>
            <p:cNvGrpSpPr>
              <a:grpSpLocks/>
            </p:cNvGrpSpPr>
            <p:nvPr/>
          </p:nvGrpSpPr>
          <p:grpSpPr bwMode="auto">
            <a:xfrm>
              <a:off x="6064469" y="1904999"/>
              <a:ext cx="2819758" cy="638173"/>
              <a:chOff x="2865085" y="2133600"/>
              <a:chExt cx="1645436" cy="457322"/>
            </a:xfrm>
          </p:grpSpPr>
          <p:sp>
            <p:nvSpPr>
              <p:cNvPr id="125" name="Rectángulo redondeado 124"/>
              <p:cNvSpPr/>
              <p:nvPr/>
            </p:nvSpPr>
            <p:spPr bwMode="auto">
              <a:xfrm>
                <a:off x="2887321" y="2133600"/>
                <a:ext cx="1600965" cy="457323"/>
              </a:xfrm>
              <a:prstGeom prst="roundRect">
                <a:avLst/>
              </a:prstGeom>
              <a:solidFill>
                <a:schemeClr val="bg1">
                  <a:alpha val="77000"/>
                </a:scheme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a:solidFill>
                    <a:srgbClr val="000000"/>
                  </a:solidFill>
                  <a:effectLst>
                    <a:outerShdw blurRad="38100" dist="38100" dir="2700000" algn="tl">
                      <a:srgbClr val="000000">
                        <a:alpha val="43137"/>
                      </a:srgbClr>
                    </a:outerShdw>
                  </a:effectLst>
                  <a:latin typeface="Times New Roman" charset="0"/>
                  <a:cs typeface="Arial"/>
                  <a:sym typeface="Symbol" charset="2"/>
                </a:endParaRPr>
              </a:p>
            </p:txBody>
          </p:sp>
          <p:sp>
            <p:nvSpPr>
              <p:cNvPr id="140340" name="Text Box 11"/>
              <p:cNvSpPr txBox="1">
                <a:spLocks noChangeArrowheads="1"/>
              </p:cNvSpPr>
              <p:nvPr/>
            </p:nvSpPr>
            <p:spPr bwMode="auto">
              <a:xfrm>
                <a:off x="2865085" y="2143839"/>
                <a:ext cx="1645436" cy="36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2451">
                    <a:solidFill>
                      <a:srgbClr val="000000"/>
                    </a:solidFill>
                    <a:miter lim="800000"/>
                    <a:headEnd/>
                    <a:tailEnd/>
                  </a14:hiddenLine>
                </a:ext>
              </a:extLst>
            </p:spPr>
            <p:txBody>
              <a:bodyPr lIns="80138" tIns="40069" rIns="80138" bIns="40069" anchor="b">
                <a:spAutoFit/>
              </a:bodyPr>
              <a:lstStyle>
                <a:lvl1pPr defTabSz="801688">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801688">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801688">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801688">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801688">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801688"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801688"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801688"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801688"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 typeface="Symbol" panose="05050102010706020507" pitchFamily="18" charset="2"/>
                  <a:buNone/>
                  <a:defRPr/>
                </a:pPr>
                <a:r>
                  <a:rPr lang="en-GB" altLang="es-ES" sz="1400" b="1" dirty="0" smtClean="0">
                    <a:solidFill>
                      <a:srgbClr val="004586"/>
                    </a:solidFill>
                    <a:latin typeface="+mn-lt"/>
                    <a:sym typeface="Symbol" panose="05050102010706020507" pitchFamily="18" charset="2"/>
                  </a:rPr>
                  <a:t>≥ 4 </a:t>
                </a:r>
                <a:r>
                  <a:rPr lang="en-GB" altLang="es-ES" sz="1400" b="1" dirty="0" err="1" smtClean="0">
                    <a:solidFill>
                      <a:srgbClr val="004586"/>
                    </a:solidFill>
                    <a:latin typeface="+mn-lt"/>
                    <a:sym typeface="Symbol" panose="05050102010706020507" pitchFamily="18" charset="2"/>
                  </a:rPr>
                  <a:t>semanas</a:t>
                </a:r>
                <a:r>
                  <a:rPr lang="en-GB" altLang="es-ES" sz="1400" b="1" dirty="0" smtClean="0">
                    <a:solidFill>
                      <a:srgbClr val="004586"/>
                    </a:solidFill>
                    <a:latin typeface="+mn-lt"/>
                    <a:sym typeface="Symbol" panose="05050102010706020507" pitchFamily="18" charset="2"/>
                  </a:rPr>
                  <a:t> </a:t>
                </a:r>
                <a:r>
                  <a:rPr lang="en-GB" altLang="es-ES" sz="1400" b="1" dirty="0" err="1" smtClean="0">
                    <a:solidFill>
                      <a:srgbClr val="004586"/>
                    </a:solidFill>
                    <a:latin typeface="+mn-lt"/>
                    <a:sym typeface="Symbol" panose="05050102010706020507" pitchFamily="18" charset="2"/>
                  </a:rPr>
                  <a:t>desde</a:t>
                </a:r>
                <a:r>
                  <a:rPr lang="en-GB" altLang="es-ES" sz="1400" b="1" dirty="0" smtClean="0">
                    <a:solidFill>
                      <a:srgbClr val="004586"/>
                    </a:solidFill>
                    <a:latin typeface="+mn-lt"/>
                    <a:sym typeface="Symbol" panose="05050102010706020507" pitchFamily="18" charset="2"/>
                  </a:rPr>
                  <a:t> </a:t>
                </a:r>
                <a:r>
                  <a:rPr lang="en-GB" altLang="es-ES" sz="1400" b="1" dirty="0" err="1" smtClean="0">
                    <a:solidFill>
                      <a:srgbClr val="004586"/>
                    </a:solidFill>
                    <a:latin typeface="+mn-lt"/>
                    <a:sym typeface="Symbol" panose="05050102010706020507" pitchFamily="18" charset="2"/>
                  </a:rPr>
                  <a:t>finalizar</a:t>
                </a:r>
                <a:r>
                  <a:rPr lang="en-GB" altLang="es-ES" sz="1400" b="1" dirty="0" smtClean="0">
                    <a:solidFill>
                      <a:srgbClr val="004586"/>
                    </a:solidFill>
                    <a:latin typeface="+mn-lt"/>
                    <a:sym typeface="Symbol" panose="05050102010706020507" pitchFamily="18" charset="2"/>
                  </a:rPr>
                  <a:t> </a:t>
                </a:r>
                <a:r>
                  <a:rPr lang="en-GB" altLang="es-ES" sz="1400" b="1" dirty="0" err="1" smtClean="0">
                    <a:solidFill>
                      <a:srgbClr val="004586"/>
                    </a:solidFill>
                    <a:latin typeface="+mn-lt"/>
                    <a:sym typeface="Symbol" panose="05050102010706020507" pitchFamily="18" charset="2"/>
                  </a:rPr>
                  <a:t>tratamiento</a:t>
                </a:r>
                <a:r>
                  <a:rPr lang="en-GB" altLang="es-ES" sz="1400" b="1" dirty="0" smtClean="0">
                    <a:solidFill>
                      <a:srgbClr val="004586"/>
                    </a:solidFill>
                    <a:latin typeface="+mn-lt"/>
                    <a:sym typeface="Symbol" panose="05050102010706020507" pitchFamily="18" charset="2"/>
                  </a:rPr>
                  <a:t> </a:t>
                </a:r>
                <a:r>
                  <a:rPr lang="en-GB" altLang="es-ES" sz="1400" b="1" dirty="0" err="1" smtClean="0">
                    <a:solidFill>
                      <a:srgbClr val="004586"/>
                    </a:solidFill>
                    <a:latin typeface="+mn-lt"/>
                    <a:sym typeface="Symbol" panose="05050102010706020507" pitchFamily="18" charset="2"/>
                  </a:rPr>
                  <a:t>por</a:t>
                </a:r>
                <a:r>
                  <a:rPr lang="en-GB" altLang="es-ES" sz="1400" b="1" dirty="0" smtClean="0">
                    <a:solidFill>
                      <a:srgbClr val="004586"/>
                    </a:solidFill>
                    <a:latin typeface="+mn-lt"/>
                    <a:sym typeface="Symbol" panose="05050102010706020507" pitchFamily="18" charset="2"/>
                  </a:rPr>
                  <a:t> </a:t>
                </a:r>
                <a:r>
                  <a:rPr lang="en-GB" altLang="es-ES" sz="1400" b="1" dirty="0" err="1" smtClean="0">
                    <a:solidFill>
                      <a:srgbClr val="004586"/>
                    </a:solidFill>
                    <a:latin typeface="+mn-lt"/>
                    <a:sym typeface="Symbol" panose="05050102010706020507" pitchFamily="18" charset="2"/>
                  </a:rPr>
                  <a:t>última</a:t>
                </a:r>
                <a:r>
                  <a:rPr lang="en-GB" altLang="es-ES" sz="1400" b="1" dirty="0" smtClean="0">
                    <a:solidFill>
                      <a:srgbClr val="004586"/>
                    </a:solidFill>
                    <a:latin typeface="+mn-lt"/>
                    <a:sym typeface="Symbol" panose="05050102010706020507" pitchFamily="18" charset="2"/>
                  </a:rPr>
                  <a:t> </a:t>
                </a:r>
                <a:r>
                  <a:rPr lang="en-GB" altLang="es-ES" sz="1400" b="1" dirty="0" err="1" smtClean="0">
                    <a:solidFill>
                      <a:srgbClr val="004586"/>
                    </a:solidFill>
                    <a:latin typeface="+mn-lt"/>
                    <a:sym typeface="Symbol" panose="05050102010706020507" pitchFamily="18" charset="2"/>
                  </a:rPr>
                  <a:t>agudización</a:t>
                </a:r>
                <a:endParaRPr lang="en-GB" altLang="es-ES" sz="1400" b="1" dirty="0" smtClean="0">
                  <a:solidFill>
                    <a:srgbClr val="004586"/>
                  </a:solidFill>
                  <a:latin typeface="+mn-lt"/>
                  <a:sym typeface="Symbol" panose="05050102010706020507" pitchFamily="18" charset="2"/>
                </a:endParaRPr>
              </a:p>
            </p:txBody>
          </p:sp>
        </p:grpSp>
        <p:sp>
          <p:nvSpPr>
            <p:cNvPr id="127" name="Text Box 11"/>
            <p:cNvSpPr txBox="1">
              <a:spLocks noChangeArrowheads="1"/>
            </p:cNvSpPr>
            <p:nvPr/>
          </p:nvSpPr>
          <p:spPr bwMode="auto">
            <a:xfrm>
              <a:off x="5835840" y="2085974"/>
              <a:ext cx="304839" cy="327025"/>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600" b="1" dirty="0" err="1">
                  <a:solidFill>
                    <a:srgbClr val="16165D"/>
                  </a:solidFill>
                  <a:effectLst>
                    <a:outerShdw blurRad="38100" dist="38100" dir="2700000" algn="tl">
                      <a:srgbClr val="000000">
                        <a:alpha val="43137"/>
                      </a:srgbClr>
                    </a:outerShdw>
                  </a:effectLst>
                  <a:latin typeface="Arial" charset="0"/>
                  <a:cs typeface="Arial"/>
                  <a:sym typeface="Symbol" charset="2"/>
                </a:rPr>
                <a:t>+</a:t>
              </a:r>
              <a:endParaRPr lang="en-GB" sz="1600" b="1" dirty="0">
                <a:solidFill>
                  <a:srgbClr val="16165D"/>
                </a:solidFill>
                <a:effectLst>
                  <a:outerShdw blurRad="38100" dist="38100" dir="2700000" algn="tl">
                    <a:srgbClr val="000000">
                      <a:alpha val="43137"/>
                    </a:srgbClr>
                  </a:outerShdw>
                </a:effectLst>
                <a:latin typeface="Arial" charset="0"/>
                <a:cs typeface="Arial"/>
                <a:sym typeface="Symbol" charset="2"/>
              </a:endParaRPr>
            </a:p>
          </p:txBody>
        </p:sp>
        <p:grpSp>
          <p:nvGrpSpPr>
            <p:cNvPr id="127021" name="Agrupar 110"/>
            <p:cNvGrpSpPr>
              <a:grpSpLocks/>
            </p:cNvGrpSpPr>
            <p:nvPr/>
          </p:nvGrpSpPr>
          <p:grpSpPr bwMode="auto">
            <a:xfrm>
              <a:off x="2057400" y="2590799"/>
              <a:ext cx="5486400" cy="533399"/>
              <a:chOff x="3581399" y="2590801"/>
              <a:chExt cx="3886201" cy="533399"/>
            </a:xfrm>
          </p:grpSpPr>
          <p:cxnSp>
            <p:nvCxnSpPr>
              <p:cNvPr id="146" name="Conector recto 145"/>
              <p:cNvCxnSpPr/>
              <p:nvPr/>
            </p:nvCxnSpPr>
            <p:spPr bwMode="auto">
              <a:xfrm>
                <a:off x="3581474" y="2817813"/>
                <a:ext cx="3885008" cy="1587"/>
              </a:xfrm>
              <a:prstGeom prst="line">
                <a:avLst/>
              </a:prstGeom>
              <a:solidFill>
                <a:schemeClr val="accent1"/>
              </a:solidFill>
              <a:ln w="28575" cap="flat" cmpd="sng" algn="ctr">
                <a:solidFill>
                  <a:srgbClr val="004586"/>
                </a:solidFill>
                <a:prstDash val="solid"/>
                <a:round/>
                <a:headEnd type="none" w="med" len="med"/>
                <a:tailEnd type="none" w="med" len="med"/>
              </a:ln>
              <a:effectLst>
                <a:outerShdw blurRad="63500" dist="35921" dir="2700000" algn="ctr" rotWithShape="0">
                  <a:schemeClr val="tx1"/>
                </a:outerShdw>
              </a:effectLst>
            </p:spPr>
          </p:cxnSp>
          <p:cxnSp>
            <p:nvCxnSpPr>
              <p:cNvPr id="148" name="Conector recto 147"/>
              <p:cNvCxnSpPr/>
              <p:nvPr/>
            </p:nvCxnSpPr>
            <p:spPr bwMode="auto">
              <a:xfrm rot="5400000">
                <a:off x="7352604" y="2704678"/>
                <a:ext cx="228600" cy="844"/>
              </a:xfrm>
              <a:prstGeom prst="line">
                <a:avLst/>
              </a:prstGeom>
              <a:solidFill>
                <a:schemeClr val="accent1"/>
              </a:solidFill>
              <a:ln w="28575" cap="flat" cmpd="sng" algn="ctr">
                <a:solidFill>
                  <a:schemeClr val="tx1"/>
                </a:solidFill>
                <a:prstDash val="solid"/>
                <a:round/>
                <a:headEnd type="none" w="med" len="med"/>
                <a:tailEnd type="none" w="med" len="med"/>
              </a:ln>
              <a:effectLst>
                <a:outerShdw blurRad="63500" dist="35921" dir="2700000" algn="ctr" rotWithShape="0">
                  <a:schemeClr val="tx1"/>
                </a:outerShdw>
              </a:effectLst>
            </p:spPr>
          </p:cxnSp>
          <p:cxnSp>
            <p:nvCxnSpPr>
              <p:cNvPr id="149" name="Conector recto 148"/>
              <p:cNvCxnSpPr/>
              <p:nvPr/>
            </p:nvCxnSpPr>
            <p:spPr bwMode="auto">
              <a:xfrm rot="5400000">
                <a:off x="5372988" y="2703834"/>
                <a:ext cx="228600" cy="2531"/>
              </a:xfrm>
              <a:prstGeom prst="line">
                <a:avLst/>
              </a:prstGeom>
              <a:solidFill>
                <a:schemeClr val="accent1"/>
              </a:solidFill>
              <a:ln w="28575" cap="flat" cmpd="sng" algn="ctr">
                <a:solidFill>
                  <a:srgbClr val="004586"/>
                </a:solidFill>
                <a:prstDash val="solid"/>
                <a:round/>
                <a:headEnd type="none" w="med" len="med"/>
                <a:tailEnd type="none" w="med" len="med"/>
              </a:ln>
              <a:effectLst>
                <a:outerShdw blurRad="63500" dist="35921" dir="2700000" algn="ctr" rotWithShape="0">
                  <a:schemeClr val="tx1"/>
                </a:outerShdw>
              </a:effectLst>
            </p:spPr>
          </p:cxnSp>
          <p:cxnSp>
            <p:nvCxnSpPr>
              <p:cNvPr id="150" name="Conector recto 149"/>
              <p:cNvCxnSpPr/>
              <p:nvPr/>
            </p:nvCxnSpPr>
            <p:spPr bwMode="auto">
              <a:xfrm rot="5400000">
                <a:off x="3467596" y="2704678"/>
                <a:ext cx="228600" cy="844"/>
              </a:xfrm>
              <a:prstGeom prst="line">
                <a:avLst/>
              </a:prstGeom>
              <a:solidFill>
                <a:schemeClr val="accent1"/>
              </a:solidFill>
              <a:ln w="28575" cap="flat" cmpd="sng" algn="ctr">
                <a:solidFill>
                  <a:schemeClr val="tx1"/>
                </a:solidFill>
                <a:prstDash val="solid"/>
                <a:round/>
                <a:headEnd type="none" w="med" len="med"/>
                <a:tailEnd type="none" w="med" len="med"/>
              </a:ln>
              <a:effectLst>
                <a:outerShdw blurRad="63500" dist="35921" dir="2700000" algn="ctr" rotWithShape="0">
                  <a:schemeClr val="tx1"/>
                </a:outerShdw>
              </a:effectLst>
            </p:spPr>
          </p:cxnSp>
          <p:cxnSp>
            <p:nvCxnSpPr>
              <p:cNvPr id="151" name="Conector recto 150"/>
              <p:cNvCxnSpPr/>
              <p:nvPr/>
            </p:nvCxnSpPr>
            <p:spPr bwMode="auto">
              <a:xfrm rot="5400000">
                <a:off x="5334888" y="2970534"/>
                <a:ext cx="304800" cy="2531"/>
              </a:xfrm>
              <a:prstGeom prst="line">
                <a:avLst/>
              </a:prstGeom>
              <a:solidFill>
                <a:schemeClr val="accent1"/>
              </a:solidFill>
              <a:ln w="28575" cap="flat" cmpd="sng" algn="ctr">
                <a:solidFill>
                  <a:srgbClr val="004586"/>
                </a:solidFill>
                <a:prstDash val="solid"/>
                <a:round/>
                <a:headEnd type="oval" w="med" len="med"/>
                <a:tailEnd type="triangle" w="med" len="med"/>
              </a:ln>
              <a:effectLst>
                <a:outerShdw blurRad="63500" dist="35921" dir="2700000" algn="ctr" rotWithShape="0">
                  <a:schemeClr val="tx1"/>
                </a:outerShdw>
              </a:effectLst>
            </p:spPr>
          </p:cxnSp>
        </p:grpSp>
      </p:grpSp>
      <p:grpSp>
        <p:nvGrpSpPr>
          <p:cNvPr id="9" name="Agrupar 233"/>
          <p:cNvGrpSpPr>
            <a:grpSpLocks/>
          </p:cNvGrpSpPr>
          <p:nvPr/>
        </p:nvGrpSpPr>
        <p:grpSpPr bwMode="auto">
          <a:xfrm>
            <a:off x="5254625" y="3141663"/>
            <a:ext cx="5384800" cy="457200"/>
            <a:chOff x="6248401" y="3276624"/>
            <a:chExt cx="4038600" cy="457174"/>
          </a:xfrm>
        </p:grpSpPr>
        <p:cxnSp>
          <p:nvCxnSpPr>
            <p:cNvPr id="160" name="Conector recto de flecha 159"/>
            <p:cNvCxnSpPr/>
            <p:nvPr/>
          </p:nvCxnSpPr>
          <p:spPr>
            <a:xfrm rot="10800000">
              <a:off x="6248401" y="3635379"/>
              <a:ext cx="1371600" cy="1587"/>
            </a:xfrm>
            <a:prstGeom prst="straightConnector1">
              <a:avLst/>
            </a:prstGeom>
            <a:ln w="28575" cmpd="sng">
              <a:solidFill>
                <a:schemeClr val="tx1"/>
              </a:solidFill>
              <a:prstDash val="sysDash"/>
              <a:headEnd type="triangle"/>
              <a:tailEnd type="none"/>
            </a:ln>
          </p:spPr>
          <p:style>
            <a:lnRef idx="2">
              <a:schemeClr val="accent1"/>
            </a:lnRef>
            <a:fillRef idx="0">
              <a:schemeClr val="accent1"/>
            </a:fillRef>
            <a:effectRef idx="1">
              <a:schemeClr val="accent1"/>
            </a:effectRef>
            <a:fontRef idx="minor">
              <a:schemeClr val="tx1"/>
            </a:fontRef>
          </p:style>
        </p:cxnSp>
        <p:grpSp>
          <p:nvGrpSpPr>
            <p:cNvPr id="127013" name="Agrupar 128"/>
            <p:cNvGrpSpPr>
              <a:grpSpLocks/>
            </p:cNvGrpSpPr>
            <p:nvPr/>
          </p:nvGrpSpPr>
          <p:grpSpPr bwMode="auto">
            <a:xfrm>
              <a:off x="7848601" y="3276624"/>
              <a:ext cx="2438400" cy="457174"/>
              <a:chOff x="2224054" y="4749780"/>
              <a:chExt cx="2590800" cy="533400"/>
            </a:xfrm>
          </p:grpSpPr>
          <p:sp>
            <p:nvSpPr>
              <p:cNvPr id="162" name="Rectángulo redondeado 161"/>
              <p:cNvSpPr/>
              <p:nvPr/>
            </p:nvSpPr>
            <p:spPr bwMode="auto">
              <a:xfrm>
                <a:off x="2224054" y="4749780"/>
                <a:ext cx="2590800" cy="533400"/>
              </a:xfrm>
              <a:prstGeom prst="roundRect">
                <a:avLst/>
              </a:prstGeom>
              <a:solidFill>
                <a:srgbClr val="FFC000">
                  <a:alpha val="87000"/>
                </a:srgbClr>
              </a:solidFill>
              <a:ln w="9525" cap="flat" cmpd="sng" algn="ctr">
                <a:solidFill>
                  <a:srgbClr val="004586"/>
                </a:solidFill>
                <a:prstDash val="solid"/>
                <a:round/>
                <a:headEnd type="none" w="med" len="med"/>
                <a:tailEnd type="none" w="med" len="med"/>
              </a:ln>
              <a:effectLst>
                <a:outerShdw blurRad="63500" dist="35921" dir="2700000" algn="ctr" rotWithShape="0">
                  <a:schemeClr val="tx1"/>
                </a:outerShdw>
              </a:effectLst>
            </p:spPr>
            <p:txBody>
              <a:bodyPr/>
              <a:lstStyle/>
              <a:p>
                <a:pPr algn="ctr">
                  <a:buFont typeface="Symbol" charset="2"/>
                  <a:buNone/>
                  <a:defRPr/>
                </a:pPr>
                <a:endParaRPr lang="es-ES_tradnl" sz="1400" b="1">
                  <a:solidFill>
                    <a:srgbClr val="000000"/>
                  </a:solidFill>
                  <a:effectLst>
                    <a:outerShdw blurRad="38100" dist="38100" dir="2700000" algn="tl">
                      <a:srgbClr val="000000">
                        <a:alpha val="43137"/>
                      </a:srgbClr>
                    </a:outerShdw>
                  </a:effectLst>
                  <a:latin typeface="Times New Roman" charset="0"/>
                  <a:cs typeface="Arial"/>
                  <a:sym typeface="Symbol" charset="2"/>
                </a:endParaRPr>
              </a:p>
            </p:txBody>
          </p:sp>
          <p:sp>
            <p:nvSpPr>
              <p:cNvPr id="163" name="Text Box 11"/>
              <p:cNvSpPr txBox="1">
                <a:spLocks noChangeArrowheads="1"/>
              </p:cNvSpPr>
              <p:nvPr/>
            </p:nvSpPr>
            <p:spPr bwMode="auto">
              <a:xfrm>
                <a:off x="2341703" y="4783118"/>
                <a:ext cx="2355503" cy="381529"/>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600" b="1" dirty="0" err="1">
                    <a:solidFill>
                      <a:srgbClr val="004586"/>
                    </a:solidFill>
                    <a:latin typeface="+mn-lt"/>
                    <a:cs typeface="Arial"/>
                    <a:sym typeface="Symbol" charset="2"/>
                  </a:rPr>
                  <a:t>Diagnóstico diferencial</a:t>
                </a:r>
                <a:endParaRPr lang="en-GB" sz="1600" b="1" dirty="0">
                  <a:solidFill>
                    <a:srgbClr val="004586"/>
                  </a:solidFill>
                  <a:latin typeface="+mn-lt"/>
                  <a:cs typeface="Arial"/>
                  <a:sym typeface="Symbol" charset="2"/>
                </a:endParaRPr>
              </a:p>
            </p:txBody>
          </p:sp>
        </p:grpSp>
      </p:grpSp>
      <p:grpSp>
        <p:nvGrpSpPr>
          <p:cNvPr id="11" name="Agrupar 232"/>
          <p:cNvGrpSpPr>
            <a:grpSpLocks/>
          </p:cNvGrpSpPr>
          <p:nvPr/>
        </p:nvGrpSpPr>
        <p:grpSpPr bwMode="auto">
          <a:xfrm>
            <a:off x="3629025" y="3432175"/>
            <a:ext cx="3149600" cy="1676400"/>
            <a:chOff x="3619500" y="3657598"/>
            <a:chExt cx="2362200" cy="1676402"/>
          </a:xfrm>
        </p:grpSpPr>
        <p:sp>
          <p:nvSpPr>
            <p:cNvPr id="76" name="Line 3"/>
            <p:cNvSpPr>
              <a:spLocks noChangeShapeType="1"/>
            </p:cNvSpPr>
            <p:nvPr/>
          </p:nvSpPr>
          <p:spPr bwMode="auto">
            <a:xfrm flipH="1" flipV="1">
              <a:off x="4800600" y="3657598"/>
              <a:ext cx="0" cy="1219201"/>
            </a:xfrm>
            <a:prstGeom prst="line">
              <a:avLst/>
            </a:prstGeom>
            <a:noFill/>
            <a:ln w="38100">
              <a:solidFill>
                <a:srgbClr val="000000"/>
              </a:solidFill>
              <a:round/>
              <a:headEnd type="triangle" w="med" len="med"/>
              <a:tailEnd/>
            </a:ln>
            <a:effectLst>
              <a:outerShdw blurRad="50800" dist="38100" dir="2700000">
                <a:srgbClr val="000000">
                  <a:alpha val="43000"/>
                </a:srgbClr>
              </a:outerShdw>
            </a:effectLst>
          </p:spPr>
          <p:txBody>
            <a:bodyPr wrap="none" anchor="ctr"/>
            <a:lstStyle/>
            <a:p>
              <a:pPr algn="ctr">
                <a:spcAft>
                  <a:spcPct val="40000"/>
                </a:spcAft>
                <a:buFont typeface="Symbol" charset="2"/>
                <a:buNone/>
                <a:defRPr/>
              </a:pPr>
              <a:endParaRPr lang="es-ES_tradnl" sz="1000" b="1">
                <a:solidFill>
                  <a:srgbClr val="FFFFFF"/>
                </a:solidFill>
                <a:effectLst>
                  <a:outerShdw blurRad="38100" dist="38100" dir="2700000" algn="tl">
                    <a:srgbClr val="000000">
                      <a:alpha val="43137"/>
                    </a:srgbClr>
                  </a:outerShdw>
                </a:effectLst>
                <a:latin typeface="Arial"/>
                <a:cs typeface="Arial"/>
                <a:sym typeface="Symbol" charset="2"/>
              </a:endParaRPr>
            </a:p>
          </p:txBody>
        </p:sp>
        <p:grpSp>
          <p:nvGrpSpPr>
            <p:cNvPr id="127009" name="Agrupar 227"/>
            <p:cNvGrpSpPr>
              <a:grpSpLocks/>
            </p:cNvGrpSpPr>
            <p:nvPr/>
          </p:nvGrpSpPr>
          <p:grpSpPr bwMode="auto">
            <a:xfrm>
              <a:off x="3619500" y="4953000"/>
              <a:ext cx="2362200" cy="381000"/>
              <a:chOff x="3619500" y="4953000"/>
              <a:chExt cx="2362200" cy="381000"/>
            </a:xfrm>
          </p:grpSpPr>
          <p:sp>
            <p:nvSpPr>
              <p:cNvPr id="196" name="Rectángulo redondeado 195"/>
              <p:cNvSpPr/>
              <p:nvPr/>
            </p:nvSpPr>
            <p:spPr bwMode="auto">
              <a:xfrm>
                <a:off x="3619500" y="4953000"/>
                <a:ext cx="2362200" cy="381000"/>
              </a:xfrm>
              <a:prstGeom prst="roundRect">
                <a:avLst/>
              </a:prstGeom>
              <a:solidFill>
                <a:srgbClr val="CDD7EB">
                  <a:alpha val="77000"/>
                </a:srgbClr>
              </a:solidFill>
              <a:ln w="9525" cap="flat" cmpd="sng" algn="ctr">
                <a:solidFill>
                  <a:srgbClr val="004586"/>
                </a:solidFill>
                <a:prstDash val="solid"/>
                <a:round/>
                <a:headEnd type="none" w="med" len="med"/>
                <a:tailEnd type="none" w="med" len="med"/>
              </a:ln>
              <a:effectLst>
                <a:outerShdw blurRad="63500" dist="35921" dir="2700000" algn="ctr" rotWithShape="0">
                  <a:schemeClr val="tx1"/>
                </a:outerShdw>
              </a:effectLst>
            </p:spPr>
            <p:txBody>
              <a:bodyPr/>
              <a:lstStyle/>
              <a:p>
                <a:pPr algn="ctr">
                  <a:buFont typeface="Symbol" charset="2"/>
                  <a:buNone/>
                  <a:defRPr/>
                </a:pPr>
                <a:endParaRPr lang="es-ES_tradnl" sz="14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sp>
            <p:nvSpPr>
              <p:cNvPr id="197" name="Text Box 11"/>
              <p:cNvSpPr txBox="1">
                <a:spLocks noChangeArrowheads="1"/>
              </p:cNvSpPr>
              <p:nvPr/>
            </p:nvSpPr>
            <p:spPr bwMode="auto">
              <a:xfrm>
                <a:off x="3727847" y="4964113"/>
                <a:ext cx="2145506" cy="327025"/>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600" b="1" dirty="0" err="1">
                    <a:solidFill>
                      <a:srgbClr val="004586"/>
                    </a:solidFill>
                    <a:latin typeface="+mn-lt"/>
                    <a:cs typeface="Arial"/>
                    <a:sym typeface="Symbol" charset="2"/>
                  </a:rPr>
                  <a:t>Agudización</a:t>
                </a:r>
                <a:r>
                  <a:rPr lang="en-GB" sz="1600" b="1" dirty="0">
                    <a:solidFill>
                      <a:srgbClr val="004586"/>
                    </a:solidFill>
                    <a:latin typeface="+mn-lt"/>
                    <a:cs typeface="Arial"/>
                    <a:sym typeface="Symbol" charset="2"/>
                  </a:rPr>
                  <a:t> de EPOC</a:t>
                </a:r>
              </a:p>
            </p:txBody>
          </p:sp>
        </p:grpSp>
      </p:grpSp>
      <p:grpSp>
        <p:nvGrpSpPr>
          <p:cNvPr id="13" name="Agrupar 92"/>
          <p:cNvGrpSpPr>
            <a:grpSpLocks/>
          </p:cNvGrpSpPr>
          <p:nvPr/>
        </p:nvGrpSpPr>
        <p:grpSpPr bwMode="auto">
          <a:xfrm>
            <a:off x="7693025" y="3598863"/>
            <a:ext cx="2598738" cy="2819398"/>
            <a:chOff x="6629400" y="3962400"/>
            <a:chExt cx="1950027" cy="2819400"/>
          </a:xfrm>
        </p:grpSpPr>
        <p:grpSp>
          <p:nvGrpSpPr>
            <p:cNvPr id="126986" name="Agrupar 88"/>
            <p:cNvGrpSpPr>
              <a:grpSpLocks/>
            </p:cNvGrpSpPr>
            <p:nvPr/>
          </p:nvGrpSpPr>
          <p:grpSpPr bwMode="auto">
            <a:xfrm>
              <a:off x="6629400" y="4571998"/>
              <a:ext cx="1950027" cy="304800"/>
              <a:chOff x="2865294" y="2133597"/>
              <a:chExt cx="1645227" cy="457200"/>
            </a:xfrm>
          </p:grpSpPr>
          <p:sp>
            <p:nvSpPr>
              <p:cNvPr id="152" name="Rectángulo redondeado 151"/>
              <p:cNvSpPr/>
              <p:nvPr/>
            </p:nvSpPr>
            <p:spPr bwMode="auto">
              <a:xfrm>
                <a:off x="2888410" y="2133597"/>
                <a:ext cx="1598995" cy="457200"/>
              </a:xfrm>
              <a:prstGeom prst="roundRect">
                <a:avLst/>
              </a:prstGeom>
              <a:solidFill>
                <a:schemeClr val="bg1">
                  <a:alpha val="77000"/>
                </a:scheme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b="1">
                  <a:solidFill>
                    <a:srgbClr val="004586"/>
                  </a:solidFill>
                  <a:latin typeface="Times New Roman" charset="0"/>
                  <a:cs typeface="Arial"/>
                  <a:sym typeface="Symbol" charset="2"/>
                </a:endParaRPr>
              </a:p>
            </p:txBody>
          </p:sp>
          <p:sp>
            <p:nvSpPr>
              <p:cNvPr id="127007" name="Text Box 11"/>
              <p:cNvSpPr txBox="1">
                <a:spLocks noChangeArrowheads="1"/>
              </p:cNvSpPr>
              <p:nvPr/>
            </p:nvSpPr>
            <p:spPr bwMode="auto">
              <a:xfrm>
                <a:off x="2865294" y="2186915"/>
                <a:ext cx="1645227" cy="397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2451">
                    <a:solidFill>
                      <a:srgbClr val="000000"/>
                    </a:solidFill>
                    <a:miter lim="800000"/>
                    <a:headEnd/>
                    <a:tailEnd/>
                  </a14:hiddenLine>
                </a:ext>
              </a:extLst>
            </p:spPr>
            <p:txBody>
              <a:bodyPr lIns="80138" tIns="40069" rIns="80138" bIns="40069" anchor="b">
                <a:spAutoFit/>
              </a:bodyPr>
              <a:lstStyle>
                <a:lvl1pPr defTabSz="8016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016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016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s-ES" sz="1200" b="1" dirty="0" err="1">
                    <a:solidFill>
                      <a:srgbClr val="004586"/>
                    </a:solidFill>
                    <a:latin typeface="Arial" panose="020B0604020202020204" pitchFamily="34" charset="0"/>
                    <a:sym typeface="Symbol" panose="05050102010706020507" pitchFamily="18" charset="2"/>
                  </a:rPr>
                  <a:t>Embolia</a:t>
                </a:r>
                <a:r>
                  <a:rPr lang="en-GB" altLang="es-ES" sz="1200" b="1" dirty="0">
                    <a:solidFill>
                      <a:srgbClr val="004586"/>
                    </a:solidFill>
                    <a:latin typeface="Arial" panose="020B0604020202020204" pitchFamily="34" charset="0"/>
                    <a:sym typeface="Symbol" panose="05050102010706020507" pitchFamily="18" charset="2"/>
                  </a:rPr>
                  <a:t> </a:t>
                </a:r>
                <a:r>
                  <a:rPr lang="en-GB" altLang="es-ES" sz="1200" b="1" dirty="0" err="1">
                    <a:solidFill>
                      <a:srgbClr val="004586"/>
                    </a:solidFill>
                    <a:latin typeface="Arial" panose="020B0604020202020204" pitchFamily="34" charset="0"/>
                    <a:sym typeface="Symbol" panose="05050102010706020507" pitchFamily="18" charset="2"/>
                  </a:rPr>
                  <a:t>pulmonar</a:t>
                </a:r>
                <a:endParaRPr lang="en-GB" altLang="es-ES" sz="1200" b="1" dirty="0">
                  <a:solidFill>
                    <a:srgbClr val="004586"/>
                  </a:solidFill>
                  <a:latin typeface="Arial" panose="020B0604020202020204" pitchFamily="34" charset="0"/>
                  <a:sym typeface="Symbol" panose="05050102010706020507" pitchFamily="18" charset="2"/>
                </a:endParaRPr>
              </a:p>
            </p:txBody>
          </p:sp>
        </p:grpSp>
        <p:sp>
          <p:nvSpPr>
            <p:cNvPr id="169" name="Line 3"/>
            <p:cNvSpPr>
              <a:spLocks noChangeShapeType="1"/>
            </p:cNvSpPr>
            <p:nvPr/>
          </p:nvSpPr>
          <p:spPr bwMode="auto">
            <a:xfrm flipV="1">
              <a:off x="7620495" y="3962400"/>
              <a:ext cx="0" cy="244475"/>
            </a:xfrm>
            <a:prstGeom prst="line">
              <a:avLst/>
            </a:prstGeom>
            <a:noFill/>
            <a:ln w="38100">
              <a:solidFill>
                <a:srgbClr val="000000"/>
              </a:solidFill>
              <a:round/>
              <a:headEnd type="triangle" w="med" len="med"/>
              <a:tailEnd/>
            </a:ln>
            <a:effectLst>
              <a:outerShdw blurRad="50800" dist="38100" dir="2700000">
                <a:srgbClr val="000000">
                  <a:alpha val="43000"/>
                </a:srgbClr>
              </a:outerShdw>
            </a:effectLst>
          </p:spPr>
          <p:txBody>
            <a:bodyPr wrap="none" anchor="ctr"/>
            <a:lstStyle/>
            <a:p>
              <a:pPr algn="ctr">
                <a:spcAft>
                  <a:spcPct val="40000"/>
                </a:spcAft>
                <a:buFont typeface="Symbol" charset="2"/>
                <a:buNone/>
                <a:defRPr/>
              </a:pPr>
              <a:endParaRPr lang="es-ES_tradnl" sz="1000" b="1">
                <a:solidFill>
                  <a:srgbClr val="004586"/>
                </a:solidFill>
                <a:latin typeface="Arial"/>
                <a:cs typeface="Arial"/>
                <a:sym typeface="Symbol" charset="2"/>
              </a:endParaRPr>
            </a:p>
          </p:txBody>
        </p:sp>
        <p:grpSp>
          <p:nvGrpSpPr>
            <p:cNvPr id="126988" name="Agrupar 88"/>
            <p:cNvGrpSpPr>
              <a:grpSpLocks/>
            </p:cNvGrpSpPr>
            <p:nvPr/>
          </p:nvGrpSpPr>
          <p:grpSpPr bwMode="auto">
            <a:xfrm>
              <a:off x="6629400" y="4953000"/>
              <a:ext cx="1950027" cy="304800"/>
              <a:chOff x="2865294" y="2133599"/>
              <a:chExt cx="1645227" cy="457200"/>
            </a:xfrm>
          </p:grpSpPr>
          <p:sp>
            <p:nvSpPr>
              <p:cNvPr id="172" name="Rectángulo redondeado 171"/>
              <p:cNvSpPr/>
              <p:nvPr/>
            </p:nvSpPr>
            <p:spPr bwMode="auto">
              <a:xfrm>
                <a:off x="2888410" y="2133599"/>
                <a:ext cx="1598995" cy="457200"/>
              </a:xfrm>
              <a:prstGeom prst="roundRect">
                <a:avLst/>
              </a:prstGeom>
              <a:solidFill>
                <a:schemeClr val="bg1">
                  <a:alpha val="77000"/>
                </a:scheme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b="1">
                  <a:solidFill>
                    <a:srgbClr val="004586"/>
                  </a:solidFill>
                  <a:latin typeface="Times New Roman" charset="0"/>
                  <a:cs typeface="Arial"/>
                  <a:sym typeface="Symbol" charset="2"/>
                </a:endParaRPr>
              </a:p>
            </p:txBody>
          </p:sp>
          <p:sp>
            <p:nvSpPr>
              <p:cNvPr id="127005" name="Text Box 11"/>
              <p:cNvSpPr txBox="1">
                <a:spLocks noChangeArrowheads="1"/>
              </p:cNvSpPr>
              <p:nvPr/>
            </p:nvSpPr>
            <p:spPr bwMode="auto">
              <a:xfrm>
                <a:off x="2865294" y="2133705"/>
                <a:ext cx="1645227" cy="397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2451">
                    <a:solidFill>
                      <a:srgbClr val="000000"/>
                    </a:solidFill>
                    <a:miter lim="800000"/>
                    <a:headEnd/>
                    <a:tailEnd/>
                  </a14:hiddenLine>
                </a:ext>
              </a:extLst>
            </p:spPr>
            <p:txBody>
              <a:bodyPr lIns="80138" tIns="40069" rIns="80138" bIns="40069" anchor="b">
                <a:spAutoFit/>
              </a:bodyPr>
              <a:lstStyle>
                <a:lvl1pPr defTabSz="8016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016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016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s-ES" sz="1200" b="1" dirty="0" err="1">
                    <a:solidFill>
                      <a:srgbClr val="004586"/>
                    </a:solidFill>
                    <a:latin typeface="Arial" panose="020B0604020202020204" pitchFamily="34" charset="0"/>
                    <a:sym typeface="Symbol" panose="05050102010706020507" pitchFamily="18" charset="2"/>
                  </a:rPr>
                  <a:t>Insuf</a:t>
                </a:r>
                <a:r>
                  <a:rPr lang="en-GB" altLang="es-ES" sz="1200" b="1" dirty="0">
                    <a:solidFill>
                      <a:srgbClr val="004586"/>
                    </a:solidFill>
                    <a:latin typeface="Arial" panose="020B0604020202020204" pitchFamily="34" charset="0"/>
                    <a:sym typeface="Symbol" panose="05050102010706020507" pitchFamily="18" charset="2"/>
                  </a:rPr>
                  <a:t>. </a:t>
                </a:r>
                <a:r>
                  <a:rPr lang="en-GB" altLang="es-ES" sz="1200" b="1" dirty="0" err="1">
                    <a:solidFill>
                      <a:srgbClr val="004586"/>
                    </a:solidFill>
                    <a:latin typeface="Arial" panose="020B0604020202020204" pitchFamily="34" charset="0"/>
                    <a:sym typeface="Symbol" panose="05050102010706020507" pitchFamily="18" charset="2"/>
                  </a:rPr>
                  <a:t>cardíaca</a:t>
                </a:r>
                <a:endParaRPr lang="en-GB" altLang="es-ES" sz="1200" b="1" dirty="0">
                  <a:solidFill>
                    <a:srgbClr val="004586"/>
                  </a:solidFill>
                  <a:latin typeface="Arial" panose="020B0604020202020204" pitchFamily="34" charset="0"/>
                  <a:sym typeface="Symbol" panose="05050102010706020507" pitchFamily="18" charset="2"/>
                </a:endParaRPr>
              </a:p>
            </p:txBody>
          </p:sp>
        </p:grpSp>
        <p:grpSp>
          <p:nvGrpSpPr>
            <p:cNvPr id="126989" name="Agrupar 88"/>
            <p:cNvGrpSpPr>
              <a:grpSpLocks/>
            </p:cNvGrpSpPr>
            <p:nvPr/>
          </p:nvGrpSpPr>
          <p:grpSpPr bwMode="auto">
            <a:xfrm>
              <a:off x="6629400" y="5334004"/>
              <a:ext cx="1950027" cy="304801"/>
              <a:chOff x="2865294" y="2133599"/>
              <a:chExt cx="1645227" cy="457200"/>
            </a:xfrm>
          </p:grpSpPr>
          <p:sp>
            <p:nvSpPr>
              <p:cNvPr id="175" name="Rectángulo redondeado 174"/>
              <p:cNvSpPr/>
              <p:nvPr/>
            </p:nvSpPr>
            <p:spPr bwMode="auto">
              <a:xfrm>
                <a:off x="2888410" y="2133599"/>
                <a:ext cx="1598995" cy="457200"/>
              </a:xfrm>
              <a:prstGeom prst="roundRect">
                <a:avLst/>
              </a:prstGeom>
              <a:solidFill>
                <a:schemeClr val="bg1">
                  <a:alpha val="77000"/>
                </a:scheme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b="1">
                  <a:solidFill>
                    <a:srgbClr val="004586"/>
                  </a:solidFill>
                  <a:latin typeface="Times New Roman" charset="0"/>
                  <a:cs typeface="Arial"/>
                  <a:sym typeface="Symbol" charset="2"/>
                </a:endParaRPr>
              </a:p>
            </p:txBody>
          </p:sp>
          <p:sp>
            <p:nvSpPr>
              <p:cNvPr id="127003" name="Text Box 11"/>
              <p:cNvSpPr txBox="1">
                <a:spLocks noChangeArrowheads="1"/>
              </p:cNvSpPr>
              <p:nvPr/>
            </p:nvSpPr>
            <p:spPr bwMode="auto">
              <a:xfrm>
                <a:off x="2865294" y="2145807"/>
                <a:ext cx="1645227" cy="397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2451">
                    <a:solidFill>
                      <a:srgbClr val="000000"/>
                    </a:solidFill>
                    <a:miter lim="800000"/>
                    <a:headEnd/>
                    <a:tailEnd/>
                  </a14:hiddenLine>
                </a:ext>
              </a:extLst>
            </p:spPr>
            <p:txBody>
              <a:bodyPr lIns="80138" tIns="40069" rIns="80138" bIns="40069" anchor="b">
                <a:spAutoFit/>
              </a:bodyPr>
              <a:lstStyle>
                <a:lvl1pPr defTabSz="8016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016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016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s-ES" sz="1200" b="1" dirty="0" err="1">
                    <a:solidFill>
                      <a:srgbClr val="004586"/>
                    </a:solidFill>
                    <a:latin typeface="Arial" panose="020B0604020202020204" pitchFamily="34" charset="0"/>
                    <a:sym typeface="Symbol" panose="05050102010706020507" pitchFamily="18" charset="2"/>
                  </a:rPr>
                  <a:t>Arrítmia</a:t>
                </a:r>
                <a:endParaRPr lang="en-GB" altLang="es-ES" sz="1200" b="1" dirty="0">
                  <a:solidFill>
                    <a:srgbClr val="004586"/>
                  </a:solidFill>
                  <a:latin typeface="Arial" panose="020B0604020202020204" pitchFamily="34" charset="0"/>
                  <a:sym typeface="Symbol" panose="05050102010706020507" pitchFamily="18" charset="2"/>
                </a:endParaRPr>
              </a:p>
            </p:txBody>
          </p:sp>
        </p:grpSp>
        <p:grpSp>
          <p:nvGrpSpPr>
            <p:cNvPr id="126990" name="Agrupar 88"/>
            <p:cNvGrpSpPr>
              <a:grpSpLocks/>
            </p:cNvGrpSpPr>
            <p:nvPr/>
          </p:nvGrpSpPr>
          <p:grpSpPr bwMode="auto">
            <a:xfrm>
              <a:off x="6629400" y="5714999"/>
              <a:ext cx="1950027" cy="304800"/>
              <a:chOff x="2865294" y="2133599"/>
              <a:chExt cx="1645227" cy="457200"/>
            </a:xfrm>
          </p:grpSpPr>
          <p:sp>
            <p:nvSpPr>
              <p:cNvPr id="178" name="Rectángulo redondeado 177"/>
              <p:cNvSpPr/>
              <p:nvPr/>
            </p:nvSpPr>
            <p:spPr bwMode="auto">
              <a:xfrm>
                <a:off x="2888410" y="2133599"/>
                <a:ext cx="1598995" cy="457200"/>
              </a:xfrm>
              <a:prstGeom prst="roundRect">
                <a:avLst/>
              </a:prstGeom>
              <a:solidFill>
                <a:schemeClr val="bg1">
                  <a:alpha val="77000"/>
                </a:scheme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b="1">
                  <a:solidFill>
                    <a:srgbClr val="004586"/>
                  </a:solidFill>
                  <a:latin typeface="Times New Roman" charset="0"/>
                  <a:cs typeface="Arial"/>
                  <a:sym typeface="Symbol" charset="2"/>
                </a:endParaRPr>
              </a:p>
            </p:txBody>
          </p:sp>
          <p:sp>
            <p:nvSpPr>
              <p:cNvPr id="127001" name="Text Box 11"/>
              <p:cNvSpPr txBox="1">
                <a:spLocks noChangeArrowheads="1"/>
              </p:cNvSpPr>
              <p:nvPr/>
            </p:nvSpPr>
            <p:spPr bwMode="auto">
              <a:xfrm>
                <a:off x="2865294" y="2157066"/>
                <a:ext cx="1645227" cy="397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2451">
                    <a:solidFill>
                      <a:srgbClr val="000000"/>
                    </a:solidFill>
                    <a:miter lim="800000"/>
                    <a:headEnd/>
                    <a:tailEnd/>
                  </a14:hiddenLine>
                </a:ext>
              </a:extLst>
            </p:spPr>
            <p:txBody>
              <a:bodyPr lIns="80138" tIns="40069" rIns="80138" bIns="40069" anchor="b">
                <a:spAutoFit/>
              </a:bodyPr>
              <a:lstStyle>
                <a:lvl1pPr defTabSz="8016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016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016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s-ES" sz="1200" b="1" dirty="0" err="1">
                    <a:solidFill>
                      <a:srgbClr val="004586"/>
                    </a:solidFill>
                    <a:latin typeface="Arial" panose="020B0604020202020204" pitchFamily="34" charset="0"/>
                    <a:sym typeface="Symbol" panose="05050102010706020507" pitchFamily="18" charset="2"/>
                  </a:rPr>
                  <a:t>Traumatismo</a:t>
                </a:r>
                <a:r>
                  <a:rPr lang="en-GB" altLang="es-ES" sz="1200" b="1" dirty="0">
                    <a:solidFill>
                      <a:srgbClr val="004586"/>
                    </a:solidFill>
                    <a:latin typeface="Arial" panose="020B0604020202020204" pitchFamily="34" charset="0"/>
                    <a:sym typeface="Symbol" panose="05050102010706020507" pitchFamily="18" charset="2"/>
                  </a:rPr>
                  <a:t> </a:t>
                </a:r>
                <a:r>
                  <a:rPr lang="en-GB" altLang="es-ES" sz="1200" b="1" dirty="0" err="1">
                    <a:solidFill>
                      <a:srgbClr val="004586"/>
                    </a:solidFill>
                    <a:latin typeface="Arial" panose="020B0604020202020204" pitchFamily="34" charset="0"/>
                    <a:sym typeface="Symbol" panose="05050102010706020507" pitchFamily="18" charset="2"/>
                  </a:rPr>
                  <a:t>torácico</a:t>
                </a:r>
                <a:endParaRPr lang="en-GB" altLang="es-ES" sz="1200" b="1" dirty="0">
                  <a:solidFill>
                    <a:srgbClr val="004586"/>
                  </a:solidFill>
                  <a:latin typeface="Arial" panose="020B0604020202020204" pitchFamily="34" charset="0"/>
                  <a:sym typeface="Symbol" panose="05050102010706020507" pitchFamily="18" charset="2"/>
                </a:endParaRPr>
              </a:p>
            </p:txBody>
          </p:sp>
        </p:grpSp>
        <p:grpSp>
          <p:nvGrpSpPr>
            <p:cNvPr id="126991" name="Agrupar 88"/>
            <p:cNvGrpSpPr>
              <a:grpSpLocks/>
            </p:cNvGrpSpPr>
            <p:nvPr/>
          </p:nvGrpSpPr>
          <p:grpSpPr bwMode="auto">
            <a:xfrm>
              <a:off x="6629400" y="6477000"/>
              <a:ext cx="1950027" cy="304800"/>
              <a:chOff x="2865294" y="2133600"/>
              <a:chExt cx="1645227" cy="457200"/>
            </a:xfrm>
          </p:grpSpPr>
          <p:sp>
            <p:nvSpPr>
              <p:cNvPr id="181" name="Rectángulo redondeado 180"/>
              <p:cNvSpPr/>
              <p:nvPr/>
            </p:nvSpPr>
            <p:spPr bwMode="auto">
              <a:xfrm>
                <a:off x="2888410" y="2133600"/>
                <a:ext cx="1598995" cy="457200"/>
              </a:xfrm>
              <a:prstGeom prst="roundRect">
                <a:avLst/>
              </a:prstGeom>
              <a:solidFill>
                <a:schemeClr val="bg1">
                  <a:alpha val="77000"/>
                </a:scheme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b="1">
                  <a:solidFill>
                    <a:srgbClr val="004586"/>
                  </a:solidFill>
                  <a:latin typeface="Times New Roman" charset="0"/>
                  <a:cs typeface="Arial"/>
                  <a:sym typeface="Symbol" charset="2"/>
                </a:endParaRPr>
              </a:p>
            </p:txBody>
          </p:sp>
          <p:sp>
            <p:nvSpPr>
              <p:cNvPr id="126999" name="Text Box 11"/>
              <p:cNvSpPr txBox="1">
                <a:spLocks noChangeArrowheads="1"/>
              </p:cNvSpPr>
              <p:nvPr/>
            </p:nvSpPr>
            <p:spPr bwMode="auto">
              <a:xfrm>
                <a:off x="2865294" y="2159500"/>
                <a:ext cx="1645227" cy="397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2451">
                    <a:solidFill>
                      <a:srgbClr val="000000"/>
                    </a:solidFill>
                    <a:miter lim="800000"/>
                    <a:headEnd/>
                    <a:tailEnd/>
                  </a14:hiddenLine>
                </a:ext>
              </a:extLst>
            </p:spPr>
            <p:txBody>
              <a:bodyPr lIns="80138" tIns="40069" rIns="80138" bIns="40069" anchor="b">
                <a:spAutoFit/>
              </a:bodyPr>
              <a:lstStyle>
                <a:lvl1pPr defTabSz="8016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016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016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s-ES" sz="1200" b="1" dirty="0" err="1">
                    <a:solidFill>
                      <a:srgbClr val="004586"/>
                    </a:solidFill>
                    <a:latin typeface="Arial" panose="020B0604020202020204" pitchFamily="34" charset="0"/>
                    <a:sym typeface="Symbol" panose="05050102010706020507" pitchFamily="18" charset="2"/>
                  </a:rPr>
                  <a:t>Derrame</a:t>
                </a:r>
                <a:r>
                  <a:rPr lang="en-GB" altLang="es-ES" sz="1200" b="1" dirty="0">
                    <a:solidFill>
                      <a:srgbClr val="004586"/>
                    </a:solidFill>
                    <a:latin typeface="Arial" panose="020B0604020202020204" pitchFamily="34" charset="0"/>
                    <a:sym typeface="Symbol" panose="05050102010706020507" pitchFamily="18" charset="2"/>
                  </a:rPr>
                  <a:t> pleural</a:t>
                </a:r>
              </a:p>
            </p:txBody>
          </p:sp>
        </p:grpSp>
        <p:grpSp>
          <p:nvGrpSpPr>
            <p:cNvPr id="126992" name="Agrupar 88"/>
            <p:cNvGrpSpPr>
              <a:grpSpLocks/>
            </p:cNvGrpSpPr>
            <p:nvPr/>
          </p:nvGrpSpPr>
          <p:grpSpPr bwMode="auto">
            <a:xfrm>
              <a:off x="6629400" y="6096001"/>
              <a:ext cx="1950027" cy="304800"/>
              <a:chOff x="2865294" y="2133602"/>
              <a:chExt cx="1645227" cy="457200"/>
            </a:xfrm>
          </p:grpSpPr>
          <p:sp>
            <p:nvSpPr>
              <p:cNvPr id="242" name="Rectángulo redondeado 241"/>
              <p:cNvSpPr/>
              <p:nvPr/>
            </p:nvSpPr>
            <p:spPr bwMode="auto">
              <a:xfrm>
                <a:off x="2888410" y="2133602"/>
                <a:ext cx="1598995" cy="457200"/>
              </a:xfrm>
              <a:prstGeom prst="roundRect">
                <a:avLst/>
              </a:prstGeom>
              <a:solidFill>
                <a:schemeClr val="bg1">
                  <a:alpha val="77000"/>
                </a:scheme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b="1">
                  <a:solidFill>
                    <a:srgbClr val="004586"/>
                  </a:solidFill>
                  <a:latin typeface="Times New Roman" charset="0"/>
                  <a:cs typeface="Arial"/>
                  <a:sym typeface="Symbol" charset="2"/>
                </a:endParaRPr>
              </a:p>
            </p:txBody>
          </p:sp>
          <p:sp>
            <p:nvSpPr>
              <p:cNvPr id="126997" name="Text Box 11"/>
              <p:cNvSpPr txBox="1">
                <a:spLocks noChangeArrowheads="1"/>
              </p:cNvSpPr>
              <p:nvPr/>
            </p:nvSpPr>
            <p:spPr bwMode="auto">
              <a:xfrm>
                <a:off x="2865294" y="2169171"/>
                <a:ext cx="1645227" cy="397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2451">
                    <a:solidFill>
                      <a:srgbClr val="000000"/>
                    </a:solidFill>
                    <a:miter lim="800000"/>
                    <a:headEnd/>
                    <a:tailEnd/>
                  </a14:hiddenLine>
                </a:ext>
              </a:extLst>
            </p:spPr>
            <p:txBody>
              <a:bodyPr lIns="80138" tIns="40069" rIns="80138" bIns="40069" anchor="b">
                <a:spAutoFit/>
              </a:bodyPr>
              <a:lstStyle>
                <a:lvl1pPr defTabSz="8016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016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016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s-ES" sz="1200" b="1">
                    <a:solidFill>
                      <a:srgbClr val="004586"/>
                    </a:solidFill>
                    <a:latin typeface="Arial" panose="020B0604020202020204" pitchFamily="34" charset="0"/>
                    <a:sym typeface="Symbol" panose="05050102010706020507" pitchFamily="18" charset="2"/>
                  </a:rPr>
                  <a:t>Neumotórax</a:t>
                </a:r>
              </a:p>
            </p:txBody>
          </p:sp>
        </p:grpSp>
        <p:grpSp>
          <p:nvGrpSpPr>
            <p:cNvPr id="126993" name="Agrupar 88"/>
            <p:cNvGrpSpPr>
              <a:grpSpLocks/>
            </p:cNvGrpSpPr>
            <p:nvPr/>
          </p:nvGrpSpPr>
          <p:grpSpPr bwMode="auto">
            <a:xfrm>
              <a:off x="6629400" y="4190998"/>
              <a:ext cx="1950027" cy="304800"/>
              <a:chOff x="2865294" y="2133597"/>
              <a:chExt cx="1645227" cy="457200"/>
            </a:xfrm>
          </p:grpSpPr>
          <p:sp>
            <p:nvSpPr>
              <p:cNvPr id="91" name="Rectángulo redondeado 90"/>
              <p:cNvSpPr/>
              <p:nvPr/>
            </p:nvSpPr>
            <p:spPr bwMode="auto">
              <a:xfrm>
                <a:off x="2888410" y="2133597"/>
                <a:ext cx="1598995" cy="457200"/>
              </a:xfrm>
              <a:prstGeom prst="roundRect">
                <a:avLst/>
              </a:prstGeom>
              <a:solidFill>
                <a:schemeClr val="bg1">
                  <a:alpha val="77000"/>
                </a:scheme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b="1">
                  <a:solidFill>
                    <a:srgbClr val="004586"/>
                  </a:solidFill>
                  <a:latin typeface="Times New Roman" charset="0"/>
                  <a:cs typeface="Arial"/>
                  <a:sym typeface="Symbol" charset="2"/>
                </a:endParaRPr>
              </a:p>
            </p:txBody>
          </p:sp>
          <p:sp>
            <p:nvSpPr>
              <p:cNvPr id="126995" name="Text Box 11"/>
              <p:cNvSpPr txBox="1">
                <a:spLocks noChangeArrowheads="1"/>
              </p:cNvSpPr>
              <p:nvPr/>
            </p:nvSpPr>
            <p:spPr bwMode="auto">
              <a:xfrm>
                <a:off x="2865294" y="2155368"/>
                <a:ext cx="1645227" cy="397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2451">
                    <a:solidFill>
                      <a:srgbClr val="000000"/>
                    </a:solidFill>
                    <a:miter lim="800000"/>
                    <a:headEnd/>
                    <a:tailEnd/>
                  </a14:hiddenLine>
                </a:ext>
              </a:extLst>
            </p:spPr>
            <p:txBody>
              <a:bodyPr lIns="80138" tIns="40069" rIns="80138" bIns="40069" anchor="b">
                <a:spAutoFit/>
              </a:bodyPr>
              <a:lstStyle>
                <a:lvl1pPr defTabSz="8016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016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016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s-ES" sz="1200" b="1" dirty="0" err="1">
                    <a:solidFill>
                      <a:srgbClr val="004586"/>
                    </a:solidFill>
                    <a:latin typeface="Arial" panose="020B0604020202020204" pitchFamily="34" charset="0"/>
                    <a:sym typeface="Symbol" panose="05050102010706020507" pitchFamily="18" charset="2"/>
                  </a:rPr>
                  <a:t>Neumonía</a:t>
                </a:r>
                <a:endParaRPr lang="en-GB" altLang="es-ES" sz="1200" b="1" dirty="0">
                  <a:solidFill>
                    <a:srgbClr val="004586"/>
                  </a:solidFill>
                  <a:latin typeface="Arial" panose="020B0604020202020204" pitchFamily="34" charset="0"/>
                  <a:sym typeface="Symbol" panose="05050102010706020507" pitchFamily="18" charset="2"/>
                </a:endParaRPr>
              </a:p>
            </p:txBody>
          </p:sp>
        </p:grpSp>
      </p:grpSp>
      <p:sp>
        <p:nvSpPr>
          <p:cNvPr id="126985" name="Text Box 23"/>
          <p:cNvSpPr>
            <a:spLocks noGrp="1" noChangeArrowheads="1"/>
          </p:cNvSpPr>
          <p:nvPr>
            <p:ph type="title"/>
          </p:nvPr>
        </p:nvSpPr>
        <p:spPr>
          <a:xfrm>
            <a:off x="609600" y="170369"/>
            <a:ext cx="10972800" cy="584775"/>
          </a:xfrm>
          <a:noFill/>
        </p:spPr>
        <p:txBody>
          <a:bodyPr>
            <a:spAutoFit/>
          </a:bodyPr>
          <a:lstStyle/>
          <a:p>
            <a:pPr>
              <a:buFont typeface="Symbol" panose="05050102010706020507" pitchFamily="18" charset="2"/>
              <a:buNone/>
            </a:pPr>
            <a:r>
              <a:rPr lang="es-ES_tradnl" altLang="es-ES" dirty="0" smtClean="0">
                <a:solidFill>
                  <a:srgbClr val="004586"/>
                </a:solidFill>
                <a:cs typeface="Arial" panose="020B0604020202020204" pitchFamily="34" charset="0"/>
                <a:sym typeface="Symbol" panose="05050102010706020507" pitchFamily="18" charset="2"/>
              </a:rPr>
              <a:t>Agudizaciones de la EPOC</a:t>
            </a:r>
          </a:p>
        </p:txBody>
      </p:sp>
      <p:pic>
        <p:nvPicPr>
          <p:cNvPr id="61" name="Imagen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25656" y="129128"/>
            <a:ext cx="3659187"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up)">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ítulo 1"/>
          <p:cNvSpPr>
            <a:spLocks noGrp="1"/>
          </p:cNvSpPr>
          <p:nvPr>
            <p:ph type="title"/>
          </p:nvPr>
        </p:nvSpPr>
        <p:spPr>
          <a:xfrm>
            <a:off x="609600" y="160338"/>
            <a:ext cx="10972800" cy="604837"/>
          </a:xfrm>
        </p:spPr>
        <p:txBody>
          <a:bodyPr/>
          <a:lstStyle/>
          <a:p>
            <a:r>
              <a:rPr lang="es-ES" altLang="es-ES" dirty="0" smtClean="0"/>
              <a:t>Pregunta 3</a:t>
            </a:r>
          </a:p>
        </p:txBody>
      </p:sp>
      <p:sp>
        <p:nvSpPr>
          <p:cNvPr id="129027" name="Marcador de texto 2"/>
          <p:cNvSpPr>
            <a:spLocks noGrp="1"/>
          </p:cNvSpPr>
          <p:nvPr>
            <p:ph type="body" idx="1"/>
          </p:nvPr>
        </p:nvSpPr>
        <p:spPr>
          <a:xfrm>
            <a:off x="963613" y="1268413"/>
            <a:ext cx="10363200" cy="3330575"/>
          </a:xfrm>
        </p:spPr>
        <p:txBody>
          <a:bodyPr anchor="ctr"/>
          <a:lstStyle/>
          <a:p>
            <a:pPr>
              <a:buFont typeface="Calibri" panose="020F0502020204030204" pitchFamily="34" charset="0"/>
              <a:buAutoNum type="arabicPeriod"/>
            </a:pPr>
            <a:r>
              <a:rPr lang="es-ES" altLang="es-ES" dirty="0" smtClean="0"/>
              <a:t>Leve.</a:t>
            </a:r>
          </a:p>
          <a:p>
            <a:pPr>
              <a:buFont typeface="Calibri" panose="020F0502020204030204" pitchFamily="34" charset="0"/>
              <a:buAutoNum type="arabicPeriod"/>
            </a:pPr>
            <a:r>
              <a:rPr lang="es-ES" altLang="es-ES" dirty="0" smtClean="0"/>
              <a:t>Moderada.</a:t>
            </a:r>
          </a:p>
          <a:p>
            <a:pPr>
              <a:buFont typeface="Calibri" panose="020F0502020204030204" pitchFamily="34" charset="0"/>
              <a:buAutoNum type="arabicPeriod"/>
            </a:pPr>
            <a:r>
              <a:rPr lang="es-ES" altLang="es-ES" dirty="0" smtClean="0"/>
              <a:t>Grave.</a:t>
            </a:r>
          </a:p>
          <a:p>
            <a:pPr>
              <a:buFont typeface="Calibri" panose="020F0502020204030204" pitchFamily="34" charset="0"/>
              <a:buAutoNum type="arabicPeriod"/>
            </a:pPr>
            <a:r>
              <a:rPr lang="es-ES" altLang="es-ES" dirty="0" smtClean="0"/>
              <a:t>Muy grave.</a:t>
            </a:r>
          </a:p>
        </p:txBody>
      </p:sp>
      <p:sp>
        <p:nvSpPr>
          <p:cNvPr id="129028" name="Marcador de texto 3"/>
          <p:cNvSpPr>
            <a:spLocks noGrp="1"/>
          </p:cNvSpPr>
          <p:nvPr>
            <p:ph type="body" idx="10"/>
          </p:nvPr>
        </p:nvSpPr>
        <p:spPr>
          <a:xfrm>
            <a:off x="963613" y="908050"/>
            <a:ext cx="10363200" cy="1036638"/>
          </a:xfrm>
        </p:spPr>
        <p:txBody>
          <a:bodyPr anchor="ctr"/>
          <a:lstStyle/>
          <a:p>
            <a:endParaRPr lang="es-ES" altLang="es-ES" dirty="0" smtClean="0"/>
          </a:p>
          <a:p>
            <a:r>
              <a:rPr lang="es-ES" altLang="es-ES" dirty="0" smtClean="0"/>
              <a:t>¿Cuál sería la gravedad de la agudización del paciente? </a:t>
            </a:r>
          </a:p>
          <a:p>
            <a:endParaRPr lang="es-ES" altLang="es-ES" dirty="0" smtClean="0"/>
          </a:p>
        </p:txBody>
      </p:sp>
      <p:sp>
        <p:nvSpPr>
          <p:cNvPr id="129029" name="Marcador de texto 4"/>
          <p:cNvSpPr>
            <a:spLocks noGrp="1"/>
          </p:cNvSpPr>
          <p:nvPr>
            <p:ph type="body" sz="quarter" idx="11"/>
          </p:nvPr>
        </p:nvSpPr>
        <p:spPr>
          <a:xfrm>
            <a:off x="0" y="5661025"/>
            <a:ext cx="11582400" cy="295275"/>
          </a:xfrm>
        </p:spPr>
        <p:txBody>
          <a:bodyPr/>
          <a:lstStyle/>
          <a:p>
            <a:endParaRPr lang="es-ES" altLang="es-ES"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0050" name="Agrupar 172"/>
          <p:cNvGrpSpPr>
            <a:grpSpLocks/>
          </p:cNvGrpSpPr>
          <p:nvPr/>
        </p:nvGrpSpPr>
        <p:grpSpPr bwMode="auto">
          <a:xfrm>
            <a:off x="920750" y="736600"/>
            <a:ext cx="10431463" cy="5429250"/>
            <a:chOff x="573836" y="982917"/>
            <a:chExt cx="8194158" cy="5685543"/>
          </a:xfrm>
        </p:grpSpPr>
        <p:grpSp>
          <p:nvGrpSpPr>
            <p:cNvPr id="130052" name="Agrupar 100"/>
            <p:cNvGrpSpPr>
              <a:grpSpLocks/>
            </p:cNvGrpSpPr>
            <p:nvPr/>
          </p:nvGrpSpPr>
          <p:grpSpPr bwMode="auto">
            <a:xfrm>
              <a:off x="2332132" y="3380155"/>
              <a:ext cx="3620720" cy="289264"/>
              <a:chOff x="2407956" y="3598126"/>
              <a:chExt cx="3620720" cy="289264"/>
            </a:xfrm>
          </p:grpSpPr>
          <p:sp>
            <p:nvSpPr>
              <p:cNvPr id="143449" name="CuadroTexto 173"/>
              <p:cNvSpPr txBox="1">
                <a:spLocks noChangeArrowheads="1"/>
              </p:cNvSpPr>
              <p:nvPr/>
            </p:nvSpPr>
            <p:spPr bwMode="auto">
              <a:xfrm>
                <a:off x="2407956" y="3598126"/>
                <a:ext cx="1204620" cy="289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defRPr/>
                </a:pPr>
                <a:r>
                  <a:rPr lang="es-ES_tradnl" altLang="es-ES" sz="1200" b="1" dirty="0" smtClean="0">
                    <a:solidFill>
                      <a:srgbClr val="004586"/>
                    </a:solidFill>
                    <a:latin typeface="+mn-lt"/>
                  </a:rPr>
                  <a:t>- SaO</a:t>
                </a:r>
                <a:r>
                  <a:rPr lang="es-ES_tradnl" altLang="es-ES" sz="1200" b="1" baseline="-25000" dirty="0" smtClean="0">
                    <a:solidFill>
                      <a:srgbClr val="004586"/>
                    </a:solidFill>
                    <a:latin typeface="+mn-lt"/>
                  </a:rPr>
                  <a:t>2</a:t>
                </a:r>
                <a:r>
                  <a:rPr lang="es-ES_tradnl" altLang="es-ES" sz="1200" b="1" dirty="0" smtClean="0">
                    <a:solidFill>
                      <a:srgbClr val="004586"/>
                    </a:solidFill>
                    <a:latin typeface="+mn-lt"/>
                  </a:rPr>
                  <a:t> inferior al 90%</a:t>
                </a:r>
              </a:p>
            </p:txBody>
          </p:sp>
          <p:grpSp>
            <p:nvGrpSpPr>
              <p:cNvPr id="130138" name="Agrupar 167"/>
              <p:cNvGrpSpPr>
                <a:grpSpLocks/>
              </p:cNvGrpSpPr>
              <p:nvPr/>
            </p:nvGrpSpPr>
            <p:grpSpPr bwMode="auto">
              <a:xfrm>
                <a:off x="5287975" y="3627906"/>
                <a:ext cx="740701" cy="195286"/>
                <a:chOff x="3586082" y="3385433"/>
                <a:chExt cx="740701" cy="195286"/>
              </a:xfrm>
            </p:grpSpPr>
            <p:sp>
              <p:nvSpPr>
                <p:cNvPr id="130139" name="Rectángulo 175"/>
                <p:cNvSpPr>
                  <a:spLocks noChangeArrowheads="1"/>
                </p:cNvSpPr>
                <p:nvPr/>
              </p:nvSpPr>
              <p:spPr bwMode="auto">
                <a:xfrm>
                  <a:off x="3586082" y="3385433"/>
                  <a:ext cx="240549" cy="195286"/>
                </a:xfrm>
                <a:prstGeom prst="rect">
                  <a:avLst/>
                </a:prstGeom>
                <a:solidFill>
                  <a:schemeClr val="bg1"/>
                </a:solidFill>
                <a:ln w="12700">
                  <a:solidFill>
                    <a:srgbClr val="900000"/>
                  </a:solidFill>
                  <a:miter lim="800000"/>
                  <a:headEnd/>
                  <a:tailEnd/>
                </a:ln>
                <a:effectLst>
                  <a:outerShdw dist="25400" dir="5400000" sx="100999" sy="100999" rotWithShape="0">
                    <a:srgbClr val="808080">
                      <a:alpha val="39998"/>
                    </a:srgbClr>
                  </a:outerShdw>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s-ES_tradnl" sz="1200" b="1">
                    <a:solidFill>
                      <a:srgbClr val="004586"/>
                    </a:solidFill>
                    <a:latin typeface="Arial" panose="020B0604020202020204" pitchFamily="34" charset="0"/>
                  </a:endParaRPr>
                </a:p>
              </p:txBody>
            </p:sp>
            <p:sp>
              <p:nvSpPr>
                <p:cNvPr id="130140" name="Rectángulo 177"/>
                <p:cNvSpPr>
                  <a:spLocks noChangeArrowheads="1"/>
                </p:cNvSpPr>
                <p:nvPr/>
              </p:nvSpPr>
              <p:spPr bwMode="auto">
                <a:xfrm>
                  <a:off x="4101714" y="3385433"/>
                  <a:ext cx="225069" cy="195286"/>
                </a:xfrm>
                <a:prstGeom prst="rect">
                  <a:avLst/>
                </a:prstGeom>
                <a:solidFill>
                  <a:schemeClr val="bg1"/>
                </a:solidFill>
                <a:ln w="12700">
                  <a:solidFill>
                    <a:srgbClr val="900000"/>
                  </a:solidFill>
                  <a:miter lim="800000"/>
                  <a:headEnd/>
                  <a:tailEnd/>
                </a:ln>
                <a:effectLst>
                  <a:outerShdw dist="25400" dir="5400000" sx="100999" sy="100999" rotWithShape="0">
                    <a:srgbClr val="808080">
                      <a:alpha val="39998"/>
                    </a:srgbClr>
                  </a:outerShdw>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s-ES_tradnl" sz="1200" b="1">
                    <a:solidFill>
                      <a:srgbClr val="004586"/>
                    </a:solidFill>
                    <a:latin typeface="Arial" panose="020B0604020202020204" pitchFamily="34" charset="0"/>
                  </a:endParaRPr>
                </a:p>
              </p:txBody>
            </p:sp>
          </p:grpSp>
        </p:grpSp>
        <p:sp>
          <p:nvSpPr>
            <p:cNvPr id="143365" name="CuadroTexto 378"/>
            <p:cNvSpPr txBox="1">
              <a:spLocks noChangeArrowheads="1"/>
            </p:cNvSpPr>
            <p:nvPr/>
          </p:nvSpPr>
          <p:spPr bwMode="auto">
            <a:xfrm>
              <a:off x="2332132" y="2337806"/>
              <a:ext cx="1593689" cy="290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defRPr/>
              </a:pPr>
              <a:r>
                <a:rPr lang="es-ES_tradnl" altLang="es-ES" sz="1200" b="1" dirty="0" smtClean="0">
                  <a:solidFill>
                    <a:srgbClr val="004586"/>
                  </a:solidFill>
                  <a:latin typeface="+mn-lt"/>
                </a:rPr>
                <a:t>- Disnea 3 </a:t>
              </a:r>
              <a:r>
                <a:rPr lang="es-ES_tradnl" altLang="es-ES" sz="1200" b="1" dirty="0" err="1" smtClean="0">
                  <a:solidFill>
                    <a:srgbClr val="004586"/>
                  </a:solidFill>
                  <a:latin typeface="+mn-lt"/>
                </a:rPr>
                <a:t>ó</a:t>
              </a:r>
              <a:r>
                <a:rPr lang="es-ES_tradnl" altLang="es-ES" sz="1200" b="1" dirty="0" smtClean="0">
                  <a:solidFill>
                    <a:srgbClr val="004586"/>
                  </a:solidFill>
                  <a:latin typeface="+mn-lt"/>
                </a:rPr>
                <a:t> 4 (escala </a:t>
              </a:r>
              <a:r>
                <a:rPr lang="es-ES_tradnl" altLang="es-ES" sz="1200" b="1" dirty="0" err="1" smtClean="0">
                  <a:solidFill>
                    <a:srgbClr val="004586"/>
                  </a:solidFill>
                  <a:latin typeface="+mn-lt"/>
                </a:rPr>
                <a:t>mMRC</a:t>
              </a:r>
              <a:r>
                <a:rPr lang="es-ES_tradnl" altLang="es-ES" sz="1200" b="1" dirty="0" smtClean="0">
                  <a:solidFill>
                    <a:srgbClr val="004586"/>
                  </a:solidFill>
                  <a:latin typeface="+mn-lt"/>
                </a:rPr>
                <a:t>)</a:t>
              </a:r>
            </a:p>
          </p:txBody>
        </p:sp>
        <p:grpSp>
          <p:nvGrpSpPr>
            <p:cNvPr id="130054" name="Agrupar 95"/>
            <p:cNvGrpSpPr>
              <a:grpSpLocks/>
            </p:cNvGrpSpPr>
            <p:nvPr/>
          </p:nvGrpSpPr>
          <p:grpSpPr bwMode="auto">
            <a:xfrm>
              <a:off x="5132221" y="2207018"/>
              <a:ext cx="821148" cy="434941"/>
              <a:chOff x="5208045" y="2424989"/>
              <a:chExt cx="821148" cy="434941"/>
            </a:xfrm>
          </p:grpSpPr>
          <p:sp>
            <p:nvSpPr>
              <p:cNvPr id="130133" name="CuadroTexto 379"/>
              <p:cNvSpPr txBox="1">
                <a:spLocks noChangeArrowheads="1"/>
              </p:cNvSpPr>
              <p:nvPr/>
            </p:nvSpPr>
            <p:spPr bwMode="auto">
              <a:xfrm>
                <a:off x="5208045" y="2424989"/>
                <a:ext cx="345272" cy="29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_tradnl" altLang="es-ES" sz="1200" b="1" dirty="0" smtClean="0">
                    <a:solidFill>
                      <a:srgbClr val="004586"/>
                    </a:solidFill>
                    <a:latin typeface="+mj-lt"/>
                  </a:rPr>
                  <a:t>  No</a:t>
                </a:r>
                <a:endParaRPr lang="es-ES_tradnl" altLang="es-ES" sz="1200" b="1" dirty="0">
                  <a:solidFill>
                    <a:srgbClr val="004586"/>
                  </a:solidFill>
                  <a:latin typeface="+mj-lt"/>
                </a:endParaRPr>
              </a:p>
            </p:txBody>
          </p:sp>
          <p:sp>
            <p:nvSpPr>
              <p:cNvPr id="130134" name="CuadroTexto 380"/>
              <p:cNvSpPr txBox="1">
                <a:spLocks noChangeArrowheads="1"/>
              </p:cNvSpPr>
              <p:nvPr/>
            </p:nvSpPr>
            <p:spPr bwMode="auto">
              <a:xfrm>
                <a:off x="5721736" y="2424989"/>
                <a:ext cx="287349" cy="29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_tradnl" altLang="es-ES" sz="1200" b="1" dirty="0" smtClean="0">
                    <a:solidFill>
                      <a:srgbClr val="004586"/>
                    </a:solidFill>
                    <a:latin typeface="+mj-lt"/>
                  </a:rPr>
                  <a:t>  Si</a:t>
                </a:r>
                <a:endParaRPr lang="es-ES_tradnl" altLang="es-ES" sz="1200" b="1" dirty="0">
                  <a:solidFill>
                    <a:srgbClr val="004586"/>
                  </a:solidFill>
                  <a:latin typeface="+mj-lt"/>
                </a:endParaRPr>
              </a:p>
            </p:txBody>
          </p:sp>
          <p:sp>
            <p:nvSpPr>
              <p:cNvPr id="130135" name="Rectángulo 381"/>
              <p:cNvSpPr>
                <a:spLocks noChangeArrowheads="1"/>
              </p:cNvSpPr>
              <p:nvPr/>
            </p:nvSpPr>
            <p:spPr bwMode="auto">
              <a:xfrm>
                <a:off x="5285925" y="2663056"/>
                <a:ext cx="227450" cy="196874"/>
              </a:xfrm>
              <a:prstGeom prst="rect">
                <a:avLst/>
              </a:prstGeom>
              <a:solidFill>
                <a:schemeClr val="bg1"/>
              </a:solidFill>
              <a:ln w="12700">
                <a:solidFill>
                  <a:srgbClr val="900000"/>
                </a:solidFill>
                <a:miter lim="800000"/>
                <a:headEnd/>
                <a:tailEnd/>
              </a:ln>
              <a:effectLst>
                <a:outerShdw dist="25400" dir="5400000" sx="100999" sy="100999" rotWithShape="0">
                  <a:srgbClr val="808080">
                    <a:alpha val="39998"/>
                  </a:srgbClr>
                </a:outerShdw>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s-ES_tradnl" sz="1200" b="1">
                  <a:solidFill>
                    <a:srgbClr val="004586"/>
                  </a:solidFill>
                  <a:latin typeface="Arial" panose="020B0604020202020204" pitchFamily="34" charset="0"/>
                </a:endParaRPr>
              </a:p>
            </p:txBody>
          </p:sp>
          <p:sp>
            <p:nvSpPr>
              <p:cNvPr id="130136" name="Rectángulo 382"/>
              <p:cNvSpPr>
                <a:spLocks noChangeArrowheads="1"/>
              </p:cNvSpPr>
              <p:nvPr/>
            </p:nvSpPr>
            <p:spPr bwMode="auto">
              <a:xfrm>
                <a:off x="5804125" y="2663056"/>
                <a:ext cx="225068" cy="196874"/>
              </a:xfrm>
              <a:prstGeom prst="rect">
                <a:avLst/>
              </a:prstGeom>
              <a:solidFill>
                <a:schemeClr val="bg1"/>
              </a:solidFill>
              <a:ln w="12700">
                <a:solidFill>
                  <a:srgbClr val="900000"/>
                </a:solidFill>
                <a:miter lim="800000"/>
                <a:headEnd/>
                <a:tailEnd/>
              </a:ln>
              <a:effectLst>
                <a:outerShdw dist="25400" dir="5400000" sx="100999" sy="100999" rotWithShape="0">
                  <a:srgbClr val="808080">
                    <a:alpha val="39998"/>
                  </a:srgbClr>
                </a:outerShdw>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s-ES_tradnl" sz="1200" b="1">
                  <a:solidFill>
                    <a:srgbClr val="004586"/>
                  </a:solidFill>
                  <a:latin typeface="Arial" panose="020B0604020202020204" pitchFamily="34" charset="0"/>
                </a:endParaRPr>
              </a:p>
            </p:txBody>
          </p:sp>
        </p:grpSp>
        <p:sp>
          <p:nvSpPr>
            <p:cNvPr id="143367" name="CuadroTexto 374"/>
            <p:cNvSpPr txBox="1">
              <a:spLocks noChangeArrowheads="1"/>
            </p:cNvSpPr>
            <p:nvPr/>
          </p:nvSpPr>
          <p:spPr bwMode="auto">
            <a:xfrm>
              <a:off x="2332132" y="2809939"/>
              <a:ext cx="1881751" cy="289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defRPr/>
              </a:pPr>
              <a:r>
                <a:rPr lang="es-ES_tradnl" altLang="es-ES" sz="1200" b="1" dirty="0" smtClean="0">
                  <a:solidFill>
                    <a:srgbClr val="004586"/>
                  </a:solidFill>
                  <a:latin typeface="+mn-lt"/>
                </a:rPr>
                <a:t>- Utilización musculatura accesoria</a:t>
              </a:r>
            </a:p>
          </p:txBody>
        </p:sp>
        <p:grpSp>
          <p:nvGrpSpPr>
            <p:cNvPr id="130056" name="Agrupar 167"/>
            <p:cNvGrpSpPr>
              <a:grpSpLocks/>
            </p:cNvGrpSpPr>
            <p:nvPr/>
          </p:nvGrpSpPr>
          <p:grpSpPr bwMode="auto">
            <a:xfrm>
              <a:off x="5212151" y="2897528"/>
              <a:ext cx="740702" cy="196874"/>
              <a:chOff x="3586082" y="3400796"/>
              <a:chExt cx="740702" cy="196874"/>
            </a:xfrm>
          </p:grpSpPr>
          <p:sp>
            <p:nvSpPr>
              <p:cNvPr id="130131" name="Rectángulo 376"/>
              <p:cNvSpPr>
                <a:spLocks noChangeArrowheads="1"/>
              </p:cNvSpPr>
              <p:nvPr/>
            </p:nvSpPr>
            <p:spPr bwMode="auto">
              <a:xfrm>
                <a:off x="3586082" y="3400796"/>
                <a:ext cx="225068" cy="196874"/>
              </a:xfrm>
              <a:prstGeom prst="rect">
                <a:avLst/>
              </a:prstGeom>
              <a:solidFill>
                <a:schemeClr val="bg1"/>
              </a:solidFill>
              <a:ln w="12700">
                <a:solidFill>
                  <a:srgbClr val="900000"/>
                </a:solidFill>
                <a:miter lim="800000"/>
                <a:headEnd/>
                <a:tailEnd/>
              </a:ln>
              <a:effectLst>
                <a:outerShdw dist="25400" dir="5400000" sx="100999" sy="100999" rotWithShape="0">
                  <a:srgbClr val="808080">
                    <a:alpha val="39998"/>
                  </a:srgbClr>
                </a:outerShdw>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s-ES_tradnl" sz="1200" b="1">
                  <a:solidFill>
                    <a:srgbClr val="004586"/>
                  </a:solidFill>
                  <a:latin typeface="Arial" panose="020B0604020202020204" pitchFamily="34" charset="0"/>
                </a:endParaRPr>
              </a:p>
            </p:txBody>
          </p:sp>
          <p:sp>
            <p:nvSpPr>
              <p:cNvPr id="130132" name="Rectángulo 377"/>
              <p:cNvSpPr>
                <a:spLocks noChangeArrowheads="1"/>
              </p:cNvSpPr>
              <p:nvPr/>
            </p:nvSpPr>
            <p:spPr bwMode="auto">
              <a:xfrm>
                <a:off x="4101715" y="3400796"/>
                <a:ext cx="225069" cy="196874"/>
              </a:xfrm>
              <a:prstGeom prst="rect">
                <a:avLst/>
              </a:prstGeom>
              <a:solidFill>
                <a:schemeClr val="bg1"/>
              </a:solidFill>
              <a:ln w="12700">
                <a:solidFill>
                  <a:srgbClr val="900000"/>
                </a:solidFill>
                <a:miter lim="800000"/>
                <a:headEnd/>
                <a:tailEnd/>
              </a:ln>
              <a:effectLst>
                <a:outerShdw dist="25400" dir="5400000" sx="100999" sy="100999" rotWithShape="0">
                  <a:srgbClr val="808080">
                    <a:alpha val="39998"/>
                  </a:srgbClr>
                </a:outerShdw>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s-ES_tradnl" sz="1200" b="1">
                  <a:solidFill>
                    <a:srgbClr val="004586"/>
                  </a:solidFill>
                  <a:latin typeface="Arial" panose="020B0604020202020204" pitchFamily="34" charset="0"/>
                </a:endParaRPr>
              </a:p>
            </p:txBody>
          </p:sp>
        </p:grpSp>
        <p:sp>
          <p:nvSpPr>
            <p:cNvPr id="143369" name="CuadroTexto 370"/>
            <p:cNvSpPr txBox="1">
              <a:spLocks noChangeArrowheads="1"/>
            </p:cNvSpPr>
            <p:nvPr/>
          </p:nvSpPr>
          <p:spPr bwMode="auto">
            <a:xfrm>
              <a:off x="2332132" y="3095878"/>
              <a:ext cx="1579973" cy="290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defRPr/>
              </a:pPr>
              <a:r>
                <a:rPr lang="es-ES_tradnl" altLang="es-ES" sz="1200" b="1" dirty="0" smtClean="0">
                  <a:solidFill>
                    <a:srgbClr val="004586"/>
                  </a:solidFill>
                  <a:latin typeface="+mn-lt"/>
                </a:rPr>
                <a:t>- Edemas de nueva aparición</a:t>
              </a:r>
            </a:p>
          </p:txBody>
        </p:sp>
        <p:grpSp>
          <p:nvGrpSpPr>
            <p:cNvPr id="130058" name="Agrupar 167"/>
            <p:cNvGrpSpPr>
              <a:grpSpLocks/>
            </p:cNvGrpSpPr>
            <p:nvPr/>
          </p:nvGrpSpPr>
          <p:grpSpPr bwMode="auto">
            <a:xfrm>
              <a:off x="5212151" y="3139194"/>
              <a:ext cx="740702" cy="196874"/>
              <a:chOff x="3586082" y="3364142"/>
              <a:chExt cx="740702" cy="196874"/>
            </a:xfrm>
          </p:grpSpPr>
          <p:sp>
            <p:nvSpPr>
              <p:cNvPr id="130129" name="Rectángulo 372"/>
              <p:cNvSpPr>
                <a:spLocks noChangeArrowheads="1"/>
              </p:cNvSpPr>
              <p:nvPr/>
            </p:nvSpPr>
            <p:spPr bwMode="auto">
              <a:xfrm>
                <a:off x="3586082" y="3364142"/>
                <a:ext cx="225068" cy="196874"/>
              </a:xfrm>
              <a:prstGeom prst="rect">
                <a:avLst/>
              </a:prstGeom>
              <a:solidFill>
                <a:schemeClr val="bg1"/>
              </a:solidFill>
              <a:ln w="12700">
                <a:solidFill>
                  <a:srgbClr val="900000"/>
                </a:solidFill>
                <a:miter lim="800000"/>
                <a:headEnd/>
                <a:tailEnd/>
              </a:ln>
              <a:effectLst>
                <a:outerShdw dist="25400" dir="5400000" sx="100999" sy="100999" rotWithShape="0">
                  <a:srgbClr val="808080">
                    <a:alpha val="39998"/>
                  </a:srgbClr>
                </a:outerShdw>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s-ES_tradnl" sz="1200" b="1">
                  <a:solidFill>
                    <a:srgbClr val="004586"/>
                  </a:solidFill>
                  <a:latin typeface="Arial" panose="020B0604020202020204" pitchFamily="34" charset="0"/>
                </a:endParaRPr>
              </a:p>
            </p:txBody>
          </p:sp>
          <p:sp>
            <p:nvSpPr>
              <p:cNvPr id="130130" name="Rectángulo 373"/>
              <p:cNvSpPr>
                <a:spLocks noChangeArrowheads="1"/>
              </p:cNvSpPr>
              <p:nvPr/>
            </p:nvSpPr>
            <p:spPr bwMode="auto">
              <a:xfrm>
                <a:off x="4101715" y="3364142"/>
                <a:ext cx="225069" cy="196874"/>
              </a:xfrm>
              <a:prstGeom prst="rect">
                <a:avLst/>
              </a:prstGeom>
              <a:solidFill>
                <a:schemeClr val="bg1"/>
              </a:solidFill>
              <a:ln w="12700">
                <a:solidFill>
                  <a:srgbClr val="900000"/>
                </a:solidFill>
                <a:miter lim="800000"/>
                <a:headEnd/>
                <a:tailEnd/>
              </a:ln>
              <a:effectLst>
                <a:outerShdw dist="25400" dir="5400000" sx="100999" sy="100999" rotWithShape="0">
                  <a:srgbClr val="808080">
                    <a:alpha val="39998"/>
                  </a:srgbClr>
                </a:outerShdw>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s-ES_tradnl" sz="1200" b="1">
                  <a:solidFill>
                    <a:srgbClr val="004586"/>
                  </a:solidFill>
                  <a:latin typeface="Arial" panose="020B0604020202020204" pitchFamily="34" charset="0"/>
                </a:endParaRPr>
              </a:p>
            </p:txBody>
          </p:sp>
        </p:grpSp>
        <p:sp>
          <p:nvSpPr>
            <p:cNvPr id="130059" name="Rectángulo 358"/>
            <p:cNvSpPr>
              <a:spLocks noChangeArrowheads="1"/>
            </p:cNvSpPr>
            <p:nvPr/>
          </p:nvSpPr>
          <p:spPr bwMode="auto">
            <a:xfrm>
              <a:off x="573836" y="2207032"/>
              <a:ext cx="8194158" cy="2113224"/>
            </a:xfrm>
            <a:prstGeom prst="rect">
              <a:avLst/>
            </a:prstGeom>
            <a:noFill/>
            <a:ln w="12700">
              <a:solidFill>
                <a:srgbClr val="900000"/>
              </a:solidFill>
              <a:miter lim="800000"/>
              <a:headEnd/>
              <a:tailEnd/>
            </a:ln>
            <a:effectLst>
              <a:outerShdw dist="25400" dir="5400000" sx="100999" sy="100999" rotWithShape="0">
                <a:srgbClr val="808080">
                  <a:alpha val="39998"/>
                </a:srgbClr>
              </a:outerShdw>
            </a:effectLst>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s-ES_tradnl" sz="1200" b="1">
                <a:solidFill>
                  <a:srgbClr val="004586"/>
                </a:solidFill>
                <a:latin typeface="Arial" panose="020B0604020202020204" pitchFamily="34" charset="0"/>
              </a:endParaRPr>
            </a:p>
          </p:txBody>
        </p:sp>
        <p:grpSp>
          <p:nvGrpSpPr>
            <p:cNvPr id="130060" name="Agrupar 352"/>
            <p:cNvGrpSpPr>
              <a:grpSpLocks/>
            </p:cNvGrpSpPr>
            <p:nvPr/>
          </p:nvGrpSpPr>
          <p:grpSpPr bwMode="auto">
            <a:xfrm>
              <a:off x="804691" y="2838935"/>
              <a:ext cx="1306517" cy="523940"/>
              <a:chOff x="707340" y="1330144"/>
              <a:chExt cx="1306517" cy="523940"/>
            </a:xfrm>
          </p:grpSpPr>
          <p:sp>
            <p:nvSpPr>
              <p:cNvPr id="130127" name="Rectángulo redondeado 360"/>
              <p:cNvSpPr>
                <a:spLocks noChangeArrowheads="1"/>
              </p:cNvSpPr>
              <p:nvPr/>
            </p:nvSpPr>
            <p:spPr bwMode="auto">
              <a:xfrm>
                <a:off x="707507" y="1330144"/>
                <a:ext cx="1306350" cy="523940"/>
              </a:xfrm>
              <a:prstGeom prst="roundRect">
                <a:avLst>
                  <a:gd name="adj" fmla="val 16667"/>
                </a:avLst>
              </a:prstGeom>
              <a:solidFill>
                <a:srgbClr val="900000"/>
              </a:solidFill>
              <a:ln w="12700">
                <a:solidFill>
                  <a:srgbClr val="900000"/>
                </a:solidFill>
                <a:round/>
                <a:headEnd/>
                <a:tailEnd/>
              </a:ln>
              <a:effectLst>
                <a:outerShdw dist="25400" dir="5400000" sx="100999" sy="100999" rotWithShape="0">
                  <a:srgbClr val="808080">
                    <a:alpha val="39998"/>
                  </a:srgbClr>
                </a:outerShdw>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s-ES_tradnl" sz="2000" b="1">
                  <a:solidFill>
                    <a:srgbClr val="004586"/>
                  </a:solidFill>
                  <a:latin typeface="Arial" panose="020B0604020202020204" pitchFamily="34" charset="0"/>
                </a:endParaRPr>
              </a:p>
            </p:txBody>
          </p:sp>
          <p:sp>
            <p:nvSpPr>
              <p:cNvPr id="130128" name="CuadroTexto 361"/>
              <p:cNvSpPr txBox="1">
                <a:spLocks noChangeArrowheads="1"/>
              </p:cNvSpPr>
              <p:nvPr/>
            </p:nvSpPr>
            <p:spPr bwMode="auto">
              <a:xfrm>
                <a:off x="707340" y="1356138"/>
                <a:ext cx="1305787" cy="472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ts val="1400"/>
                  </a:lnSpc>
                  <a:spcBef>
                    <a:spcPct val="0"/>
                  </a:spcBef>
                  <a:buFontTx/>
                  <a:buNone/>
                </a:pPr>
                <a:r>
                  <a:rPr lang="es-ES_tradnl" altLang="es-ES" sz="1600" b="1" dirty="0">
                    <a:solidFill>
                      <a:schemeClr val="bg1"/>
                    </a:solidFill>
                    <a:latin typeface="+mj-lt"/>
                  </a:rPr>
                  <a:t>Agudización</a:t>
                </a:r>
              </a:p>
              <a:p>
                <a:pPr algn="ctr" eaLnBrk="1" hangingPunct="1">
                  <a:lnSpc>
                    <a:spcPts val="1400"/>
                  </a:lnSpc>
                  <a:spcBef>
                    <a:spcPct val="0"/>
                  </a:spcBef>
                  <a:buFontTx/>
                  <a:buNone/>
                </a:pPr>
                <a:r>
                  <a:rPr lang="es-ES_tradnl" altLang="es-ES" sz="1600" b="1" dirty="0">
                    <a:solidFill>
                      <a:schemeClr val="bg1"/>
                    </a:solidFill>
                    <a:latin typeface="+mj-lt"/>
                  </a:rPr>
                  <a:t>grave</a:t>
                </a:r>
              </a:p>
            </p:txBody>
          </p:sp>
        </p:grpSp>
        <p:sp>
          <p:nvSpPr>
            <p:cNvPr id="143373" name="CuadroTexto 91"/>
            <p:cNvSpPr txBox="1">
              <a:spLocks noChangeArrowheads="1"/>
            </p:cNvSpPr>
            <p:nvPr/>
          </p:nvSpPr>
          <p:spPr bwMode="auto">
            <a:xfrm>
              <a:off x="2332132" y="2582184"/>
              <a:ext cx="1602419" cy="289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defRPr/>
              </a:pPr>
              <a:r>
                <a:rPr lang="es-ES_tradnl" altLang="es-ES" sz="1200" b="1" dirty="0" smtClean="0">
                  <a:solidFill>
                    <a:srgbClr val="004586"/>
                  </a:solidFill>
                  <a:latin typeface="+mn-lt"/>
                </a:rPr>
                <a:t>- Cianosis de nueva aparición</a:t>
              </a:r>
            </a:p>
          </p:txBody>
        </p:sp>
        <p:grpSp>
          <p:nvGrpSpPr>
            <p:cNvPr id="130062" name="Agrupar 96"/>
            <p:cNvGrpSpPr>
              <a:grpSpLocks/>
            </p:cNvGrpSpPr>
            <p:nvPr/>
          </p:nvGrpSpPr>
          <p:grpSpPr bwMode="auto">
            <a:xfrm>
              <a:off x="5212151" y="2671306"/>
              <a:ext cx="740702" cy="196874"/>
              <a:chOff x="5291150" y="2889277"/>
              <a:chExt cx="740702" cy="196874"/>
            </a:xfrm>
          </p:grpSpPr>
          <p:sp>
            <p:nvSpPr>
              <p:cNvPr id="130125" name="Rectángulo 93"/>
              <p:cNvSpPr>
                <a:spLocks noChangeArrowheads="1"/>
              </p:cNvSpPr>
              <p:nvPr/>
            </p:nvSpPr>
            <p:spPr bwMode="auto">
              <a:xfrm>
                <a:off x="5291150" y="2889277"/>
                <a:ext cx="225068" cy="196874"/>
              </a:xfrm>
              <a:prstGeom prst="rect">
                <a:avLst/>
              </a:prstGeom>
              <a:solidFill>
                <a:schemeClr val="bg1"/>
              </a:solidFill>
              <a:ln w="12700">
                <a:solidFill>
                  <a:srgbClr val="900000"/>
                </a:solidFill>
                <a:miter lim="800000"/>
                <a:headEnd/>
                <a:tailEnd/>
              </a:ln>
              <a:effectLst>
                <a:outerShdw dist="25400" dir="5400000" sx="100999" sy="100999" rotWithShape="0">
                  <a:srgbClr val="808080">
                    <a:alpha val="39998"/>
                  </a:srgbClr>
                </a:outerShdw>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s-ES_tradnl" sz="1200" b="1">
                  <a:solidFill>
                    <a:srgbClr val="004586"/>
                  </a:solidFill>
                  <a:latin typeface="Arial" panose="020B0604020202020204" pitchFamily="34" charset="0"/>
                </a:endParaRPr>
              </a:p>
            </p:txBody>
          </p:sp>
          <p:sp>
            <p:nvSpPr>
              <p:cNvPr id="130126" name="Rectángulo 94"/>
              <p:cNvSpPr>
                <a:spLocks noChangeArrowheads="1"/>
              </p:cNvSpPr>
              <p:nvPr/>
            </p:nvSpPr>
            <p:spPr bwMode="auto">
              <a:xfrm>
                <a:off x="5806783" y="2889277"/>
                <a:ext cx="225069" cy="196874"/>
              </a:xfrm>
              <a:prstGeom prst="rect">
                <a:avLst/>
              </a:prstGeom>
              <a:solidFill>
                <a:schemeClr val="bg1"/>
              </a:solidFill>
              <a:ln w="12700">
                <a:solidFill>
                  <a:srgbClr val="900000"/>
                </a:solidFill>
                <a:miter lim="800000"/>
                <a:headEnd/>
                <a:tailEnd/>
              </a:ln>
              <a:effectLst>
                <a:outerShdw dist="25400" dir="5400000" sx="100999" sy="100999" rotWithShape="0">
                  <a:srgbClr val="808080">
                    <a:alpha val="39998"/>
                  </a:srgbClr>
                </a:outerShdw>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s-ES_tradnl" sz="1200" b="1">
                  <a:solidFill>
                    <a:srgbClr val="004586"/>
                  </a:solidFill>
                  <a:latin typeface="Arial" panose="020B0604020202020204" pitchFamily="34" charset="0"/>
                </a:endParaRPr>
              </a:p>
            </p:txBody>
          </p:sp>
        </p:grpSp>
        <p:grpSp>
          <p:nvGrpSpPr>
            <p:cNvPr id="130063" name="Agrupar 101"/>
            <p:cNvGrpSpPr>
              <a:grpSpLocks/>
            </p:cNvGrpSpPr>
            <p:nvPr/>
          </p:nvGrpSpPr>
          <p:grpSpPr bwMode="auto">
            <a:xfrm>
              <a:off x="2332132" y="3654457"/>
              <a:ext cx="3620720" cy="290927"/>
              <a:chOff x="2407956" y="3929290"/>
              <a:chExt cx="3620720" cy="290927"/>
            </a:xfrm>
          </p:grpSpPr>
          <p:sp>
            <p:nvSpPr>
              <p:cNvPr id="143433" name="CuadroTexto 210"/>
              <p:cNvSpPr txBox="1">
                <a:spLocks noChangeArrowheads="1"/>
              </p:cNvSpPr>
              <p:nvPr/>
            </p:nvSpPr>
            <p:spPr bwMode="auto">
              <a:xfrm>
                <a:off x="2407956" y="3929290"/>
                <a:ext cx="1068695" cy="290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defRPr/>
                </a:pPr>
                <a:r>
                  <a:rPr lang="es-ES_tradnl" altLang="es-ES" sz="1200" b="1" dirty="0" smtClean="0">
                    <a:solidFill>
                      <a:srgbClr val="004586"/>
                    </a:solidFill>
                    <a:latin typeface="+mn-lt"/>
                  </a:rPr>
                  <a:t>- Arritmia cardíaca</a:t>
                </a:r>
              </a:p>
            </p:txBody>
          </p:sp>
          <p:grpSp>
            <p:nvGrpSpPr>
              <p:cNvPr id="130122" name="Agrupar 167"/>
              <p:cNvGrpSpPr>
                <a:grpSpLocks/>
              </p:cNvGrpSpPr>
              <p:nvPr/>
            </p:nvGrpSpPr>
            <p:grpSpPr bwMode="auto">
              <a:xfrm>
                <a:off x="5287975" y="3955780"/>
                <a:ext cx="740701" cy="196875"/>
                <a:chOff x="3586082" y="3382467"/>
                <a:chExt cx="740701" cy="196875"/>
              </a:xfrm>
            </p:grpSpPr>
            <p:sp>
              <p:nvSpPr>
                <p:cNvPr id="130123" name="Rectángulo 212"/>
                <p:cNvSpPr>
                  <a:spLocks noChangeArrowheads="1"/>
                </p:cNvSpPr>
                <p:nvPr/>
              </p:nvSpPr>
              <p:spPr bwMode="auto">
                <a:xfrm>
                  <a:off x="3586082" y="3382468"/>
                  <a:ext cx="240549" cy="196874"/>
                </a:xfrm>
                <a:prstGeom prst="rect">
                  <a:avLst/>
                </a:prstGeom>
                <a:solidFill>
                  <a:schemeClr val="bg1"/>
                </a:solidFill>
                <a:ln w="12700">
                  <a:solidFill>
                    <a:srgbClr val="900000"/>
                  </a:solidFill>
                  <a:miter lim="800000"/>
                  <a:headEnd/>
                  <a:tailEnd/>
                </a:ln>
                <a:effectLst>
                  <a:outerShdw dist="25400" dir="5400000" sx="100999" sy="100999" rotWithShape="0">
                    <a:srgbClr val="808080">
                      <a:alpha val="39998"/>
                    </a:srgbClr>
                  </a:outerShdw>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s-ES_tradnl" sz="1200" b="1">
                    <a:solidFill>
                      <a:srgbClr val="004586"/>
                    </a:solidFill>
                    <a:latin typeface="Arial" panose="020B0604020202020204" pitchFamily="34" charset="0"/>
                  </a:endParaRPr>
                </a:p>
              </p:txBody>
            </p:sp>
            <p:sp>
              <p:nvSpPr>
                <p:cNvPr id="130124" name="Rectángulo 214"/>
                <p:cNvSpPr>
                  <a:spLocks noChangeArrowheads="1"/>
                </p:cNvSpPr>
                <p:nvPr/>
              </p:nvSpPr>
              <p:spPr bwMode="auto">
                <a:xfrm>
                  <a:off x="4101714" y="3382467"/>
                  <a:ext cx="225069" cy="196874"/>
                </a:xfrm>
                <a:prstGeom prst="rect">
                  <a:avLst/>
                </a:prstGeom>
                <a:solidFill>
                  <a:schemeClr val="bg1"/>
                </a:solidFill>
                <a:ln w="12700">
                  <a:solidFill>
                    <a:srgbClr val="900000"/>
                  </a:solidFill>
                  <a:miter lim="800000"/>
                  <a:headEnd/>
                  <a:tailEnd/>
                </a:ln>
                <a:effectLst>
                  <a:outerShdw dist="25400" dir="5400000" sx="100999" sy="100999" rotWithShape="0">
                    <a:srgbClr val="808080">
                      <a:alpha val="39998"/>
                    </a:srgbClr>
                  </a:outerShdw>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s-ES_tradnl" sz="1200" b="1">
                    <a:solidFill>
                      <a:srgbClr val="004586"/>
                    </a:solidFill>
                    <a:latin typeface="Arial" panose="020B0604020202020204" pitchFamily="34" charset="0"/>
                  </a:endParaRPr>
                </a:p>
              </p:txBody>
            </p:sp>
          </p:grpSp>
        </p:grpSp>
        <p:grpSp>
          <p:nvGrpSpPr>
            <p:cNvPr id="130064" name="Agrupar 102"/>
            <p:cNvGrpSpPr>
              <a:grpSpLocks/>
            </p:cNvGrpSpPr>
            <p:nvPr/>
          </p:nvGrpSpPr>
          <p:grpSpPr bwMode="auto">
            <a:xfrm>
              <a:off x="2332132" y="3920448"/>
              <a:ext cx="3620720" cy="290927"/>
              <a:chOff x="2407956" y="4214235"/>
              <a:chExt cx="3620720" cy="290927"/>
            </a:xfrm>
          </p:grpSpPr>
          <p:sp>
            <p:nvSpPr>
              <p:cNvPr id="143429" name="CuadroTexto 224"/>
              <p:cNvSpPr txBox="1">
                <a:spLocks noChangeArrowheads="1"/>
              </p:cNvSpPr>
              <p:nvPr/>
            </p:nvSpPr>
            <p:spPr bwMode="auto">
              <a:xfrm>
                <a:off x="2407956" y="4214235"/>
                <a:ext cx="1811918" cy="290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Char char="-"/>
                  <a:defRPr/>
                </a:pPr>
                <a:r>
                  <a:rPr lang="es-ES_tradnl" altLang="es-ES" sz="1200" b="1" dirty="0" smtClean="0">
                    <a:solidFill>
                      <a:srgbClr val="004586"/>
                    </a:solidFill>
                    <a:latin typeface="+mn-lt"/>
                  </a:rPr>
                  <a:t> Comorbilidad significativa grave</a:t>
                </a:r>
              </a:p>
            </p:txBody>
          </p:sp>
          <p:grpSp>
            <p:nvGrpSpPr>
              <p:cNvPr id="130118" name="Agrupar 167"/>
              <p:cNvGrpSpPr>
                <a:grpSpLocks/>
              </p:cNvGrpSpPr>
              <p:nvPr/>
            </p:nvGrpSpPr>
            <p:grpSpPr bwMode="auto">
              <a:xfrm>
                <a:off x="5287975" y="4247016"/>
                <a:ext cx="740701" cy="196874"/>
                <a:chOff x="3586082" y="3388461"/>
                <a:chExt cx="740701" cy="196874"/>
              </a:xfrm>
            </p:grpSpPr>
            <p:sp>
              <p:nvSpPr>
                <p:cNvPr id="130119" name="Rectángulo 226"/>
                <p:cNvSpPr>
                  <a:spLocks noChangeArrowheads="1"/>
                </p:cNvSpPr>
                <p:nvPr/>
              </p:nvSpPr>
              <p:spPr bwMode="auto">
                <a:xfrm>
                  <a:off x="3586082" y="3388461"/>
                  <a:ext cx="225068" cy="196874"/>
                </a:xfrm>
                <a:prstGeom prst="rect">
                  <a:avLst/>
                </a:prstGeom>
                <a:solidFill>
                  <a:schemeClr val="bg1"/>
                </a:solidFill>
                <a:ln w="12700">
                  <a:solidFill>
                    <a:srgbClr val="900000"/>
                  </a:solidFill>
                  <a:miter lim="800000"/>
                  <a:headEnd/>
                  <a:tailEnd/>
                </a:ln>
                <a:effectLst>
                  <a:outerShdw dist="25400" dir="5400000" sx="100999" sy="100999" rotWithShape="0">
                    <a:srgbClr val="808080">
                      <a:alpha val="39998"/>
                    </a:srgbClr>
                  </a:outerShdw>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s-ES_tradnl" sz="1200" b="1">
                    <a:solidFill>
                      <a:srgbClr val="004586"/>
                    </a:solidFill>
                    <a:latin typeface="Arial" panose="020B0604020202020204" pitchFamily="34" charset="0"/>
                  </a:endParaRPr>
                </a:p>
              </p:txBody>
            </p:sp>
            <p:sp>
              <p:nvSpPr>
                <p:cNvPr id="130120" name="Rectángulo 227"/>
                <p:cNvSpPr>
                  <a:spLocks noChangeArrowheads="1"/>
                </p:cNvSpPr>
                <p:nvPr/>
              </p:nvSpPr>
              <p:spPr bwMode="auto">
                <a:xfrm>
                  <a:off x="4101714" y="3388461"/>
                  <a:ext cx="225069" cy="196874"/>
                </a:xfrm>
                <a:prstGeom prst="rect">
                  <a:avLst/>
                </a:prstGeom>
                <a:solidFill>
                  <a:schemeClr val="bg1"/>
                </a:solidFill>
                <a:ln w="12700">
                  <a:solidFill>
                    <a:srgbClr val="900000"/>
                  </a:solidFill>
                  <a:miter lim="800000"/>
                  <a:headEnd/>
                  <a:tailEnd/>
                </a:ln>
                <a:effectLst>
                  <a:outerShdw dist="25400" dir="5400000" sx="100999" sy="100999" rotWithShape="0">
                    <a:srgbClr val="808080">
                      <a:alpha val="39998"/>
                    </a:srgbClr>
                  </a:outerShdw>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s-ES_tradnl" sz="1200" b="1">
                    <a:solidFill>
                      <a:srgbClr val="004586"/>
                    </a:solidFill>
                    <a:latin typeface="Arial" panose="020B0604020202020204" pitchFamily="34" charset="0"/>
                  </a:endParaRPr>
                </a:p>
              </p:txBody>
            </p:sp>
          </p:grpSp>
        </p:grpSp>
        <p:grpSp>
          <p:nvGrpSpPr>
            <p:cNvPr id="130065" name="Agrupar 95"/>
            <p:cNvGrpSpPr>
              <a:grpSpLocks/>
            </p:cNvGrpSpPr>
            <p:nvPr/>
          </p:nvGrpSpPr>
          <p:grpSpPr bwMode="auto">
            <a:xfrm>
              <a:off x="5132221" y="4577258"/>
              <a:ext cx="801040" cy="290075"/>
              <a:chOff x="5208045" y="2592330"/>
              <a:chExt cx="801040" cy="290075"/>
            </a:xfrm>
          </p:grpSpPr>
          <p:sp>
            <p:nvSpPr>
              <p:cNvPr id="130115" name="CuadroTexto 141"/>
              <p:cNvSpPr txBox="1">
                <a:spLocks noChangeArrowheads="1"/>
              </p:cNvSpPr>
              <p:nvPr/>
            </p:nvSpPr>
            <p:spPr bwMode="auto">
              <a:xfrm>
                <a:off x="5208045" y="2592330"/>
                <a:ext cx="345272" cy="29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_tradnl" altLang="es-ES" sz="1200" b="1" dirty="0" smtClean="0">
                    <a:solidFill>
                      <a:srgbClr val="004586"/>
                    </a:solidFill>
                    <a:latin typeface="+mj-lt"/>
                  </a:rPr>
                  <a:t>  No</a:t>
                </a:r>
                <a:endParaRPr lang="es-ES_tradnl" altLang="es-ES" sz="1200" b="1" dirty="0">
                  <a:solidFill>
                    <a:srgbClr val="004586"/>
                  </a:solidFill>
                  <a:latin typeface="+mj-lt"/>
                </a:endParaRPr>
              </a:p>
            </p:txBody>
          </p:sp>
          <p:sp>
            <p:nvSpPr>
              <p:cNvPr id="130116" name="CuadroTexto 142"/>
              <p:cNvSpPr txBox="1">
                <a:spLocks noChangeArrowheads="1"/>
              </p:cNvSpPr>
              <p:nvPr/>
            </p:nvSpPr>
            <p:spPr bwMode="auto">
              <a:xfrm>
                <a:off x="5721736" y="2592330"/>
                <a:ext cx="287349" cy="29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_tradnl" altLang="es-ES" sz="1200" b="1" dirty="0" smtClean="0">
                    <a:solidFill>
                      <a:srgbClr val="004586"/>
                    </a:solidFill>
                    <a:latin typeface="+mj-lt"/>
                  </a:rPr>
                  <a:t>  Si</a:t>
                </a:r>
                <a:endParaRPr lang="es-ES_tradnl" altLang="es-ES" sz="1200" b="1" dirty="0">
                  <a:solidFill>
                    <a:srgbClr val="004586"/>
                  </a:solidFill>
                  <a:latin typeface="+mj-lt"/>
                </a:endParaRPr>
              </a:p>
            </p:txBody>
          </p:sp>
        </p:grpSp>
        <p:sp>
          <p:nvSpPr>
            <p:cNvPr id="130066" name="CuadroTexto 110"/>
            <p:cNvSpPr txBox="1">
              <a:spLocks noChangeArrowheads="1"/>
            </p:cNvSpPr>
            <p:nvPr/>
          </p:nvSpPr>
          <p:spPr bwMode="auto">
            <a:xfrm>
              <a:off x="2366333" y="5122191"/>
              <a:ext cx="1894536" cy="483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pPr>
              <a:r>
                <a:rPr lang="es-ES_tradnl" altLang="es-ES" sz="1200" b="1" dirty="0" smtClean="0">
                  <a:solidFill>
                    <a:srgbClr val="004586"/>
                  </a:solidFill>
                  <a:latin typeface="+mj-lt"/>
                </a:rPr>
                <a:t>- Comorbilidad </a:t>
              </a:r>
              <a:r>
                <a:rPr lang="es-ES_tradnl" altLang="es-ES" sz="1200" b="1" dirty="0">
                  <a:solidFill>
                    <a:srgbClr val="004586"/>
                  </a:solidFill>
                  <a:latin typeface="+mj-lt"/>
                </a:rPr>
                <a:t>cardíaca (no grave</a:t>
              </a:r>
              <a:r>
                <a:rPr lang="es-ES_tradnl" altLang="es-ES" sz="1200" b="1" dirty="0" smtClean="0">
                  <a:solidFill>
                    <a:srgbClr val="004586"/>
                  </a:solidFill>
                  <a:latin typeface="+mj-lt"/>
                </a:rPr>
                <a:t>) </a:t>
              </a:r>
            </a:p>
            <a:p>
              <a:pPr marL="171450" indent="-171450" eaLnBrk="1" hangingPunct="1">
                <a:spcBef>
                  <a:spcPct val="0"/>
                </a:spcBef>
                <a:buFontTx/>
                <a:buChar char="-"/>
              </a:pPr>
              <a:endParaRPr lang="es-ES_tradnl" altLang="es-ES" sz="1200" b="1" dirty="0">
                <a:solidFill>
                  <a:srgbClr val="004586"/>
                </a:solidFill>
                <a:latin typeface="+mj-lt"/>
              </a:endParaRPr>
            </a:p>
          </p:txBody>
        </p:sp>
        <p:grpSp>
          <p:nvGrpSpPr>
            <p:cNvPr id="130067" name="Agrupar 167"/>
            <p:cNvGrpSpPr>
              <a:grpSpLocks/>
            </p:cNvGrpSpPr>
            <p:nvPr/>
          </p:nvGrpSpPr>
          <p:grpSpPr bwMode="auto">
            <a:xfrm>
              <a:off x="5212151" y="5218459"/>
              <a:ext cx="740702" cy="212318"/>
              <a:chOff x="3586082" y="3518828"/>
              <a:chExt cx="740702" cy="212318"/>
            </a:xfrm>
          </p:grpSpPr>
          <p:sp>
            <p:nvSpPr>
              <p:cNvPr id="130113" name="Rectángulo 139"/>
              <p:cNvSpPr>
                <a:spLocks noChangeArrowheads="1"/>
              </p:cNvSpPr>
              <p:nvPr/>
            </p:nvSpPr>
            <p:spPr bwMode="auto">
              <a:xfrm>
                <a:off x="3586082" y="3534272"/>
                <a:ext cx="225068" cy="196874"/>
              </a:xfrm>
              <a:prstGeom prst="rect">
                <a:avLst/>
              </a:prstGeom>
              <a:solidFill>
                <a:schemeClr val="bg1"/>
              </a:solidFill>
              <a:ln w="12700">
                <a:solidFill>
                  <a:srgbClr val="900000"/>
                </a:solidFill>
                <a:miter lim="800000"/>
                <a:headEnd/>
                <a:tailEnd/>
              </a:ln>
              <a:effectLst>
                <a:outerShdw dist="25400" dir="5400000" sx="100999" sy="100999" rotWithShape="0">
                  <a:srgbClr val="808080">
                    <a:alpha val="39998"/>
                  </a:srgbClr>
                </a:outerShdw>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s-ES_tradnl" sz="1200" b="1">
                  <a:solidFill>
                    <a:srgbClr val="004586"/>
                  </a:solidFill>
                  <a:latin typeface="Arial" panose="020B0604020202020204" pitchFamily="34" charset="0"/>
                </a:endParaRPr>
              </a:p>
            </p:txBody>
          </p:sp>
          <p:sp>
            <p:nvSpPr>
              <p:cNvPr id="130114" name="Rectángulo 140"/>
              <p:cNvSpPr>
                <a:spLocks noChangeArrowheads="1"/>
              </p:cNvSpPr>
              <p:nvPr/>
            </p:nvSpPr>
            <p:spPr bwMode="auto">
              <a:xfrm>
                <a:off x="4101715" y="3518828"/>
                <a:ext cx="225069" cy="196874"/>
              </a:xfrm>
              <a:prstGeom prst="rect">
                <a:avLst/>
              </a:prstGeom>
              <a:solidFill>
                <a:schemeClr val="bg1"/>
              </a:solidFill>
              <a:ln w="12700">
                <a:solidFill>
                  <a:srgbClr val="900000"/>
                </a:solidFill>
                <a:miter lim="800000"/>
                <a:headEnd/>
                <a:tailEnd/>
              </a:ln>
              <a:effectLst>
                <a:outerShdw dist="25400" dir="5400000" sx="100999" sy="100999" rotWithShape="0">
                  <a:srgbClr val="808080">
                    <a:alpha val="39998"/>
                  </a:srgbClr>
                </a:outerShdw>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s-ES_tradnl" sz="1200" b="1">
                  <a:solidFill>
                    <a:srgbClr val="004586"/>
                  </a:solidFill>
                  <a:latin typeface="Arial" panose="020B0604020202020204" pitchFamily="34" charset="0"/>
                </a:endParaRPr>
              </a:p>
            </p:txBody>
          </p:sp>
        </p:grpSp>
        <p:sp>
          <p:nvSpPr>
            <p:cNvPr id="130068" name="CuadroTexto 112"/>
            <p:cNvSpPr txBox="1">
              <a:spLocks noChangeArrowheads="1"/>
            </p:cNvSpPr>
            <p:nvPr/>
          </p:nvSpPr>
          <p:spPr bwMode="auto">
            <a:xfrm>
              <a:off x="2359271" y="5391033"/>
              <a:ext cx="1746506" cy="29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_tradnl" altLang="es-ES" sz="1200" b="1" dirty="0">
                  <a:solidFill>
                    <a:srgbClr val="004586"/>
                  </a:solidFill>
                  <a:latin typeface="+mj-lt"/>
                </a:rPr>
                <a:t>- ≥ 2 agudizaciones / ultimo año</a:t>
              </a:r>
            </a:p>
          </p:txBody>
        </p:sp>
        <p:grpSp>
          <p:nvGrpSpPr>
            <p:cNvPr id="130069" name="Agrupar 167"/>
            <p:cNvGrpSpPr>
              <a:grpSpLocks/>
            </p:cNvGrpSpPr>
            <p:nvPr/>
          </p:nvGrpSpPr>
          <p:grpSpPr bwMode="auto">
            <a:xfrm>
              <a:off x="5211033" y="5481197"/>
              <a:ext cx="741676" cy="196718"/>
              <a:chOff x="3584964" y="3503246"/>
              <a:chExt cx="741676" cy="196718"/>
            </a:xfrm>
          </p:grpSpPr>
          <p:sp>
            <p:nvSpPr>
              <p:cNvPr id="130111" name="Rectángulo 137"/>
              <p:cNvSpPr>
                <a:spLocks noChangeArrowheads="1"/>
              </p:cNvSpPr>
              <p:nvPr/>
            </p:nvSpPr>
            <p:spPr bwMode="auto">
              <a:xfrm>
                <a:off x="3586082" y="3502912"/>
                <a:ext cx="225068" cy="196874"/>
              </a:xfrm>
              <a:prstGeom prst="rect">
                <a:avLst/>
              </a:prstGeom>
              <a:solidFill>
                <a:schemeClr val="bg1"/>
              </a:solidFill>
              <a:ln w="12700">
                <a:solidFill>
                  <a:srgbClr val="900000"/>
                </a:solidFill>
                <a:miter lim="800000"/>
                <a:headEnd/>
                <a:tailEnd/>
              </a:ln>
              <a:effectLst>
                <a:outerShdw dist="25400" dir="5400000" sx="100999" sy="100999" rotWithShape="0">
                  <a:srgbClr val="808080">
                    <a:alpha val="39998"/>
                  </a:srgbClr>
                </a:outerShdw>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s-ES_tradnl" sz="1200" b="1">
                  <a:solidFill>
                    <a:srgbClr val="004586"/>
                  </a:solidFill>
                  <a:latin typeface="Arial" panose="020B0604020202020204" pitchFamily="34" charset="0"/>
                </a:endParaRPr>
              </a:p>
            </p:txBody>
          </p:sp>
          <p:sp>
            <p:nvSpPr>
              <p:cNvPr id="130112" name="Rectángulo 138"/>
              <p:cNvSpPr>
                <a:spLocks noChangeArrowheads="1"/>
              </p:cNvSpPr>
              <p:nvPr/>
            </p:nvSpPr>
            <p:spPr bwMode="auto">
              <a:xfrm>
                <a:off x="4101715" y="3502912"/>
                <a:ext cx="225069" cy="196874"/>
              </a:xfrm>
              <a:prstGeom prst="rect">
                <a:avLst/>
              </a:prstGeom>
              <a:solidFill>
                <a:schemeClr val="bg1"/>
              </a:solidFill>
              <a:ln w="12700">
                <a:solidFill>
                  <a:srgbClr val="900000"/>
                </a:solidFill>
                <a:miter lim="800000"/>
                <a:headEnd/>
                <a:tailEnd/>
              </a:ln>
              <a:effectLst>
                <a:outerShdw dist="25400" dir="5400000" sx="100999" sy="100999" rotWithShape="0">
                  <a:srgbClr val="808080">
                    <a:alpha val="39998"/>
                  </a:srgbClr>
                </a:outerShdw>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s-ES_tradnl" sz="1200" b="1">
                  <a:solidFill>
                    <a:srgbClr val="004586"/>
                  </a:solidFill>
                  <a:latin typeface="Arial" panose="020B0604020202020204" pitchFamily="34" charset="0"/>
                </a:endParaRPr>
              </a:p>
            </p:txBody>
          </p:sp>
        </p:grpSp>
        <p:sp>
          <p:nvSpPr>
            <p:cNvPr id="130070" name="CuadroTexto 114"/>
            <p:cNvSpPr txBox="1">
              <a:spLocks noChangeArrowheads="1"/>
            </p:cNvSpPr>
            <p:nvPr/>
          </p:nvSpPr>
          <p:spPr bwMode="auto">
            <a:xfrm>
              <a:off x="7506331" y="5365237"/>
              <a:ext cx="138573" cy="277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_tradnl" altLang="es-ES" sz="1200" b="1">
                <a:solidFill>
                  <a:srgbClr val="004586"/>
                </a:solidFill>
                <a:latin typeface="Arial" panose="020B0604020202020204" pitchFamily="34" charset="0"/>
              </a:endParaRPr>
            </a:p>
          </p:txBody>
        </p:sp>
        <p:sp>
          <p:nvSpPr>
            <p:cNvPr id="130071" name="Rectángulo 115"/>
            <p:cNvSpPr>
              <a:spLocks noChangeArrowheads="1"/>
            </p:cNvSpPr>
            <p:nvPr/>
          </p:nvSpPr>
          <p:spPr bwMode="auto">
            <a:xfrm>
              <a:off x="573836" y="4409167"/>
              <a:ext cx="8194158" cy="1419401"/>
            </a:xfrm>
            <a:prstGeom prst="rect">
              <a:avLst/>
            </a:prstGeom>
            <a:noFill/>
            <a:ln w="12700">
              <a:solidFill>
                <a:srgbClr val="900000"/>
              </a:solidFill>
              <a:miter lim="800000"/>
              <a:headEnd/>
              <a:tailEnd/>
            </a:ln>
            <a:effectLst>
              <a:outerShdw dist="25400" dir="5400000" sx="100999" sy="100999" rotWithShape="0">
                <a:srgbClr val="808080">
                  <a:alpha val="39998"/>
                </a:srgbClr>
              </a:outerShdw>
            </a:effectLst>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s-ES_tradnl" sz="1200" b="1">
                <a:solidFill>
                  <a:srgbClr val="004586"/>
                </a:solidFill>
                <a:latin typeface="Arial" panose="020B0604020202020204" pitchFamily="34" charset="0"/>
              </a:endParaRPr>
            </a:p>
          </p:txBody>
        </p:sp>
        <p:grpSp>
          <p:nvGrpSpPr>
            <p:cNvPr id="130072" name="Agrupar 352"/>
            <p:cNvGrpSpPr>
              <a:grpSpLocks/>
            </p:cNvGrpSpPr>
            <p:nvPr/>
          </p:nvGrpSpPr>
          <p:grpSpPr bwMode="auto">
            <a:xfrm>
              <a:off x="804691" y="4631894"/>
              <a:ext cx="1306517" cy="524249"/>
              <a:chOff x="707340" y="1304602"/>
              <a:chExt cx="1306517" cy="524249"/>
            </a:xfrm>
          </p:grpSpPr>
          <p:sp>
            <p:nvSpPr>
              <p:cNvPr id="130109" name="Rectángulo redondeado 135"/>
              <p:cNvSpPr>
                <a:spLocks noChangeArrowheads="1"/>
              </p:cNvSpPr>
              <p:nvPr/>
            </p:nvSpPr>
            <p:spPr bwMode="auto">
              <a:xfrm>
                <a:off x="707507" y="1304602"/>
                <a:ext cx="1306350" cy="522352"/>
              </a:xfrm>
              <a:prstGeom prst="roundRect">
                <a:avLst>
                  <a:gd name="adj" fmla="val 16667"/>
                </a:avLst>
              </a:prstGeom>
              <a:solidFill>
                <a:srgbClr val="900000"/>
              </a:solidFill>
              <a:ln w="12700">
                <a:solidFill>
                  <a:srgbClr val="900000"/>
                </a:solidFill>
                <a:round/>
                <a:headEnd/>
                <a:tailEnd/>
              </a:ln>
              <a:effectLst>
                <a:outerShdw dist="25400" dir="5400000" sx="100999" sy="100999" rotWithShape="0">
                  <a:srgbClr val="808080">
                    <a:alpha val="39998"/>
                  </a:srgbClr>
                </a:outerShdw>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s-ES_tradnl" sz="2000" b="1">
                  <a:solidFill>
                    <a:srgbClr val="004586"/>
                  </a:solidFill>
                  <a:latin typeface="Arial" panose="020B0604020202020204" pitchFamily="34" charset="0"/>
                </a:endParaRPr>
              </a:p>
            </p:txBody>
          </p:sp>
          <p:sp>
            <p:nvSpPr>
              <p:cNvPr id="130110" name="CuadroTexto 136"/>
              <p:cNvSpPr txBox="1">
                <a:spLocks noChangeArrowheads="1"/>
              </p:cNvSpPr>
              <p:nvPr/>
            </p:nvSpPr>
            <p:spPr bwMode="auto">
              <a:xfrm>
                <a:off x="707340" y="1356136"/>
                <a:ext cx="1305787" cy="472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ts val="1400"/>
                  </a:lnSpc>
                  <a:spcBef>
                    <a:spcPct val="0"/>
                  </a:spcBef>
                  <a:buFontTx/>
                  <a:buNone/>
                </a:pPr>
                <a:r>
                  <a:rPr lang="es-ES_tradnl" altLang="es-ES" sz="1600" b="1" dirty="0">
                    <a:solidFill>
                      <a:schemeClr val="bg1"/>
                    </a:solidFill>
                    <a:latin typeface="+mj-lt"/>
                  </a:rPr>
                  <a:t>Agudización</a:t>
                </a:r>
              </a:p>
              <a:p>
                <a:pPr algn="ctr" eaLnBrk="1" hangingPunct="1">
                  <a:lnSpc>
                    <a:spcPts val="1400"/>
                  </a:lnSpc>
                  <a:spcBef>
                    <a:spcPct val="0"/>
                  </a:spcBef>
                  <a:buFontTx/>
                  <a:buNone/>
                </a:pPr>
                <a:r>
                  <a:rPr lang="es-ES_tradnl" altLang="es-ES" sz="1600" b="1" dirty="0">
                    <a:solidFill>
                      <a:schemeClr val="bg1"/>
                    </a:solidFill>
                    <a:latin typeface="+mj-lt"/>
                  </a:rPr>
                  <a:t>moderada</a:t>
                </a:r>
              </a:p>
            </p:txBody>
          </p:sp>
        </p:grpSp>
        <p:grpSp>
          <p:nvGrpSpPr>
            <p:cNvPr id="130074" name="Agrupar 96"/>
            <p:cNvGrpSpPr>
              <a:grpSpLocks/>
            </p:cNvGrpSpPr>
            <p:nvPr/>
          </p:nvGrpSpPr>
          <p:grpSpPr bwMode="auto">
            <a:xfrm>
              <a:off x="5211033" y="4966310"/>
              <a:ext cx="741676" cy="196718"/>
              <a:chOff x="5290032" y="2981382"/>
              <a:chExt cx="741676" cy="196718"/>
            </a:xfrm>
          </p:grpSpPr>
          <p:sp>
            <p:nvSpPr>
              <p:cNvPr id="130107" name="Rectángulo 133"/>
              <p:cNvSpPr>
                <a:spLocks noChangeArrowheads="1"/>
              </p:cNvSpPr>
              <p:nvPr/>
            </p:nvSpPr>
            <p:spPr bwMode="auto">
              <a:xfrm>
                <a:off x="5291150" y="2981521"/>
                <a:ext cx="225068" cy="196874"/>
              </a:xfrm>
              <a:prstGeom prst="rect">
                <a:avLst/>
              </a:prstGeom>
              <a:solidFill>
                <a:schemeClr val="bg1"/>
              </a:solidFill>
              <a:ln w="12700">
                <a:solidFill>
                  <a:srgbClr val="900000"/>
                </a:solidFill>
                <a:miter lim="800000"/>
                <a:headEnd/>
                <a:tailEnd/>
              </a:ln>
              <a:effectLst>
                <a:outerShdw dist="25400" dir="5400000" sx="100999" sy="100999" rotWithShape="0">
                  <a:srgbClr val="808080">
                    <a:alpha val="39998"/>
                  </a:srgbClr>
                </a:outerShdw>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s-ES_tradnl" sz="1200" b="1">
                  <a:solidFill>
                    <a:srgbClr val="004586"/>
                  </a:solidFill>
                  <a:latin typeface="Arial" panose="020B0604020202020204" pitchFamily="34" charset="0"/>
                </a:endParaRPr>
              </a:p>
            </p:txBody>
          </p:sp>
          <p:sp>
            <p:nvSpPr>
              <p:cNvPr id="130108" name="Rectángulo 134"/>
              <p:cNvSpPr>
                <a:spLocks noChangeArrowheads="1"/>
              </p:cNvSpPr>
              <p:nvPr/>
            </p:nvSpPr>
            <p:spPr bwMode="auto">
              <a:xfrm>
                <a:off x="5806783" y="2981521"/>
                <a:ext cx="225069" cy="196874"/>
              </a:xfrm>
              <a:prstGeom prst="rect">
                <a:avLst/>
              </a:prstGeom>
              <a:solidFill>
                <a:schemeClr val="bg1"/>
              </a:solidFill>
              <a:ln w="12700">
                <a:solidFill>
                  <a:srgbClr val="900000"/>
                </a:solidFill>
                <a:miter lim="800000"/>
                <a:headEnd/>
                <a:tailEnd/>
              </a:ln>
              <a:effectLst>
                <a:outerShdw dist="25400" dir="5400000" sx="100999" sy="100999" rotWithShape="0">
                  <a:srgbClr val="808080">
                    <a:alpha val="39998"/>
                  </a:srgbClr>
                </a:outerShdw>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s-ES_tradnl" sz="1200" b="1">
                  <a:solidFill>
                    <a:srgbClr val="004586"/>
                  </a:solidFill>
                  <a:latin typeface="Arial" panose="020B0604020202020204" pitchFamily="34" charset="0"/>
                </a:endParaRPr>
              </a:p>
            </p:txBody>
          </p:sp>
        </p:grpSp>
        <p:grpSp>
          <p:nvGrpSpPr>
            <p:cNvPr id="130075" name="Agrupar 352"/>
            <p:cNvGrpSpPr>
              <a:grpSpLocks/>
            </p:cNvGrpSpPr>
            <p:nvPr/>
          </p:nvGrpSpPr>
          <p:grpSpPr bwMode="auto">
            <a:xfrm>
              <a:off x="804691" y="6033381"/>
              <a:ext cx="1306517" cy="559100"/>
              <a:chOff x="707340" y="1340213"/>
              <a:chExt cx="1306517" cy="559100"/>
            </a:xfrm>
          </p:grpSpPr>
          <p:sp>
            <p:nvSpPr>
              <p:cNvPr id="130105" name="Rectángulo redondeado 155"/>
              <p:cNvSpPr>
                <a:spLocks noChangeArrowheads="1"/>
              </p:cNvSpPr>
              <p:nvPr/>
            </p:nvSpPr>
            <p:spPr bwMode="auto">
              <a:xfrm>
                <a:off x="707507" y="1340213"/>
                <a:ext cx="1306350" cy="523940"/>
              </a:xfrm>
              <a:prstGeom prst="roundRect">
                <a:avLst>
                  <a:gd name="adj" fmla="val 16667"/>
                </a:avLst>
              </a:prstGeom>
              <a:solidFill>
                <a:srgbClr val="900000"/>
              </a:solidFill>
              <a:ln w="12700">
                <a:solidFill>
                  <a:srgbClr val="900000"/>
                </a:solidFill>
                <a:round/>
                <a:headEnd/>
                <a:tailEnd/>
              </a:ln>
              <a:effectLst>
                <a:outerShdw dist="25400" dir="5400000" sx="100999" sy="100999" rotWithShape="0">
                  <a:srgbClr val="808080">
                    <a:alpha val="39998"/>
                  </a:srgbClr>
                </a:outerShdw>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s-ES_tradnl" sz="2000" b="1">
                  <a:solidFill>
                    <a:srgbClr val="004586"/>
                  </a:solidFill>
                  <a:latin typeface="Arial" panose="020B0604020202020204" pitchFamily="34" charset="0"/>
                </a:endParaRPr>
              </a:p>
            </p:txBody>
          </p:sp>
          <p:sp>
            <p:nvSpPr>
              <p:cNvPr id="130106" name="CuadroTexto 156"/>
              <p:cNvSpPr txBox="1">
                <a:spLocks noChangeArrowheads="1"/>
              </p:cNvSpPr>
              <p:nvPr/>
            </p:nvSpPr>
            <p:spPr bwMode="auto">
              <a:xfrm>
                <a:off x="707340" y="1426598"/>
                <a:ext cx="1305787" cy="472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ts val="1400"/>
                  </a:lnSpc>
                  <a:spcBef>
                    <a:spcPct val="0"/>
                  </a:spcBef>
                  <a:buFontTx/>
                  <a:buNone/>
                </a:pPr>
                <a:r>
                  <a:rPr lang="es-ES_tradnl" altLang="es-ES" sz="1600" b="1" dirty="0">
                    <a:solidFill>
                      <a:schemeClr val="bg1"/>
                    </a:solidFill>
                    <a:latin typeface="+mj-lt"/>
                  </a:rPr>
                  <a:t>Agudización</a:t>
                </a:r>
              </a:p>
              <a:p>
                <a:pPr algn="ctr" eaLnBrk="1" hangingPunct="1">
                  <a:lnSpc>
                    <a:spcPts val="1400"/>
                  </a:lnSpc>
                  <a:spcBef>
                    <a:spcPct val="0"/>
                  </a:spcBef>
                  <a:buFontTx/>
                  <a:buNone/>
                </a:pPr>
                <a:r>
                  <a:rPr lang="es-ES_tradnl" altLang="es-ES" sz="1600" b="1" dirty="0">
                    <a:solidFill>
                      <a:schemeClr val="bg1"/>
                    </a:solidFill>
                    <a:latin typeface="+mj-lt"/>
                  </a:rPr>
                  <a:t>leve</a:t>
                </a:r>
              </a:p>
            </p:txBody>
          </p:sp>
        </p:grpSp>
        <p:sp>
          <p:nvSpPr>
            <p:cNvPr id="130076" name="Rectángulo 157"/>
            <p:cNvSpPr>
              <a:spLocks noChangeArrowheads="1"/>
            </p:cNvSpPr>
            <p:nvPr/>
          </p:nvSpPr>
          <p:spPr bwMode="auto">
            <a:xfrm>
              <a:off x="573836" y="5912716"/>
              <a:ext cx="8194158" cy="755744"/>
            </a:xfrm>
            <a:prstGeom prst="rect">
              <a:avLst/>
            </a:prstGeom>
            <a:noFill/>
            <a:ln w="12700">
              <a:solidFill>
                <a:srgbClr val="900000"/>
              </a:solidFill>
              <a:miter lim="800000"/>
              <a:headEnd/>
              <a:tailEnd/>
            </a:ln>
            <a:effectLst>
              <a:outerShdw dist="25400" dir="5400000" sx="100999" sy="100999" rotWithShape="0">
                <a:srgbClr val="808080">
                  <a:alpha val="39998"/>
                </a:srgbClr>
              </a:outerShdw>
            </a:effectLst>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s-ES_tradnl" sz="1200" b="1">
                <a:solidFill>
                  <a:srgbClr val="004586"/>
                </a:solidFill>
                <a:latin typeface="Arial" panose="020B0604020202020204" pitchFamily="34" charset="0"/>
              </a:endParaRPr>
            </a:p>
          </p:txBody>
        </p:sp>
        <p:sp>
          <p:nvSpPr>
            <p:cNvPr id="130077" name="CuadroTexto 158"/>
            <p:cNvSpPr txBox="1">
              <a:spLocks noChangeArrowheads="1"/>
            </p:cNvSpPr>
            <p:nvPr/>
          </p:nvSpPr>
          <p:spPr bwMode="auto">
            <a:xfrm>
              <a:off x="2385707" y="6134703"/>
              <a:ext cx="2089007" cy="29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_tradnl" altLang="es-ES" sz="1200" b="1" dirty="0">
                  <a:solidFill>
                    <a:srgbClr val="004586"/>
                  </a:solidFill>
                  <a:latin typeface="+mj-lt"/>
                </a:rPr>
                <a:t>- No se cumple ningún criterio anterior</a:t>
              </a:r>
            </a:p>
          </p:txBody>
        </p:sp>
        <p:grpSp>
          <p:nvGrpSpPr>
            <p:cNvPr id="130078" name="Agrupar 95"/>
            <p:cNvGrpSpPr>
              <a:grpSpLocks/>
            </p:cNvGrpSpPr>
            <p:nvPr/>
          </p:nvGrpSpPr>
          <p:grpSpPr bwMode="auto">
            <a:xfrm>
              <a:off x="5671767" y="5912339"/>
              <a:ext cx="295376" cy="475098"/>
              <a:chOff x="5721736" y="2424989"/>
              <a:chExt cx="295376" cy="475098"/>
            </a:xfrm>
          </p:grpSpPr>
          <p:sp>
            <p:nvSpPr>
              <p:cNvPr id="130103" name="CuadroTexto 161"/>
              <p:cNvSpPr txBox="1">
                <a:spLocks noChangeArrowheads="1"/>
              </p:cNvSpPr>
              <p:nvPr/>
            </p:nvSpPr>
            <p:spPr bwMode="auto">
              <a:xfrm>
                <a:off x="5721736" y="2424989"/>
                <a:ext cx="287350" cy="29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_tradnl" altLang="es-ES" sz="1200" b="1" dirty="0" smtClean="0">
                    <a:solidFill>
                      <a:srgbClr val="004586"/>
                    </a:solidFill>
                    <a:latin typeface="+mj-lt"/>
                  </a:rPr>
                  <a:t>  Si</a:t>
                </a:r>
                <a:endParaRPr lang="es-ES_tradnl" altLang="es-ES" sz="1200" b="1" dirty="0">
                  <a:solidFill>
                    <a:srgbClr val="004586"/>
                  </a:solidFill>
                  <a:latin typeface="+mj-lt"/>
                </a:endParaRPr>
              </a:p>
            </p:txBody>
          </p:sp>
          <p:sp>
            <p:nvSpPr>
              <p:cNvPr id="130104" name="Rectángulo 163"/>
              <p:cNvSpPr>
                <a:spLocks noChangeArrowheads="1"/>
              </p:cNvSpPr>
              <p:nvPr/>
            </p:nvSpPr>
            <p:spPr bwMode="auto">
              <a:xfrm>
                <a:off x="5792043" y="2703213"/>
                <a:ext cx="225069" cy="196874"/>
              </a:xfrm>
              <a:prstGeom prst="rect">
                <a:avLst/>
              </a:prstGeom>
              <a:solidFill>
                <a:schemeClr val="bg1"/>
              </a:solidFill>
              <a:ln w="12700">
                <a:solidFill>
                  <a:srgbClr val="900000"/>
                </a:solidFill>
                <a:miter lim="800000"/>
                <a:headEnd/>
                <a:tailEnd/>
              </a:ln>
              <a:effectLst>
                <a:outerShdw dist="25400" dir="5400000" sx="100999" sy="100999" rotWithShape="0">
                  <a:srgbClr val="808080">
                    <a:alpha val="39998"/>
                  </a:srgbClr>
                </a:outerShdw>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s-ES_tradnl" sz="1200" b="1">
                  <a:solidFill>
                    <a:srgbClr val="004586"/>
                  </a:solidFill>
                  <a:latin typeface="Arial" panose="020B0604020202020204" pitchFamily="34" charset="0"/>
                </a:endParaRPr>
              </a:p>
            </p:txBody>
          </p:sp>
        </p:grpSp>
        <p:grpSp>
          <p:nvGrpSpPr>
            <p:cNvPr id="130079" name="Agrupar 348"/>
            <p:cNvGrpSpPr>
              <a:grpSpLocks/>
            </p:cNvGrpSpPr>
            <p:nvPr/>
          </p:nvGrpSpPr>
          <p:grpSpPr bwMode="auto">
            <a:xfrm>
              <a:off x="2335874" y="982917"/>
              <a:ext cx="3613661" cy="1043764"/>
              <a:chOff x="689306" y="950538"/>
              <a:chExt cx="3613661" cy="1043764"/>
            </a:xfrm>
          </p:grpSpPr>
          <p:grpSp>
            <p:nvGrpSpPr>
              <p:cNvPr id="130087" name="Agrupar 194"/>
              <p:cNvGrpSpPr>
                <a:grpSpLocks/>
              </p:cNvGrpSpPr>
              <p:nvPr/>
            </p:nvGrpSpPr>
            <p:grpSpPr bwMode="auto">
              <a:xfrm>
                <a:off x="710505" y="950538"/>
                <a:ext cx="3585062" cy="512032"/>
                <a:chOff x="766466" y="811305"/>
                <a:chExt cx="3585062" cy="512032"/>
              </a:xfrm>
            </p:grpSpPr>
            <p:sp>
              <p:nvSpPr>
                <p:cNvPr id="143410" name="CuadroTexto 195"/>
                <p:cNvSpPr txBox="1">
                  <a:spLocks noChangeArrowheads="1"/>
                </p:cNvSpPr>
                <p:nvPr/>
              </p:nvSpPr>
              <p:spPr bwMode="auto">
                <a:xfrm>
                  <a:off x="766466" y="1034072"/>
                  <a:ext cx="1184668" cy="289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defRPr/>
                  </a:pPr>
                  <a:r>
                    <a:rPr lang="es-ES_tradnl" altLang="es-ES" sz="1200" b="1" dirty="0" smtClean="0">
                      <a:solidFill>
                        <a:srgbClr val="004586"/>
                      </a:solidFill>
                    </a:rPr>
                    <a:t>- </a:t>
                  </a:r>
                  <a:r>
                    <a:rPr lang="es-ES_tradnl" altLang="es-ES" sz="1200" b="1" dirty="0" smtClean="0">
                      <a:solidFill>
                        <a:srgbClr val="004586"/>
                      </a:solidFill>
                      <a:latin typeface="+mn-lt"/>
                    </a:rPr>
                    <a:t>Parada respirator</a:t>
                  </a:r>
                  <a:r>
                    <a:rPr lang="es-ES_tradnl" altLang="es-ES" sz="1200" b="1" dirty="0" smtClean="0">
                      <a:solidFill>
                        <a:srgbClr val="004586"/>
                      </a:solidFill>
                    </a:rPr>
                    <a:t>ia</a:t>
                  </a:r>
                </a:p>
              </p:txBody>
            </p:sp>
            <p:sp>
              <p:nvSpPr>
                <p:cNvPr id="130099" name="CuadroTexto 196"/>
                <p:cNvSpPr txBox="1">
                  <a:spLocks noChangeArrowheads="1"/>
                </p:cNvSpPr>
                <p:nvPr/>
              </p:nvSpPr>
              <p:spPr bwMode="auto">
                <a:xfrm>
                  <a:off x="3541614" y="811305"/>
                  <a:ext cx="345272" cy="29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_tradnl" altLang="es-ES" sz="1200" b="1" dirty="0" smtClean="0">
                      <a:solidFill>
                        <a:srgbClr val="004586"/>
                      </a:solidFill>
                      <a:latin typeface="+mj-lt"/>
                    </a:rPr>
                    <a:t>  No</a:t>
                  </a:r>
                  <a:endParaRPr lang="es-ES_tradnl" altLang="es-ES" sz="1200" b="1" dirty="0">
                    <a:solidFill>
                      <a:srgbClr val="004586"/>
                    </a:solidFill>
                    <a:latin typeface="+mj-lt"/>
                  </a:endParaRPr>
                </a:p>
              </p:txBody>
            </p:sp>
            <p:sp>
              <p:nvSpPr>
                <p:cNvPr id="130100" name="CuadroTexto 197"/>
                <p:cNvSpPr txBox="1">
                  <a:spLocks noChangeArrowheads="1"/>
                </p:cNvSpPr>
                <p:nvPr/>
              </p:nvSpPr>
              <p:spPr bwMode="auto">
                <a:xfrm>
                  <a:off x="4055305" y="811305"/>
                  <a:ext cx="287349" cy="29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_tradnl" altLang="es-ES" sz="1200" b="1" dirty="0" smtClean="0">
                      <a:solidFill>
                        <a:srgbClr val="004586"/>
                      </a:solidFill>
                      <a:latin typeface="+mj-lt"/>
                    </a:rPr>
                    <a:t>  Si</a:t>
                  </a:r>
                  <a:endParaRPr lang="es-ES_tradnl" altLang="es-ES" sz="1200" b="1" dirty="0">
                    <a:solidFill>
                      <a:srgbClr val="004586"/>
                    </a:solidFill>
                    <a:latin typeface="+mj-lt"/>
                  </a:endParaRPr>
                </a:p>
              </p:txBody>
            </p:sp>
            <p:sp>
              <p:nvSpPr>
                <p:cNvPr id="130101" name="Rectángulo 198"/>
                <p:cNvSpPr>
                  <a:spLocks noChangeArrowheads="1"/>
                </p:cNvSpPr>
                <p:nvPr/>
              </p:nvSpPr>
              <p:spPr bwMode="auto">
                <a:xfrm>
                  <a:off x="3620686" y="1089152"/>
                  <a:ext cx="226259" cy="188935"/>
                </a:xfrm>
                <a:prstGeom prst="rect">
                  <a:avLst/>
                </a:prstGeom>
                <a:solidFill>
                  <a:schemeClr val="bg1"/>
                </a:solidFill>
                <a:ln w="12700">
                  <a:solidFill>
                    <a:srgbClr val="900000"/>
                  </a:solidFill>
                  <a:miter lim="800000"/>
                  <a:headEnd/>
                  <a:tailEnd/>
                </a:ln>
                <a:effectLst>
                  <a:outerShdw dist="25400" dir="5400000" sx="100999" sy="100999" rotWithShape="0">
                    <a:srgbClr val="808080">
                      <a:alpha val="39998"/>
                    </a:srgbClr>
                  </a:outerShdw>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s-ES_tradnl" sz="1200" b="1">
                    <a:solidFill>
                      <a:srgbClr val="004586"/>
                    </a:solidFill>
                    <a:latin typeface="Arial" panose="020B0604020202020204" pitchFamily="34" charset="0"/>
                  </a:endParaRPr>
                </a:p>
              </p:txBody>
            </p:sp>
            <p:sp>
              <p:nvSpPr>
                <p:cNvPr id="130102" name="Rectángulo 199"/>
                <p:cNvSpPr>
                  <a:spLocks noChangeArrowheads="1"/>
                </p:cNvSpPr>
                <p:nvPr/>
              </p:nvSpPr>
              <p:spPr bwMode="auto">
                <a:xfrm>
                  <a:off x="4126460" y="1089152"/>
                  <a:ext cx="225068" cy="188935"/>
                </a:xfrm>
                <a:prstGeom prst="rect">
                  <a:avLst/>
                </a:prstGeom>
                <a:solidFill>
                  <a:schemeClr val="bg1"/>
                </a:solidFill>
                <a:ln w="12700">
                  <a:solidFill>
                    <a:srgbClr val="900000"/>
                  </a:solidFill>
                  <a:miter lim="800000"/>
                  <a:headEnd/>
                  <a:tailEnd/>
                </a:ln>
                <a:effectLst>
                  <a:outerShdw dist="25400" dir="5400000" sx="100999" sy="100999" rotWithShape="0">
                    <a:srgbClr val="808080">
                      <a:alpha val="39998"/>
                    </a:srgbClr>
                  </a:outerShdw>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s-ES_tradnl" sz="1200" b="1">
                    <a:solidFill>
                      <a:srgbClr val="004586"/>
                    </a:solidFill>
                    <a:latin typeface="Arial" panose="020B0604020202020204" pitchFamily="34" charset="0"/>
                  </a:endParaRPr>
                </a:p>
              </p:txBody>
            </p:sp>
          </p:grpSp>
          <p:grpSp>
            <p:nvGrpSpPr>
              <p:cNvPr id="130088" name="Agrupar 200"/>
              <p:cNvGrpSpPr>
                <a:grpSpLocks/>
              </p:cNvGrpSpPr>
              <p:nvPr/>
            </p:nvGrpSpPr>
            <p:grpSpPr bwMode="auto">
              <a:xfrm>
                <a:off x="689306" y="1425996"/>
                <a:ext cx="3613661" cy="290075"/>
                <a:chOff x="712979" y="3399451"/>
                <a:chExt cx="3613661" cy="290075"/>
              </a:xfrm>
            </p:grpSpPr>
            <p:sp>
              <p:nvSpPr>
                <p:cNvPr id="143406" name="CuadroTexto 201"/>
                <p:cNvSpPr txBox="1">
                  <a:spLocks noChangeArrowheads="1"/>
                </p:cNvSpPr>
                <p:nvPr/>
              </p:nvSpPr>
              <p:spPr bwMode="auto">
                <a:xfrm>
                  <a:off x="712979" y="3399451"/>
                  <a:ext cx="1805133" cy="29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defRPr/>
                  </a:pPr>
                  <a:r>
                    <a:rPr lang="es-ES_tradnl" altLang="es-ES" sz="1200" b="1" dirty="0" smtClean="0">
                      <a:solidFill>
                        <a:srgbClr val="004586"/>
                      </a:solidFill>
                      <a:latin typeface="+mn-lt"/>
                    </a:rPr>
                    <a:t> - Alteración nivel de consciencia</a:t>
                  </a:r>
                </a:p>
              </p:txBody>
            </p:sp>
            <p:grpSp>
              <p:nvGrpSpPr>
                <p:cNvPr id="130095" name="Agrupar 167"/>
                <p:cNvGrpSpPr>
                  <a:grpSpLocks/>
                </p:cNvGrpSpPr>
                <p:nvPr/>
              </p:nvGrpSpPr>
              <p:grpSpPr bwMode="auto">
                <a:xfrm>
                  <a:off x="3584964" y="3489505"/>
                  <a:ext cx="741676" cy="196718"/>
                  <a:chOff x="3584964" y="3503246"/>
                  <a:chExt cx="741676" cy="196718"/>
                </a:xfrm>
              </p:grpSpPr>
              <p:sp>
                <p:nvSpPr>
                  <p:cNvPr id="130096" name="Rectángulo 203"/>
                  <p:cNvSpPr>
                    <a:spLocks noChangeArrowheads="1"/>
                  </p:cNvSpPr>
                  <p:nvPr/>
                </p:nvSpPr>
                <p:spPr bwMode="auto">
                  <a:xfrm>
                    <a:off x="3585683" y="3502954"/>
                    <a:ext cx="225069" cy="196875"/>
                  </a:xfrm>
                  <a:prstGeom prst="rect">
                    <a:avLst/>
                  </a:prstGeom>
                  <a:solidFill>
                    <a:schemeClr val="bg1"/>
                  </a:solidFill>
                  <a:ln w="12700">
                    <a:solidFill>
                      <a:srgbClr val="900000"/>
                    </a:solidFill>
                    <a:miter lim="800000"/>
                    <a:headEnd/>
                    <a:tailEnd/>
                  </a:ln>
                  <a:effectLst>
                    <a:outerShdw dist="25400" dir="5400000" sx="100999" sy="100999" rotWithShape="0">
                      <a:srgbClr val="808080">
                        <a:alpha val="39998"/>
                      </a:srgbClr>
                    </a:outerShdw>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s-ES_tradnl" sz="1200" b="1">
                      <a:solidFill>
                        <a:srgbClr val="004586"/>
                      </a:solidFill>
                      <a:latin typeface="Arial" panose="020B0604020202020204" pitchFamily="34" charset="0"/>
                    </a:endParaRPr>
                  </a:p>
                </p:txBody>
              </p:sp>
              <p:sp>
                <p:nvSpPr>
                  <p:cNvPr id="130097" name="Rectángulo 204"/>
                  <p:cNvSpPr>
                    <a:spLocks noChangeArrowheads="1"/>
                  </p:cNvSpPr>
                  <p:nvPr/>
                </p:nvSpPr>
                <p:spPr bwMode="auto">
                  <a:xfrm>
                    <a:off x="4101317" y="3502954"/>
                    <a:ext cx="225068" cy="196875"/>
                  </a:xfrm>
                  <a:prstGeom prst="rect">
                    <a:avLst/>
                  </a:prstGeom>
                  <a:solidFill>
                    <a:schemeClr val="bg1"/>
                  </a:solidFill>
                  <a:ln w="12700">
                    <a:solidFill>
                      <a:srgbClr val="900000"/>
                    </a:solidFill>
                    <a:miter lim="800000"/>
                    <a:headEnd/>
                    <a:tailEnd/>
                  </a:ln>
                  <a:effectLst>
                    <a:outerShdw dist="25400" dir="5400000" sx="100999" sy="100999" rotWithShape="0">
                      <a:srgbClr val="808080">
                        <a:alpha val="39998"/>
                      </a:srgbClr>
                    </a:outerShdw>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s-ES_tradnl" sz="1200" b="1">
                      <a:solidFill>
                        <a:srgbClr val="004586"/>
                      </a:solidFill>
                      <a:latin typeface="Arial" panose="020B0604020202020204" pitchFamily="34" charset="0"/>
                    </a:endParaRPr>
                  </a:p>
                </p:txBody>
              </p:sp>
            </p:grpSp>
          </p:grpSp>
          <p:grpSp>
            <p:nvGrpSpPr>
              <p:cNvPr id="130089" name="Agrupar 172"/>
              <p:cNvGrpSpPr>
                <a:grpSpLocks/>
              </p:cNvGrpSpPr>
              <p:nvPr/>
            </p:nvGrpSpPr>
            <p:grpSpPr bwMode="auto">
              <a:xfrm>
                <a:off x="713029" y="1704206"/>
                <a:ext cx="3589938" cy="290096"/>
                <a:chOff x="736702" y="3399341"/>
                <a:chExt cx="3589938" cy="290096"/>
              </a:xfrm>
            </p:grpSpPr>
            <p:sp>
              <p:nvSpPr>
                <p:cNvPr id="143402" name="CuadroTexto 176"/>
                <p:cNvSpPr txBox="1">
                  <a:spLocks noChangeArrowheads="1"/>
                </p:cNvSpPr>
                <p:nvPr/>
              </p:nvSpPr>
              <p:spPr bwMode="auto">
                <a:xfrm>
                  <a:off x="736671" y="3398759"/>
                  <a:ext cx="1634842" cy="290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defRPr/>
                  </a:pPr>
                  <a:r>
                    <a:rPr lang="es-ES_tradnl" altLang="es-ES" sz="1200" b="1" dirty="0" smtClean="0">
                      <a:solidFill>
                        <a:srgbClr val="004586"/>
                      </a:solidFill>
                      <a:latin typeface="+mn-lt"/>
                    </a:rPr>
                    <a:t>- Inestabilidad hemodinámica</a:t>
                  </a:r>
                </a:p>
              </p:txBody>
            </p:sp>
            <p:grpSp>
              <p:nvGrpSpPr>
                <p:cNvPr id="130091" name="Agrupar 167"/>
                <p:cNvGrpSpPr>
                  <a:grpSpLocks/>
                </p:cNvGrpSpPr>
                <p:nvPr/>
              </p:nvGrpSpPr>
              <p:grpSpPr bwMode="auto">
                <a:xfrm>
                  <a:off x="3584964" y="3489505"/>
                  <a:ext cx="741676" cy="196718"/>
                  <a:chOff x="3584964" y="3503246"/>
                  <a:chExt cx="741676" cy="196718"/>
                </a:xfrm>
              </p:grpSpPr>
              <p:sp>
                <p:nvSpPr>
                  <p:cNvPr id="130092" name="Rectángulo 179"/>
                  <p:cNvSpPr>
                    <a:spLocks noChangeArrowheads="1"/>
                  </p:cNvSpPr>
                  <p:nvPr/>
                </p:nvSpPr>
                <p:spPr bwMode="auto">
                  <a:xfrm>
                    <a:off x="3585683" y="3502481"/>
                    <a:ext cx="225069" cy="196875"/>
                  </a:xfrm>
                  <a:prstGeom prst="rect">
                    <a:avLst/>
                  </a:prstGeom>
                  <a:solidFill>
                    <a:schemeClr val="bg1"/>
                  </a:solidFill>
                  <a:ln w="12700">
                    <a:solidFill>
                      <a:srgbClr val="900000"/>
                    </a:solidFill>
                    <a:miter lim="800000"/>
                    <a:headEnd/>
                    <a:tailEnd/>
                  </a:ln>
                  <a:effectLst>
                    <a:outerShdw dist="25400" dir="5400000" sx="100999" sy="100999" rotWithShape="0">
                      <a:srgbClr val="808080">
                        <a:alpha val="39998"/>
                      </a:srgbClr>
                    </a:outerShdw>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s-ES_tradnl" sz="1200" b="1">
                      <a:solidFill>
                        <a:srgbClr val="004586"/>
                      </a:solidFill>
                      <a:latin typeface="Arial" panose="020B0604020202020204" pitchFamily="34" charset="0"/>
                    </a:endParaRPr>
                  </a:p>
                </p:txBody>
              </p:sp>
              <p:sp>
                <p:nvSpPr>
                  <p:cNvPr id="130093" name="Rectángulo 180"/>
                  <p:cNvSpPr>
                    <a:spLocks noChangeArrowheads="1"/>
                  </p:cNvSpPr>
                  <p:nvPr/>
                </p:nvSpPr>
                <p:spPr bwMode="auto">
                  <a:xfrm>
                    <a:off x="4101317" y="3502481"/>
                    <a:ext cx="225068" cy="196875"/>
                  </a:xfrm>
                  <a:prstGeom prst="rect">
                    <a:avLst/>
                  </a:prstGeom>
                  <a:solidFill>
                    <a:schemeClr val="bg1"/>
                  </a:solidFill>
                  <a:ln w="12700">
                    <a:solidFill>
                      <a:srgbClr val="900000"/>
                    </a:solidFill>
                    <a:miter lim="800000"/>
                    <a:headEnd/>
                    <a:tailEnd/>
                  </a:ln>
                  <a:effectLst>
                    <a:outerShdw dist="25400" dir="5400000" sx="100999" sy="100999" rotWithShape="0">
                      <a:srgbClr val="808080">
                        <a:alpha val="39998"/>
                      </a:srgbClr>
                    </a:outerShdw>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s-ES_tradnl" sz="1200" b="1">
                      <a:solidFill>
                        <a:srgbClr val="004586"/>
                      </a:solidFill>
                      <a:latin typeface="Arial" panose="020B0604020202020204" pitchFamily="34" charset="0"/>
                    </a:endParaRPr>
                  </a:p>
                </p:txBody>
              </p:sp>
            </p:grpSp>
          </p:grpSp>
        </p:grpSp>
        <p:sp>
          <p:nvSpPr>
            <p:cNvPr id="130080" name="Rectángulo 347"/>
            <p:cNvSpPr>
              <a:spLocks noChangeArrowheads="1"/>
            </p:cNvSpPr>
            <p:nvPr/>
          </p:nvSpPr>
          <p:spPr bwMode="auto">
            <a:xfrm>
              <a:off x="573836" y="986092"/>
              <a:ext cx="8194158" cy="1095511"/>
            </a:xfrm>
            <a:prstGeom prst="rect">
              <a:avLst/>
            </a:prstGeom>
            <a:noFill/>
            <a:ln w="12700">
              <a:solidFill>
                <a:srgbClr val="900000"/>
              </a:solidFill>
              <a:miter lim="800000"/>
              <a:headEnd/>
              <a:tailEnd/>
            </a:ln>
            <a:effectLst>
              <a:outerShdw dist="25400" dir="5400000" sx="100999" sy="100999" rotWithShape="0">
                <a:srgbClr val="808080">
                  <a:alpha val="39998"/>
                </a:srgbClr>
              </a:outerShdw>
            </a:effectLst>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s-ES_tradnl" sz="1200" b="1">
                <a:solidFill>
                  <a:srgbClr val="004586"/>
                </a:solidFill>
                <a:latin typeface="Arial" panose="020B0604020202020204" pitchFamily="34" charset="0"/>
              </a:endParaRPr>
            </a:p>
          </p:txBody>
        </p:sp>
        <p:grpSp>
          <p:nvGrpSpPr>
            <p:cNvPr id="130081" name="Agrupar 352"/>
            <p:cNvGrpSpPr>
              <a:grpSpLocks/>
            </p:cNvGrpSpPr>
            <p:nvPr/>
          </p:nvGrpSpPr>
          <p:grpSpPr bwMode="auto">
            <a:xfrm>
              <a:off x="834630" y="1252825"/>
              <a:ext cx="1306349" cy="533867"/>
              <a:chOff x="706842" y="1331051"/>
              <a:chExt cx="1306349" cy="533867"/>
            </a:xfrm>
          </p:grpSpPr>
          <p:sp>
            <p:nvSpPr>
              <p:cNvPr id="130085" name="Rectángulo redondeado 351"/>
              <p:cNvSpPr>
                <a:spLocks noChangeArrowheads="1"/>
              </p:cNvSpPr>
              <p:nvPr/>
            </p:nvSpPr>
            <p:spPr bwMode="auto">
              <a:xfrm>
                <a:off x="706842" y="1331051"/>
                <a:ext cx="1306349" cy="522353"/>
              </a:xfrm>
              <a:prstGeom prst="roundRect">
                <a:avLst>
                  <a:gd name="adj" fmla="val 16667"/>
                </a:avLst>
              </a:prstGeom>
              <a:solidFill>
                <a:srgbClr val="900000"/>
              </a:solidFill>
              <a:ln w="12700">
                <a:solidFill>
                  <a:srgbClr val="900000"/>
                </a:solidFill>
                <a:round/>
                <a:headEnd/>
                <a:tailEnd/>
              </a:ln>
              <a:effectLst>
                <a:outerShdw dist="25400" dir="5400000" sx="100999" sy="100999" rotWithShape="0">
                  <a:srgbClr val="808080">
                    <a:alpha val="39998"/>
                  </a:srgbClr>
                </a:outerShdw>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s-ES_tradnl" sz="2000" b="1">
                  <a:solidFill>
                    <a:srgbClr val="004586"/>
                  </a:solidFill>
                  <a:latin typeface="Arial" panose="020B0604020202020204" pitchFamily="34" charset="0"/>
                </a:endParaRPr>
              </a:p>
            </p:txBody>
          </p:sp>
          <p:sp>
            <p:nvSpPr>
              <p:cNvPr id="130086" name="CuadroTexto 350"/>
              <p:cNvSpPr txBox="1">
                <a:spLocks noChangeArrowheads="1"/>
              </p:cNvSpPr>
              <p:nvPr/>
            </p:nvSpPr>
            <p:spPr bwMode="auto">
              <a:xfrm>
                <a:off x="707340" y="1392203"/>
                <a:ext cx="1305787" cy="472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ts val="1400"/>
                  </a:lnSpc>
                  <a:spcBef>
                    <a:spcPct val="0"/>
                  </a:spcBef>
                  <a:buFontTx/>
                  <a:buNone/>
                </a:pPr>
                <a:r>
                  <a:rPr lang="es-ES_tradnl" altLang="es-ES" sz="1600" b="1" dirty="0">
                    <a:solidFill>
                      <a:schemeClr val="bg1"/>
                    </a:solidFill>
                    <a:latin typeface="+mj-lt"/>
                  </a:rPr>
                  <a:t>Agudización</a:t>
                </a:r>
              </a:p>
              <a:p>
                <a:pPr algn="ctr" eaLnBrk="1" hangingPunct="1">
                  <a:lnSpc>
                    <a:spcPts val="1400"/>
                  </a:lnSpc>
                  <a:spcBef>
                    <a:spcPct val="0"/>
                  </a:spcBef>
                  <a:buFontTx/>
                  <a:buNone/>
                </a:pPr>
                <a:r>
                  <a:rPr lang="es-ES_tradnl" altLang="es-ES" sz="1600" b="1" dirty="0">
                    <a:solidFill>
                      <a:schemeClr val="bg1"/>
                    </a:solidFill>
                    <a:latin typeface="+mj-lt"/>
                  </a:rPr>
                  <a:t>muy grave</a:t>
                </a:r>
              </a:p>
            </p:txBody>
          </p:sp>
        </p:grpSp>
        <p:sp>
          <p:nvSpPr>
            <p:cNvPr id="143394" name="CuadroTexto 164"/>
            <p:cNvSpPr txBox="1">
              <a:spLocks noChangeArrowheads="1"/>
            </p:cNvSpPr>
            <p:nvPr/>
          </p:nvSpPr>
          <p:spPr bwMode="auto">
            <a:xfrm>
              <a:off x="690074" y="1747639"/>
              <a:ext cx="1595654" cy="273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defRPr/>
              </a:pPr>
              <a:r>
                <a:rPr lang="es-ES_tradnl" altLang="es-ES" sz="1100" b="1" dirty="0" smtClean="0">
                  <a:solidFill>
                    <a:srgbClr val="004586"/>
                  </a:solidFill>
                  <a:latin typeface="+mn-lt"/>
                </a:rPr>
                <a:t>Si se cumple al menos 1 criterio</a:t>
              </a:r>
            </a:p>
          </p:txBody>
        </p:sp>
        <p:sp>
          <p:nvSpPr>
            <p:cNvPr id="130083" name="CuadroTexto 167"/>
            <p:cNvSpPr txBox="1">
              <a:spLocks noChangeArrowheads="1"/>
            </p:cNvSpPr>
            <p:nvPr/>
          </p:nvSpPr>
          <p:spPr bwMode="auto">
            <a:xfrm>
              <a:off x="573836" y="3373998"/>
              <a:ext cx="1788371" cy="45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ES_tradnl" altLang="es-ES" sz="1100" b="1" dirty="0">
                  <a:solidFill>
                    <a:srgbClr val="004586"/>
                  </a:solidFill>
                  <a:latin typeface="+mj-lt"/>
                </a:rPr>
                <a:t>Si se cumple al menos 1 criterio, y ninguno de los anteriores</a:t>
              </a:r>
            </a:p>
          </p:txBody>
        </p:sp>
        <p:sp>
          <p:nvSpPr>
            <p:cNvPr id="130084" name="CuadroTexto 169"/>
            <p:cNvSpPr txBox="1">
              <a:spLocks noChangeArrowheads="1"/>
            </p:cNvSpPr>
            <p:nvPr/>
          </p:nvSpPr>
          <p:spPr bwMode="auto">
            <a:xfrm>
              <a:off x="585401" y="5190871"/>
              <a:ext cx="1788371" cy="45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ES_tradnl" altLang="es-ES" sz="1100" b="1" dirty="0">
                  <a:solidFill>
                    <a:srgbClr val="004586"/>
                  </a:solidFill>
                  <a:latin typeface="+mj-lt"/>
                </a:rPr>
                <a:t>Si se cumple al menos 1 criterio, y ninguno de los anteriores</a:t>
              </a:r>
            </a:p>
          </p:txBody>
        </p:sp>
      </p:grpSp>
      <p:sp>
        <p:nvSpPr>
          <p:cNvPr id="143363" name="CuadroTexto 186"/>
          <p:cNvSpPr txBox="1">
            <a:spLocks noChangeArrowheads="1"/>
          </p:cNvSpPr>
          <p:nvPr/>
        </p:nvSpPr>
        <p:spPr bwMode="auto">
          <a:xfrm>
            <a:off x="2803525" y="142875"/>
            <a:ext cx="682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defRPr/>
            </a:pPr>
            <a:r>
              <a:rPr lang="es-ES" altLang="es-ES" b="1" dirty="0" smtClean="0">
                <a:solidFill>
                  <a:srgbClr val="004586"/>
                </a:solidFill>
                <a:latin typeface="+mj-lt"/>
              </a:rPr>
              <a:t>Criterios de gravedad de la agudización</a:t>
            </a:r>
            <a:endParaRPr lang="es-ES_tradnl" altLang="es-ES" b="1" dirty="0" smtClean="0">
              <a:solidFill>
                <a:srgbClr val="004586"/>
              </a:solidFill>
              <a:latin typeface="+mj-lt"/>
            </a:endParaRPr>
          </a:p>
        </p:txBody>
      </p:sp>
      <p:sp>
        <p:nvSpPr>
          <p:cNvPr id="93" name="CuadroTexto 117"/>
          <p:cNvSpPr txBox="1">
            <a:spLocks noChangeArrowheads="1"/>
          </p:cNvSpPr>
          <p:nvPr/>
        </p:nvSpPr>
        <p:spPr bwMode="auto">
          <a:xfrm>
            <a:off x="3191137" y="4437112"/>
            <a:ext cx="90120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_tradnl" altLang="es-ES" sz="1200" b="1" dirty="0">
                <a:solidFill>
                  <a:srgbClr val="004586"/>
                </a:solidFill>
                <a:latin typeface="+mj-lt"/>
              </a:rPr>
              <a:t>- FEV</a:t>
            </a:r>
            <a:r>
              <a:rPr lang="es-ES_tradnl" altLang="es-ES" sz="1200" b="1" baseline="-25000" dirty="0">
                <a:solidFill>
                  <a:srgbClr val="004586"/>
                </a:solidFill>
                <a:latin typeface="+mj-lt"/>
              </a:rPr>
              <a:t>1</a:t>
            </a:r>
            <a:r>
              <a:rPr lang="es-ES_tradnl" altLang="es-ES" sz="1200" b="1" dirty="0">
                <a:solidFill>
                  <a:srgbClr val="004586"/>
                </a:solidFill>
                <a:latin typeface="+mj-lt"/>
              </a:rPr>
              <a:t>&lt;50%</a:t>
            </a:r>
          </a:p>
        </p:txBody>
      </p:sp>
    </p:spTree>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2098" name="Agrupar 45"/>
          <p:cNvGrpSpPr>
            <a:grpSpLocks/>
          </p:cNvGrpSpPr>
          <p:nvPr/>
        </p:nvGrpSpPr>
        <p:grpSpPr bwMode="auto">
          <a:xfrm>
            <a:off x="80963" y="152400"/>
            <a:ext cx="2319337" cy="1676400"/>
            <a:chOff x="38100" y="152400"/>
            <a:chExt cx="1739900" cy="1981200"/>
          </a:xfrm>
        </p:grpSpPr>
        <p:sp>
          <p:nvSpPr>
            <p:cNvPr id="16" name="Rectangle 48"/>
            <p:cNvSpPr>
              <a:spLocks noChangeArrowheads="1"/>
            </p:cNvSpPr>
            <p:nvPr/>
          </p:nvSpPr>
          <p:spPr bwMode="auto">
            <a:xfrm>
              <a:off x="152426" y="152400"/>
              <a:ext cx="1524348" cy="1981200"/>
            </a:xfrm>
            <a:prstGeom prst="rect">
              <a:avLst/>
            </a:prstGeom>
            <a:solidFill>
              <a:srgbClr val="FF6600">
                <a:alpha val="60000"/>
              </a:srgbClr>
            </a:solidFill>
            <a:ln w="9525">
              <a:noFill/>
              <a:miter lim="800000"/>
              <a:headEnd/>
              <a:tailEnd/>
            </a:ln>
            <a:effectLst>
              <a:outerShdw blurRad="50800" dist="38100" dir="2700000" algn="tl" rotWithShape="0">
                <a:srgbClr val="000000">
                  <a:alpha val="43000"/>
                </a:srgbClr>
              </a:outerShdw>
            </a:effectLst>
          </p:spPr>
          <p:txBody>
            <a:bodyPr wrap="none" anchor="ctr"/>
            <a:lstStyle/>
            <a:p>
              <a:pPr algn="ctr">
                <a:spcAft>
                  <a:spcPct val="40000"/>
                </a:spcAft>
                <a:buFont typeface="Symbol" charset="2"/>
                <a:buNone/>
                <a:defRPr/>
              </a:pPr>
              <a:endParaRPr lang="es-ES_tradnl" sz="10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sp>
          <p:nvSpPr>
            <p:cNvPr id="17" name="Text Box 49"/>
            <p:cNvSpPr txBox="1">
              <a:spLocks noChangeArrowheads="1"/>
            </p:cNvSpPr>
            <p:nvPr/>
          </p:nvSpPr>
          <p:spPr bwMode="auto">
            <a:xfrm>
              <a:off x="38100" y="1231179"/>
              <a:ext cx="1739900" cy="437139"/>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p>
              <a:pPr algn="ctr">
                <a:spcAft>
                  <a:spcPct val="40000"/>
                </a:spcAft>
                <a:buFont typeface="Symbol" charset="2"/>
                <a:buNone/>
                <a:defRPr/>
              </a:pPr>
              <a:r>
                <a:rPr lang="es-ES_tradnl" b="1" dirty="0">
                  <a:solidFill>
                    <a:srgbClr val="FFFFFF"/>
                  </a:solidFill>
                  <a:effectLst>
                    <a:outerShdw blurRad="38100" dist="38100" dir="2700000" algn="tl">
                      <a:srgbClr val="000000">
                        <a:alpha val="43137"/>
                      </a:srgbClr>
                    </a:outerShdw>
                  </a:effectLst>
                  <a:latin typeface="Calibri" panose="020F0502020204030204" pitchFamily="34" charset="0"/>
                  <a:cs typeface="Arial"/>
                  <a:sym typeface="Symbol" charset="2"/>
                </a:rPr>
                <a:t>PASO 3</a:t>
              </a:r>
            </a:p>
          </p:txBody>
        </p:sp>
      </p:grpSp>
      <p:pic>
        <p:nvPicPr>
          <p:cNvPr id="147" name="Imagen 146"/>
          <p:cNvPicPr>
            <a:picLocks noChangeAspect="1"/>
          </p:cNvPicPr>
          <p:nvPr/>
        </p:nvPicPr>
        <p:blipFill>
          <a:blip r:embed="rId3" cstate="print"/>
          <a:stretch>
            <a:fillRect/>
          </a:stretch>
        </p:blipFill>
        <p:spPr>
          <a:xfrm rot="21203689">
            <a:off x="353525" y="226437"/>
            <a:ext cx="1771153" cy="711700"/>
          </a:xfrm>
          <a:prstGeom prst="rect">
            <a:avLst/>
          </a:prstGeom>
          <a:solidFill>
            <a:srgbClr val="FFFFFF">
              <a:shade val="85000"/>
            </a:srgbClr>
          </a:solidFill>
          <a:ln w="57150" cap="sq" cmpd="sng">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3" name="Agrupar 57"/>
          <p:cNvGrpSpPr>
            <a:grpSpLocks/>
          </p:cNvGrpSpPr>
          <p:nvPr/>
        </p:nvGrpSpPr>
        <p:grpSpPr bwMode="auto">
          <a:xfrm>
            <a:off x="508000" y="838200"/>
            <a:ext cx="5994400" cy="838200"/>
            <a:chOff x="381000" y="990600"/>
            <a:chExt cx="4495800" cy="838200"/>
          </a:xfrm>
        </p:grpSpPr>
        <p:grpSp>
          <p:nvGrpSpPr>
            <p:cNvPr id="132125" name="Agrupar 36"/>
            <p:cNvGrpSpPr>
              <a:grpSpLocks/>
            </p:cNvGrpSpPr>
            <p:nvPr/>
          </p:nvGrpSpPr>
          <p:grpSpPr bwMode="auto">
            <a:xfrm>
              <a:off x="2514600" y="1143000"/>
              <a:ext cx="2362200" cy="609600"/>
              <a:chOff x="6019800" y="1752600"/>
              <a:chExt cx="1905000" cy="609600"/>
            </a:xfrm>
          </p:grpSpPr>
          <p:sp>
            <p:nvSpPr>
              <p:cNvPr id="70" name="Rectángulo redondeado 69"/>
              <p:cNvSpPr/>
              <p:nvPr/>
            </p:nvSpPr>
            <p:spPr bwMode="auto">
              <a:xfrm>
                <a:off x="6019800" y="1752600"/>
                <a:ext cx="1905000" cy="609600"/>
              </a:xfrm>
              <a:prstGeom prst="roundRect">
                <a:avLst/>
              </a:prstGeom>
              <a:solidFill>
                <a:srgbClr val="CDD7EB">
                  <a:alpha val="77000"/>
                </a:srgbClr>
              </a:solidFill>
              <a:ln w="9525" cap="flat" cmpd="sng" algn="ctr">
                <a:solidFill>
                  <a:srgbClr val="004586"/>
                </a:solidFill>
                <a:prstDash val="solid"/>
                <a:round/>
                <a:headEnd type="none" w="med" len="med"/>
                <a:tailEnd type="none" w="med" len="med"/>
              </a:ln>
              <a:effectLst>
                <a:outerShdw blurRad="63500" dist="35921" dir="2700000" algn="ctr" rotWithShape="0">
                  <a:srgbClr val="004586"/>
                </a:outerShdw>
              </a:effectLst>
            </p:spPr>
            <p:txBody>
              <a:bodyPr/>
              <a:lstStyle/>
              <a:p>
                <a:pPr algn="ctr">
                  <a:buFont typeface="Symbol" charset="2"/>
                  <a:buNone/>
                  <a:defRPr/>
                </a:pPr>
                <a:endParaRPr lang="es-ES_tradnl" sz="14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sp>
            <p:nvSpPr>
              <p:cNvPr id="73" name="Text Box 11"/>
              <p:cNvSpPr txBox="1">
                <a:spLocks noChangeArrowheads="1"/>
              </p:cNvSpPr>
              <p:nvPr/>
            </p:nvSpPr>
            <p:spPr bwMode="auto">
              <a:xfrm>
                <a:off x="6107177" y="1843943"/>
                <a:ext cx="1730247" cy="357920"/>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b="1" dirty="0" err="1">
                    <a:solidFill>
                      <a:srgbClr val="004586"/>
                    </a:solidFill>
                    <a:latin typeface="Calibri" panose="020F0502020204030204" pitchFamily="34" charset="0"/>
                    <a:cs typeface="Arial"/>
                    <a:sym typeface="Symbol" charset="2"/>
                  </a:rPr>
                  <a:t>Identificar</a:t>
                </a:r>
                <a:r>
                  <a:rPr lang="en-GB" b="1" dirty="0">
                    <a:solidFill>
                      <a:srgbClr val="004586"/>
                    </a:solidFill>
                    <a:latin typeface="Calibri" panose="020F0502020204030204" pitchFamily="34" charset="0"/>
                    <a:cs typeface="Arial"/>
                    <a:sym typeface="Symbol" charset="2"/>
                  </a:rPr>
                  <a:t> la </a:t>
                </a:r>
                <a:r>
                  <a:rPr lang="en-GB" b="1" dirty="0" err="1">
                    <a:solidFill>
                      <a:srgbClr val="004586"/>
                    </a:solidFill>
                    <a:latin typeface="Calibri" panose="020F0502020204030204" pitchFamily="34" charset="0"/>
                    <a:cs typeface="Arial"/>
                    <a:sym typeface="Symbol" charset="2"/>
                  </a:rPr>
                  <a:t>etiología</a:t>
                </a:r>
                <a:endParaRPr lang="en-GB" b="1" dirty="0">
                  <a:solidFill>
                    <a:srgbClr val="004586"/>
                  </a:solidFill>
                  <a:latin typeface="Calibri" panose="020F0502020204030204" pitchFamily="34" charset="0"/>
                  <a:cs typeface="Arial"/>
                  <a:sym typeface="Symbol" charset="2"/>
                </a:endParaRPr>
              </a:p>
            </p:txBody>
          </p:sp>
        </p:grpSp>
        <p:cxnSp>
          <p:nvCxnSpPr>
            <p:cNvPr id="62" name="Conector recto 61"/>
            <p:cNvCxnSpPr/>
            <p:nvPr/>
          </p:nvCxnSpPr>
          <p:spPr bwMode="auto">
            <a:xfrm>
              <a:off x="1371600" y="1447800"/>
              <a:ext cx="990600" cy="1588"/>
            </a:xfrm>
            <a:prstGeom prst="line">
              <a:avLst/>
            </a:prstGeom>
            <a:solidFill>
              <a:schemeClr val="accent1"/>
            </a:solidFill>
            <a:ln w="28575" cap="flat" cmpd="sng" algn="ctr">
              <a:solidFill>
                <a:srgbClr val="FF0000"/>
              </a:solidFill>
              <a:prstDash val="sysDot"/>
              <a:round/>
              <a:headEnd type="none" w="med" len="med"/>
              <a:tailEnd type="triangle" w="med" len="med"/>
            </a:ln>
            <a:effectLst>
              <a:outerShdw blurRad="63500" dist="35921" dir="2700000" algn="ctr" rotWithShape="0">
                <a:schemeClr val="tx1"/>
              </a:outerShdw>
            </a:effectLst>
          </p:spPr>
        </p:cxnSp>
        <p:sp>
          <p:nvSpPr>
            <p:cNvPr id="65" name="Elipse 64"/>
            <p:cNvSpPr/>
            <p:nvPr/>
          </p:nvSpPr>
          <p:spPr bwMode="auto">
            <a:xfrm>
              <a:off x="381000" y="990600"/>
              <a:ext cx="990600" cy="838200"/>
            </a:xfrm>
            <a:prstGeom prst="ellipse">
              <a:avLst/>
            </a:prstGeom>
            <a:noFill/>
            <a:ln w="28575" cap="flat" cmpd="sng" algn="ctr">
              <a:solidFill>
                <a:srgbClr val="FF0000"/>
              </a:solidFill>
              <a:prstDash val="sysDot"/>
              <a:round/>
              <a:headEnd type="none" w="med" len="med"/>
              <a:tailEnd type="none" w="med" len="med"/>
            </a:ln>
            <a:effectLst>
              <a:outerShdw blurRad="63500" dist="35921" dir="2700000" algn="ctr" rotWithShape="0">
                <a:schemeClr val="tx1"/>
              </a:outerShdw>
            </a:effectLst>
          </p:spPr>
          <p:txBody>
            <a:bodyPr/>
            <a:lstStyle/>
            <a:p>
              <a:pPr algn="ctr">
                <a:buFont typeface="Symbol" charset="2"/>
                <a:buNone/>
                <a:defRPr/>
              </a:pPr>
              <a:endParaRPr lang="es-ES_tradnl" sz="24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grpSp>
      <p:grpSp>
        <p:nvGrpSpPr>
          <p:cNvPr id="132101" name="Agrupar 45"/>
          <p:cNvGrpSpPr>
            <a:grpSpLocks/>
          </p:cNvGrpSpPr>
          <p:nvPr/>
        </p:nvGrpSpPr>
        <p:grpSpPr bwMode="auto">
          <a:xfrm>
            <a:off x="17463" y="1905000"/>
            <a:ext cx="2319337" cy="1676400"/>
            <a:chOff x="-25400" y="152400"/>
            <a:chExt cx="1739900" cy="1981200"/>
          </a:xfrm>
        </p:grpSpPr>
        <p:sp>
          <p:nvSpPr>
            <p:cNvPr id="19" name="Rectangle 48"/>
            <p:cNvSpPr>
              <a:spLocks noChangeArrowheads="1"/>
            </p:cNvSpPr>
            <p:nvPr/>
          </p:nvSpPr>
          <p:spPr bwMode="auto">
            <a:xfrm>
              <a:off x="152043" y="152400"/>
              <a:ext cx="1524348" cy="1981200"/>
            </a:xfrm>
            <a:prstGeom prst="rect">
              <a:avLst/>
            </a:prstGeom>
            <a:solidFill>
              <a:srgbClr val="FF6600">
                <a:alpha val="60000"/>
              </a:srgbClr>
            </a:solidFill>
            <a:ln w="9525">
              <a:noFill/>
              <a:miter lim="800000"/>
              <a:headEnd/>
              <a:tailEnd/>
            </a:ln>
            <a:effectLst>
              <a:outerShdw blurRad="50800" dist="38100" dir="2700000" algn="tl" rotWithShape="0">
                <a:srgbClr val="000000">
                  <a:alpha val="43000"/>
                </a:srgbClr>
              </a:outerShdw>
            </a:effectLst>
          </p:spPr>
          <p:txBody>
            <a:bodyPr wrap="none" anchor="ctr"/>
            <a:lstStyle/>
            <a:p>
              <a:pPr algn="ctr">
                <a:spcAft>
                  <a:spcPct val="40000"/>
                </a:spcAft>
                <a:buFont typeface="Symbol" charset="2"/>
                <a:buNone/>
                <a:defRPr/>
              </a:pPr>
              <a:endParaRPr lang="es-ES_tradnl" sz="10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sp>
          <p:nvSpPr>
            <p:cNvPr id="20" name="Text Box 49"/>
            <p:cNvSpPr txBox="1">
              <a:spLocks noChangeArrowheads="1"/>
            </p:cNvSpPr>
            <p:nvPr/>
          </p:nvSpPr>
          <p:spPr bwMode="auto">
            <a:xfrm>
              <a:off x="-25400" y="962891"/>
              <a:ext cx="1739900" cy="437140"/>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p>
              <a:pPr algn="ctr">
                <a:spcAft>
                  <a:spcPct val="40000"/>
                </a:spcAft>
                <a:buFont typeface="Symbol" charset="2"/>
                <a:buNone/>
                <a:defRPr/>
              </a:pPr>
              <a:r>
                <a:rPr lang="es-ES_tradnl" b="1" dirty="0">
                  <a:solidFill>
                    <a:srgbClr val="FFFFFF"/>
                  </a:solidFill>
                  <a:effectLst>
                    <a:outerShdw blurRad="38100" dist="38100" dir="2700000" algn="tl">
                      <a:srgbClr val="000000">
                        <a:alpha val="43137"/>
                      </a:srgbClr>
                    </a:outerShdw>
                  </a:effectLst>
                  <a:latin typeface="Calibri" panose="020F0502020204030204" pitchFamily="34" charset="0"/>
                  <a:cs typeface="Arial"/>
                  <a:sym typeface="Symbol" charset="2"/>
                </a:rPr>
                <a:t>PASO 4</a:t>
              </a:r>
            </a:p>
          </p:txBody>
        </p:sp>
      </p:grpSp>
      <p:grpSp>
        <p:nvGrpSpPr>
          <p:cNvPr id="6" name="Agrupar 57"/>
          <p:cNvGrpSpPr>
            <a:grpSpLocks/>
          </p:cNvGrpSpPr>
          <p:nvPr/>
        </p:nvGrpSpPr>
        <p:grpSpPr bwMode="auto">
          <a:xfrm>
            <a:off x="508000" y="2362200"/>
            <a:ext cx="5994400" cy="838200"/>
            <a:chOff x="381000" y="990600"/>
            <a:chExt cx="4495800" cy="838200"/>
          </a:xfrm>
        </p:grpSpPr>
        <p:grpSp>
          <p:nvGrpSpPr>
            <p:cNvPr id="132118" name="Agrupar 36"/>
            <p:cNvGrpSpPr>
              <a:grpSpLocks/>
            </p:cNvGrpSpPr>
            <p:nvPr/>
          </p:nvGrpSpPr>
          <p:grpSpPr bwMode="auto">
            <a:xfrm>
              <a:off x="2514600" y="1143000"/>
              <a:ext cx="2362200" cy="609600"/>
              <a:chOff x="6019800" y="1752600"/>
              <a:chExt cx="1905000" cy="609600"/>
            </a:xfrm>
          </p:grpSpPr>
          <p:sp>
            <p:nvSpPr>
              <p:cNvPr id="25" name="Rectángulo redondeado 24"/>
              <p:cNvSpPr/>
              <p:nvPr/>
            </p:nvSpPr>
            <p:spPr bwMode="auto">
              <a:xfrm>
                <a:off x="6019800" y="1752600"/>
                <a:ext cx="1905000" cy="609600"/>
              </a:xfrm>
              <a:prstGeom prst="roundRect">
                <a:avLst/>
              </a:prstGeom>
              <a:solidFill>
                <a:srgbClr val="CDD7EB">
                  <a:alpha val="77000"/>
                </a:srgbClr>
              </a:solidFill>
              <a:ln w="9525" cap="flat" cmpd="sng" algn="ctr">
                <a:solidFill>
                  <a:srgbClr val="004586"/>
                </a:solidFill>
                <a:prstDash val="solid"/>
                <a:round/>
                <a:headEnd type="none" w="med" len="med"/>
                <a:tailEnd type="none" w="med" len="med"/>
              </a:ln>
              <a:effectLst>
                <a:outerShdw blurRad="63500" dist="35921" dir="2700000" algn="ctr" rotWithShape="0">
                  <a:srgbClr val="004586"/>
                </a:outerShdw>
              </a:effectLst>
            </p:spPr>
            <p:txBody>
              <a:bodyPr/>
              <a:lstStyle/>
              <a:p>
                <a:pPr algn="ctr">
                  <a:buFont typeface="Symbol" charset="2"/>
                  <a:buNone/>
                  <a:defRPr/>
                </a:pPr>
                <a:endParaRPr lang="es-ES_tradnl" sz="14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sp>
            <p:nvSpPr>
              <p:cNvPr id="26" name="Text Box 11"/>
              <p:cNvSpPr txBox="1">
                <a:spLocks noChangeArrowheads="1"/>
              </p:cNvSpPr>
              <p:nvPr/>
            </p:nvSpPr>
            <p:spPr bwMode="auto">
              <a:xfrm>
                <a:off x="6107177" y="1843943"/>
                <a:ext cx="1730247" cy="357920"/>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b="1" dirty="0" err="1">
                    <a:solidFill>
                      <a:srgbClr val="004586"/>
                    </a:solidFill>
                    <a:latin typeface="Calibri" panose="020F0502020204030204" pitchFamily="34" charset="0"/>
                    <a:cs typeface="Arial"/>
                    <a:sym typeface="Symbol" charset="2"/>
                  </a:rPr>
                  <a:t>Tratamiento</a:t>
                </a:r>
                <a:endParaRPr lang="en-GB" b="1" dirty="0">
                  <a:solidFill>
                    <a:srgbClr val="004586"/>
                  </a:solidFill>
                  <a:latin typeface="Calibri" panose="020F0502020204030204" pitchFamily="34" charset="0"/>
                  <a:cs typeface="Arial"/>
                  <a:sym typeface="Symbol" charset="2"/>
                </a:endParaRPr>
              </a:p>
            </p:txBody>
          </p:sp>
        </p:grpSp>
        <p:cxnSp>
          <p:nvCxnSpPr>
            <p:cNvPr id="23" name="Conector recto 22"/>
            <p:cNvCxnSpPr/>
            <p:nvPr/>
          </p:nvCxnSpPr>
          <p:spPr bwMode="auto">
            <a:xfrm>
              <a:off x="1371600" y="1447800"/>
              <a:ext cx="990600" cy="1588"/>
            </a:xfrm>
            <a:prstGeom prst="line">
              <a:avLst/>
            </a:prstGeom>
            <a:solidFill>
              <a:schemeClr val="accent1"/>
            </a:solidFill>
            <a:ln w="28575" cap="flat" cmpd="sng" algn="ctr">
              <a:solidFill>
                <a:srgbClr val="FF0000"/>
              </a:solidFill>
              <a:prstDash val="sysDot"/>
              <a:round/>
              <a:headEnd type="none" w="med" len="med"/>
              <a:tailEnd type="triangle" w="med" len="med"/>
            </a:ln>
            <a:effectLst>
              <a:outerShdw blurRad="63500" dist="35921" dir="2700000" algn="ctr" rotWithShape="0">
                <a:schemeClr val="tx1"/>
              </a:outerShdw>
            </a:effectLst>
          </p:spPr>
        </p:cxnSp>
        <p:sp>
          <p:nvSpPr>
            <p:cNvPr id="24" name="Elipse 23"/>
            <p:cNvSpPr/>
            <p:nvPr/>
          </p:nvSpPr>
          <p:spPr bwMode="auto">
            <a:xfrm>
              <a:off x="381000" y="990600"/>
              <a:ext cx="990600" cy="838200"/>
            </a:xfrm>
            <a:prstGeom prst="ellipse">
              <a:avLst/>
            </a:prstGeom>
            <a:noFill/>
            <a:ln w="28575" cap="flat" cmpd="sng" algn="ctr">
              <a:solidFill>
                <a:srgbClr val="FF0000"/>
              </a:solidFill>
              <a:prstDash val="sysDot"/>
              <a:round/>
              <a:headEnd type="none" w="med" len="med"/>
              <a:tailEnd type="none" w="med" len="med"/>
            </a:ln>
            <a:effectLst>
              <a:outerShdw blurRad="63500" dist="35921" dir="2700000" algn="ctr" rotWithShape="0">
                <a:schemeClr val="tx1"/>
              </a:outerShdw>
            </a:effectLst>
          </p:spPr>
          <p:txBody>
            <a:bodyPr/>
            <a:lstStyle/>
            <a:p>
              <a:pPr algn="ctr">
                <a:buFont typeface="Symbol" charset="2"/>
                <a:buNone/>
                <a:defRPr/>
              </a:pPr>
              <a:endParaRPr lang="es-ES_tradnl" sz="24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grpSp>
      <p:grpSp>
        <p:nvGrpSpPr>
          <p:cNvPr id="8" name="Agrupar 77"/>
          <p:cNvGrpSpPr>
            <a:grpSpLocks/>
          </p:cNvGrpSpPr>
          <p:nvPr/>
        </p:nvGrpSpPr>
        <p:grpSpPr bwMode="auto">
          <a:xfrm>
            <a:off x="3454400" y="1220788"/>
            <a:ext cx="7010400" cy="3773487"/>
            <a:chOff x="2590800" y="1219994"/>
            <a:chExt cx="5257800" cy="3773784"/>
          </a:xfrm>
        </p:grpSpPr>
        <p:cxnSp>
          <p:nvCxnSpPr>
            <p:cNvPr id="28" name="Conector recto 27"/>
            <p:cNvCxnSpPr>
              <a:endCxn id="40" idx="4"/>
            </p:cNvCxnSpPr>
            <p:nvPr/>
          </p:nvCxnSpPr>
          <p:spPr bwMode="auto">
            <a:xfrm rot="5400000">
              <a:off x="3674938" y="2801665"/>
              <a:ext cx="3165724" cy="2381"/>
            </a:xfrm>
            <a:prstGeom prst="line">
              <a:avLst/>
            </a:prstGeom>
            <a:solidFill>
              <a:schemeClr val="accent1"/>
            </a:solidFill>
            <a:ln w="28575" cap="rnd" cmpd="sng" algn="ctr">
              <a:solidFill>
                <a:srgbClr val="004586"/>
              </a:solidFill>
              <a:prstDash val="solid"/>
              <a:round/>
              <a:headEnd type="none" w="med" len="med"/>
              <a:tailEnd type="none" w="med" len="med"/>
            </a:ln>
            <a:effectLst>
              <a:outerShdw blurRad="63500" dist="35921" dir="2700000" algn="ctr" rotWithShape="0">
                <a:schemeClr val="tx1"/>
              </a:outerShdw>
            </a:effectLst>
          </p:spPr>
        </p:cxnSp>
        <p:grpSp>
          <p:nvGrpSpPr>
            <p:cNvPr id="132106" name="Agrupar 76"/>
            <p:cNvGrpSpPr>
              <a:grpSpLocks/>
            </p:cNvGrpSpPr>
            <p:nvPr/>
          </p:nvGrpSpPr>
          <p:grpSpPr bwMode="auto">
            <a:xfrm>
              <a:off x="2590800" y="4612778"/>
              <a:ext cx="2057400" cy="381000"/>
              <a:chOff x="2590800" y="4612778"/>
              <a:chExt cx="2057400" cy="381000"/>
            </a:xfrm>
          </p:grpSpPr>
          <p:sp>
            <p:nvSpPr>
              <p:cNvPr id="43" name="Rectángulo redondeado 42"/>
              <p:cNvSpPr/>
              <p:nvPr/>
            </p:nvSpPr>
            <p:spPr bwMode="auto">
              <a:xfrm>
                <a:off x="2590800" y="4612778"/>
                <a:ext cx="2057400" cy="381000"/>
              </a:xfrm>
              <a:prstGeom prst="roundRect">
                <a:avLst/>
              </a:prstGeom>
              <a:solidFill>
                <a:schemeClr val="accent5">
                  <a:alpha val="88000"/>
                </a:schemeClr>
              </a:solidFill>
              <a:ln w="9525" cap="flat" cmpd="sng" algn="ctr">
                <a:solidFill>
                  <a:srgbClr val="004586"/>
                </a:solidFill>
                <a:prstDash val="solid"/>
                <a:round/>
                <a:headEnd type="none" w="med" len="med"/>
                <a:tailEnd type="none" w="med" len="med"/>
              </a:ln>
              <a:effectLst>
                <a:outerShdw blurRad="63500" dist="35921" dir="2700000" algn="ctr" rotWithShape="0">
                  <a:schemeClr val="tx1"/>
                </a:outerShdw>
              </a:effectLst>
            </p:spPr>
            <p:txBody>
              <a:bodyPr/>
              <a:lstStyle/>
              <a:p>
                <a:pPr algn="ctr">
                  <a:buFont typeface="Symbol" charset="2"/>
                  <a:buNone/>
                  <a:defRPr/>
                </a:pPr>
                <a:endParaRPr lang="es-ES_tradnl" sz="1200" b="1" dirty="0">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sp>
            <p:nvSpPr>
              <p:cNvPr id="132117" name="Text Box 11"/>
              <p:cNvSpPr txBox="1">
                <a:spLocks noChangeArrowheads="1"/>
              </p:cNvSpPr>
              <p:nvPr/>
            </p:nvSpPr>
            <p:spPr bwMode="auto">
              <a:xfrm>
                <a:off x="2684860" y="4623745"/>
                <a:ext cx="1869281" cy="327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2451">
                    <a:solidFill>
                      <a:srgbClr val="000000"/>
                    </a:solidFill>
                    <a:miter lim="800000"/>
                    <a:headEnd/>
                    <a:tailEnd/>
                  </a14:hiddenLine>
                </a:ext>
              </a:extLst>
            </p:spPr>
            <p:txBody>
              <a:bodyPr lIns="80138" tIns="40069" rIns="80138" bIns="40069" anchor="b">
                <a:spAutoFit/>
              </a:bodyPr>
              <a:lstStyle>
                <a:lvl1pPr defTabSz="801688">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801688">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801688">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801688">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801688">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801688"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801688"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801688"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801688"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GB" altLang="es-ES" sz="1600" b="1" dirty="0" err="1">
                    <a:solidFill>
                      <a:srgbClr val="004586"/>
                    </a:solidFill>
                    <a:latin typeface="Calibri" panose="020F0502020204030204" pitchFamily="34" charset="0"/>
                    <a:sym typeface="Symbol" panose="05050102010706020507" pitchFamily="18" charset="2"/>
                  </a:rPr>
                  <a:t>Ambulatorio</a:t>
                </a:r>
                <a:endParaRPr lang="en-GB" altLang="es-ES" sz="1400" b="1" dirty="0">
                  <a:solidFill>
                    <a:srgbClr val="004586"/>
                  </a:solidFill>
                  <a:latin typeface="Calibri" panose="020F0502020204030204" pitchFamily="34" charset="0"/>
                  <a:sym typeface="Symbol" panose="05050102010706020507" pitchFamily="18" charset="2"/>
                </a:endParaRPr>
              </a:p>
            </p:txBody>
          </p:sp>
        </p:grpSp>
        <p:cxnSp>
          <p:nvCxnSpPr>
            <p:cNvPr id="36" name="Conector recto 35"/>
            <p:cNvCxnSpPr/>
            <p:nvPr/>
          </p:nvCxnSpPr>
          <p:spPr bwMode="auto">
            <a:xfrm>
              <a:off x="5257800" y="4307924"/>
              <a:ext cx="1676400" cy="304824"/>
            </a:xfrm>
            <a:prstGeom prst="line">
              <a:avLst/>
            </a:prstGeom>
            <a:solidFill>
              <a:schemeClr val="accent1"/>
            </a:solidFill>
            <a:ln w="19050" cap="rnd" cmpd="sng" algn="ctr">
              <a:solidFill>
                <a:srgbClr val="004586"/>
              </a:solidFill>
              <a:prstDash val="solid"/>
              <a:round/>
              <a:headEnd type="none" w="med" len="med"/>
              <a:tailEnd type="none" w="med" len="med"/>
            </a:ln>
            <a:effectLst>
              <a:outerShdw blurRad="63500" dist="35921" dir="2700000" algn="ctr" rotWithShape="0">
                <a:schemeClr val="tx1"/>
              </a:outerShdw>
            </a:effectLst>
          </p:spPr>
        </p:cxnSp>
        <p:cxnSp>
          <p:nvCxnSpPr>
            <p:cNvPr id="37" name="Conector recto 36"/>
            <p:cNvCxnSpPr/>
            <p:nvPr/>
          </p:nvCxnSpPr>
          <p:spPr bwMode="auto">
            <a:xfrm flipV="1">
              <a:off x="3657600" y="4307924"/>
              <a:ext cx="1524000" cy="304824"/>
            </a:xfrm>
            <a:prstGeom prst="line">
              <a:avLst/>
            </a:prstGeom>
            <a:solidFill>
              <a:schemeClr val="accent1"/>
            </a:solidFill>
            <a:ln w="19050" cap="rnd" cmpd="sng" algn="ctr">
              <a:solidFill>
                <a:srgbClr val="004586"/>
              </a:solidFill>
              <a:prstDash val="solid"/>
              <a:round/>
              <a:headEnd type="none" w="med" len="med"/>
              <a:tailEnd type="none" w="med" len="med"/>
            </a:ln>
            <a:effectLst>
              <a:outerShdw blurRad="63500" dist="35921" dir="2700000" algn="ctr" rotWithShape="0">
                <a:schemeClr val="tx1"/>
              </a:outerShdw>
            </a:effectLst>
          </p:spPr>
        </p:cxnSp>
        <p:cxnSp>
          <p:nvCxnSpPr>
            <p:cNvPr id="38" name="Conector recto 37"/>
            <p:cNvCxnSpPr/>
            <p:nvPr/>
          </p:nvCxnSpPr>
          <p:spPr bwMode="auto">
            <a:xfrm>
              <a:off x="4648200" y="4765160"/>
              <a:ext cx="1143000" cy="1588"/>
            </a:xfrm>
            <a:prstGeom prst="line">
              <a:avLst/>
            </a:prstGeom>
            <a:solidFill>
              <a:schemeClr val="accent1"/>
            </a:solidFill>
            <a:ln w="19050" cap="rnd" cmpd="sng" algn="ctr">
              <a:solidFill>
                <a:srgbClr val="004586"/>
              </a:solidFill>
              <a:prstDash val="solid"/>
              <a:round/>
              <a:headEnd type="none" w="med" len="med"/>
              <a:tailEnd type="none" w="med" len="med"/>
            </a:ln>
            <a:effectLst>
              <a:outerShdw blurRad="63500" dist="35921" dir="2700000" algn="ctr" rotWithShape="0">
                <a:srgbClr val="004586"/>
              </a:outerShdw>
            </a:effectLst>
          </p:spPr>
        </p:cxnSp>
        <p:grpSp>
          <p:nvGrpSpPr>
            <p:cNvPr id="132110" name="Agrupar 75"/>
            <p:cNvGrpSpPr>
              <a:grpSpLocks/>
            </p:cNvGrpSpPr>
            <p:nvPr/>
          </p:nvGrpSpPr>
          <p:grpSpPr bwMode="auto">
            <a:xfrm>
              <a:off x="5791200" y="4612778"/>
              <a:ext cx="2057400" cy="381000"/>
              <a:chOff x="5791200" y="4612778"/>
              <a:chExt cx="2057400" cy="381000"/>
            </a:xfrm>
          </p:grpSpPr>
          <p:sp>
            <p:nvSpPr>
              <p:cNvPr id="41" name="Rectángulo redondeado 40"/>
              <p:cNvSpPr/>
              <p:nvPr/>
            </p:nvSpPr>
            <p:spPr bwMode="auto">
              <a:xfrm>
                <a:off x="5791200" y="4612778"/>
                <a:ext cx="2057400" cy="381000"/>
              </a:xfrm>
              <a:prstGeom prst="roundRect">
                <a:avLst/>
              </a:prstGeom>
              <a:solidFill>
                <a:schemeClr val="accent5">
                  <a:alpha val="88000"/>
                </a:schemeClr>
              </a:solidFill>
              <a:ln w="9525" cap="flat" cmpd="sng" algn="ctr">
                <a:solidFill>
                  <a:schemeClr val="tx1"/>
                </a:solidFill>
                <a:prstDash val="solid"/>
                <a:round/>
                <a:headEnd type="none" w="med" len="med"/>
                <a:tailEnd type="none" w="med" len="med"/>
              </a:ln>
              <a:effectLst>
                <a:outerShdw blurRad="63500" dist="35921" dir="2700000" algn="ctr" rotWithShape="0">
                  <a:srgbClr val="004586"/>
                </a:outerShdw>
              </a:effectLst>
            </p:spPr>
            <p:txBody>
              <a:bodyPr/>
              <a:lstStyle/>
              <a:p>
                <a:pPr algn="ctr">
                  <a:buFont typeface="Symbol" charset="2"/>
                  <a:buNone/>
                  <a:defRPr/>
                </a:pPr>
                <a:endParaRPr lang="es-ES_tradnl" sz="1200" b="1" dirty="0">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sp>
            <p:nvSpPr>
              <p:cNvPr id="132115" name="Text Box 11"/>
              <p:cNvSpPr txBox="1">
                <a:spLocks noChangeArrowheads="1"/>
              </p:cNvSpPr>
              <p:nvPr/>
            </p:nvSpPr>
            <p:spPr bwMode="auto">
              <a:xfrm>
                <a:off x="5885260" y="4623745"/>
                <a:ext cx="1869281" cy="327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2451">
                    <a:solidFill>
                      <a:srgbClr val="000000"/>
                    </a:solidFill>
                    <a:miter lim="800000"/>
                    <a:headEnd/>
                    <a:tailEnd/>
                  </a14:hiddenLine>
                </a:ext>
              </a:extLst>
            </p:spPr>
            <p:txBody>
              <a:bodyPr lIns="80138" tIns="40069" rIns="80138" bIns="40069" anchor="b">
                <a:spAutoFit/>
              </a:bodyPr>
              <a:lstStyle>
                <a:lvl1pPr defTabSz="801688">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801688">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801688">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801688">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801688">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801688"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801688"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801688"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801688"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GB" altLang="es-ES" sz="1600" b="1" dirty="0" err="1">
                    <a:solidFill>
                      <a:srgbClr val="004586"/>
                    </a:solidFill>
                    <a:latin typeface="Calibri" panose="020F0502020204030204" pitchFamily="34" charset="0"/>
                    <a:sym typeface="Symbol" panose="05050102010706020507" pitchFamily="18" charset="2"/>
                  </a:rPr>
                  <a:t>Hospitalario</a:t>
                </a:r>
                <a:endParaRPr lang="en-GB" altLang="es-ES" sz="1600" b="1" dirty="0">
                  <a:solidFill>
                    <a:srgbClr val="004586"/>
                  </a:solidFill>
                  <a:latin typeface="Calibri" panose="020F0502020204030204" pitchFamily="34" charset="0"/>
                  <a:sym typeface="Symbol" panose="05050102010706020507" pitchFamily="18" charset="2"/>
                </a:endParaRPr>
              </a:p>
            </p:txBody>
          </p:sp>
        </p:grpSp>
        <p:sp>
          <p:nvSpPr>
            <p:cNvPr id="40" name="Elipse 39"/>
            <p:cNvSpPr/>
            <p:nvPr/>
          </p:nvSpPr>
          <p:spPr bwMode="auto">
            <a:xfrm>
              <a:off x="5181600" y="4231718"/>
              <a:ext cx="152400" cy="152412"/>
            </a:xfrm>
            <a:prstGeom prst="ellipse">
              <a:avLst/>
            </a:prstGeom>
            <a:solidFill>
              <a:schemeClr val="accent1"/>
            </a:solidFill>
            <a:ln w="9525" cap="flat" cmpd="sng" algn="ctr">
              <a:solidFill>
                <a:schemeClr val="tx1"/>
              </a:solidFill>
              <a:prstDash val="solid"/>
              <a:round/>
              <a:headEnd type="none" w="med" len="med"/>
              <a:tailEnd type="none" w="med" len="med"/>
            </a:ln>
            <a:effectLst>
              <a:outerShdw blurRad="63500" dist="35921" dir="2700000" algn="ctr" rotWithShape="0">
                <a:schemeClr val="tx1"/>
              </a:outerShdw>
            </a:effectLst>
          </p:spPr>
          <p:txBody>
            <a:bodyPr/>
            <a:lstStyle/>
            <a:p>
              <a:pPr algn="ctr">
                <a:buFont typeface="Symbol" charset="2"/>
                <a:buNone/>
                <a:defRPr/>
              </a:pPr>
              <a:endParaRPr lang="es-ES_tradnl" sz="24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cxnSp>
          <p:nvCxnSpPr>
            <p:cNvPr id="72" name="Conector recto 71"/>
            <p:cNvCxnSpPr/>
            <p:nvPr/>
          </p:nvCxnSpPr>
          <p:spPr bwMode="auto">
            <a:xfrm flipV="1">
              <a:off x="4953000" y="1370818"/>
              <a:ext cx="303610" cy="1588"/>
            </a:xfrm>
            <a:prstGeom prst="line">
              <a:avLst/>
            </a:prstGeom>
            <a:solidFill>
              <a:schemeClr val="accent1"/>
            </a:solidFill>
            <a:ln w="28575" cap="rnd" cmpd="sng" algn="ctr">
              <a:solidFill>
                <a:schemeClr val="tx1">
                  <a:lumMod val="75000"/>
                  <a:lumOff val="25000"/>
                </a:schemeClr>
              </a:solidFill>
              <a:prstDash val="sysDot"/>
              <a:round/>
              <a:headEnd type="none" w="med" len="med"/>
              <a:tailEnd type="none" w="med" len="med"/>
            </a:ln>
            <a:effectLst>
              <a:outerShdw blurRad="63500" dist="35921" dir="2700000" algn="ctr" rotWithShape="0">
                <a:schemeClr val="tx1"/>
              </a:outerShdw>
            </a:effectLst>
          </p:spPr>
        </p:cxnSp>
        <p:cxnSp>
          <p:nvCxnSpPr>
            <p:cNvPr id="75" name="Conector recto 74"/>
            <p:cNvCxnSpPr/>
            <p:nvPr/>
          </p:nvCxnSpPr>
          <p:spPr bwMode="auto">
            <a:xfrm flipV="1">
              <a:off x="4953000" y="2818732"/>
              <a:ext cx="303610" cy="1588"/>
            </a:xfrm>
            <a:prstGeom prst="line">
              <a:avLst/>
            </a:prstGeom>
            <a:solidFill>
              <a:schemeClr val="accent1"/>
            </a:solidFill>
            <a:ln w="28575" cap="rnd" cmpd="sng" algn="ctr">
              <a:solidFill>
                <a:schemeClr val="tx1">
                  <a:lumMod val="75000"/>
                  <a:lumOff val="25000"/>
                </a:schemeClr>
              </a:solidFill>
              <a:prstDash val="sysDot"/>
              <a:round/>
              <a:headEnd type="none" w="med" len="med"/>
              <a:tailEnd type="none" w="med" len="med"/>
            </a:ln>
            <a:effectLst>
              <a:outerShdw blurRad="63500" dist="35921" dir="2700000" algn="ctr" rotWithShape="0">
                <a:schemeClr val="tx1"/>
              </a:outerShdw>
            </a:effectLst>
          </p:spPr>
        </p:cxnSp>
      </p:grpSp>
      <p:sp>
        <p:nvSpPr>
          <p:cNvPr id="4" name="Marcador de texto 3"/>
          <p:cNvSpPr>
            <a:spLocks noGrp="1"/>
          </p:cNvSpPr>
          <p:nvPr>
            <p:ph type="body" sz="quarter" idx="13"/>
          </p:nvPr>
        </p:nvSpPr>
        <p:spPr/>
        <p:txBody>
          <a:bodyPr/>
          <a:lstStyle/>
          <a:p>
            <a:endParaRPr lang="es-ES"/>
          </a:p>
        </p:txBody>
      </p:sp>
      <p:sp>
        <p:nvSpPr>
          <p:cNvPr id="39" name="Text Box 23"/>
          <p:cNvSpPr txBox="1">
            <a:spLocks noChangeArrowheads="1"/>
          </p:cNvSpPr>
          <p:nvPr/>
        </p:nvSpPr>
        <p:spPr bwMode="auto">
          <a:xfrm>
            <a:off x="3287688" y="35913"/>
            <a:ext cx="66944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 typeface="Symbol" panose="05050102010706020507" pitchFamily="18" charset="2"/>
              <a:buNone/>
            </a:pPr>
            <a:r>
              <a:rPr lang="es-ES_tradnl" altLang="es-ES" b="1" dirty="0">
                <a:solidFill>
                  <a:srgbClr val="004586"/>
                </a:solidFill>
                <a:latin typeface="Calibri" panose="020F0502020204030204" pitchFamily="34" charset="0"/>
                <a:sym typeface="Symbol" panose="05050102010706020507" pitchFamily="18" charset="2"/>
              </a:rPr>
              <a:t>Agudizaciones de la EPOC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par>
                          <p:cTn id="11" fill="hold" nodeType="afterGroup">
                            <p:stCondLst>
                              <p:cond delay="500"/>
                            </p:stCondLst>
                            <p:childTnLst>
                              <p:par>
                                <p:cTn id="12" presetID="22" presetClass="entr" presetSubtype="1"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up)">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4146" name="Agrupar 45"/>
          <p:cNvGrpSpPr>
            <a:grpSpLocks/>
          </p:cNvGrpSpPr>
          <p:nvPr/>
        </p:nvGrpSpPr>
        <p:grpSpPr bwMode="auto">
          <a:xfrm>
            <a:off x="80963" y="152400"/>
            <a:ext cx="2319337" cy="1676400"/>
            <a:chOff x="38100" y="152400"/>
            <a:chExt cx="1739900" cy="1981200"/>
          </a:xfrm>
        </p:grpSpPr>
        <p:sp>
          <p:nvSpPr>
            <p:cNvPr id="82" name="Rectangle 48"/>
            <p:cNvSpPr>
              <a:spLocks noChangeArrowheads="1"/>
            </p:cNvSpPr>
            <p:nvPr/>
          </p:nvSpPr>
          <p:spPr bwMode="auto">
            <a:xfrm>
              <a:off x="152426" y="152400"/>
              <a:ext cx="1524348" cy="1981200"/>
            </a:xfrm>
            <a:prstGeom prst="rect">
              <a:avLst/>
            </a:prstGeom>
            <a:solidFill>
              <a:srgbClr val="FF6600">
                <a:alpha val="60000"/>
              </a:srgbClr>
            </a:solidFill>
            <a:ln w="9525">
              <a:noFill/>
              <a:miter lim="800000"/>
              <a:headEnd/>
              <a:tailEnd/>
            </a:ln>
            <a:effectLst>
              <a:outerShdw blurRad="50800" dist="38100" dir="2700000" algn="tl" rotWithShape="0">
                <a:srgbClr val="000000">
                  <a:alpha val="43000"/>
                </a:srgbClr>
              </a:outerShdw>
            </a:effectLst>
          </p:spPr>
          <p:txBody>
            <a:bodyPr wrap="none" anchor="ctr"/>
            <a:lstStyle/>
            <a:p>
              <a:pPr algn="ctr">
                <a:spcAft>
                  <a:spcPct val="40000"/>
                </a:spcAft>
                <a:buFont typeface="Symbol" charset="2"/>
                <a:buNone/>
                <a:defRPr/>
              </a:pPr>
              <a:endParaRPr lang="es-ES_tradnl" sz="10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sp>
          <p:nvSpPr>
            <p:cNvPr id="83" name="Text Box 49"/>
            <p:cNvSpPr txBox="1">
              <a:spLocks noChangeArrowheads="1"/>
            </p:cNvSpPr>
            <p:nvPr/>
          </p:nvSpPr>
          <p:spPr bwMode="auto">
            <a:xfrm>
              <a:off x="38100" y="1231179"/>
              <a:ext cx="1739900" cy="437139"/>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p>
              <a:pPr algn="ctr">
                <a:spcAft>
                  <a:spcPct val="40000"/>
                </a:spcAft>
                <a:buFont typeface="Symbol" charset="2"/>
                <a:buNone/>
                <a:defRPr/>
              </a:pPr>
              <a:r>
                <a:rPr lang="es-ES_tradnl" b="1" dirty="0">
                  <a:solidFill>
                    <a:srgbClr val="FFFFFF"/>
                  </a:solidFill>
                  <a:effectLst>
                    <a:outerShdw blurRad="38100" dist="38100" dir="2700000" algn="tl">
                      <a:srgbClr val="000000">
                        <a:alpha val="43137"/>
                      </a:srgbClr>
                    </a:outerShdw>
                  </a:effectLst>
                  <a:latin typeface="Calibri" panose="020F0502020204030204" pitchFamily="34" charset="0"/>
                  <a:cs typeface="Arial"/>
                  <a:sym typeface="Symbol" charset="2"/>
                </a:rPr>
                <a:t>PASO 3</a:t>
              </a:r>
            </a:p>
          </p:txBody>
        </p:sp>
      </p:grpSp>
      <p:pic>
        <p:nvPicPr>
          <p:cNvPr id="84" name="Imagen 83"/>
          <p:cNvPicPr>
            <a:picLocks noChangeAspect="1"/>
          </p:cNvPicPr>
          <p:nvPr/>
        </p:nvPicPr>
        <p:blipFill>
          <a:blip r:embed="rId3" cstate="print"/>
          <a:stretch>
            <a:fillRect/>
          </a:stretch>
        </p:blipFill>
        <p:spPr>
          <a:xfrm rot="21203689">
            <a:off x="353525" y="226437"/>
            <a:ext cx="1771153" cy="711700"/>
          </a:xfrm>
          <a:prstGeom prst="rect">
            <a:avLst/>
          </a:prstGeom>
          <a:solidFill>
            <a:srgbClr val="FFFFFF">
              <a:shade val="85000"/>
            </a:srgbClr>
          </a:solidFill>
          <a:ln w="57150" cap="sq" cmpd="sng">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3" name="Agrupar 122"/>
          <p:cNvGrpSpPr>
            <a:grpSpLocks/>
          </p:cNvGrpSpPr>
          <p:nvPr/>
        </p:nvGrpSpPr>
        <p:grpSpPr bwMode="auto">
          <a:xfrm>
            <a:off x="2267744" y="838200"/>
            <a:ext cx="9240686" cy="5759152"/>
            <a:chOff x="1700808" y="838200"/>
            <a:chExt cx="6930514" cy="5759152"/>
          </a:xfrm>
        </p:grpSpPr>
        <p:sp>
          <p:nvSpPr>
            <p:cNvPr id="16386" name="Line 2"/>
            <p:cNvSpPr>
              <a:spLocks noChangeShapeType="1"/>
            </p:cNvSpPr>
            <p:nvPr/>
          </p:nvSpPr>
          <p:spPr bwMode="auto">
            <a:xfrm>
              <a:off x="5257800" y="1295400"/>
              <a:ext cx="0" cy="598488"/>
            </a:xfrm>
            <a:prstGeom prst="line">
              <a:avLst/>
            </a:prstGeom>
            <a:noFill/>
            <a:ln w="38100">
              <a:solidFill>
                <a:srgbClr val="A50021"/>
              </a:solidFill>
              <a:round/>
              <a:headEnd/>
              <a:tailEnd/>
            </a:ln>
          </p:spPr>
          <p:txBody>
            <a:bodyPr/>
            <a:lstStyle/>
            <a:p>
              <a:pPr algn="ctr">
                <a:buFont typeface="Symbol" charset="2"/>
                <a:buNone/>
                <a:defRPr/>
              </a:pPr>
              <a:endParaRPr lang="es-ES_tradnl" sz="24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grpSp>
          <p:nvGrpSpPr>
            <p:cNvPr id="134154" name="Group 3"/>
            <p:cNvGrpSpPr>
              <a:grpSpLocks/>
            </p:cNvGrpSpPr>
            <p:nvPr/>
          </p:nvGrpSpPr>
          <p:grpSpPr bwMode="auto">
            <a:xfrm>
              <a:off x="3241675" y="1922463"/>
              <a:ext cx="4073525" cy="320675"/>
              <a:chOff x="1610" y="914"/>
              <a:chExt cx="2450" cy="202"/>
            </a:xfrm>
          </p:grpSpPr>
          <p:sp>
            <p:nvSpPr>
              <p:cNvPr id="16446" name="Line 4"/>
              <p:cNvSpPr>
                <a:spLocks noChangeShapeType="1"/>
              </p:cNvSpPr>
              <p:nvPr/>
            </p:nvSpPr>
            <p:spPr bwMode="auto">
              <a:xfrm>
                <a:off x="4060" y="915"/>
                <a:ext cx="0" cy="201"/>
              </a:xfrm>
              <a:prstGeom prst="line">
                <a:avLst/>
              </a:prstGeom>
              <a:noFill/>
              <a:ln w="38100">
                <a:solidFill>
                  <a:srgbClr val="A50021"/>
                </a:solidFill>
                <a:round/>
                <a:headEnd/>
                <a:tailEnd type="triangle" w="med" len="med"/>
              </a:ln>
            </p:spPr>
            <p:txBody>
              <a:bodyPr/>
              <a:lstStyle/>
              <a:p>
                <a:pPr algn="ctr">
                  <a:buFont typeface="Symbol" charset="2"/>
                  <a:buNone/>
                  <a:defRPr/>
                </a:pPr>
                <a:endParaRPr lang="es-ES_tradnl" sz="14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sp>
            <p:nvSpPr>
              <p:cNvPr id="16447" name="Line 5"/>
              <p:cNvSpPr>
                <a:spLocks noChangeShapeType="1"/>
              </p:cNvSpPr>
              <p:nvPr/>
            </p:nvSpPr>
            <p:spPr bwMode="auto">
              <a:xfrm>
                <a:off x="1610" y="915"/>
                <a:ext cx="0" cy="201"/>
              </a:xfrm>
              <a:prstGeom prst="line">
                <a:avLst/>
              </a:prstGeom>
              <a:noFill/>
              <a:ln w="38100">
                <a:solidFill>
                  <a:srgbClr val="A50021"/>
                </a:solidFill>
                <a:round/>
                <a:headEnd/>
                <a:tailEnd type="triangle" w="med" len="med"/>
              </a:ln>
            </p:spPr>
            <p:txBody>
              <a:bodyPr/>
              <a:lstStyle/>
              <a:p>
                <a:pPr algn="ctr">
                  <a:buFont typeface="Symbol" charset="2"/>
                  <a:buNone/>
                  <a:defRPr/>
                </a:pPr>
                <a:endParaRPr lang="es-ES_tradnl" sz="14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sp>
            <p:nvSpPr>
              <p:cNvPr id="16448" name="Line 6"/>
              <p:cNvSpPr>
                <a:spLocks noChangeShapeType="1"/>
              </p:cNvSpPr>
              <p:nvPr/>
            </p:nvSpPr>
            <p:spPr bwMode="auto">
              <a:xfrm>
                <a:off x="1610" y="914"/>
                <a:ext cx="2450" cy="0"/>
              </a:xfrm>
              <a:prstGeom prst="line">
                <a:avLst/>
              </a:prstGeom>
              <a:noFill/>
              <a:ln w="38100">
                <a:solidFill>
                  <a:srgbClr val="A50021"/>
                </a:solidFill>
                <a:round/>
                <a:headEnd/>
                <a:tailEnd/>
              </a:ln>
            </p:spPr>
            <p:txBody>
              <a:bodyPr/>
              <a:lstStyle/>
              <a:p>
                <a:pPr algn="ctr">
                  <a:buFont typeface="Symbol" charset="2"/>
                  <a:buNone/>
                  <a:defRPr/>
                </a:pPr>
                <a:endParaRPr lang="es-ES_tradnl" sz="14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grpSp>
        <p:sp>
          <p:nvSpPr>
            <p:cNvPr id="3008521" name="Text Box 9"/>
            <p:cNvSpPr txBox="1">
              <a:spLocks noChangeArrowheads="1"/>
            </p:cNvSpPr>
            <p:nvPr/>
          </p:nvSpPr>
          <p:spPr bwMode="auto">
            <a:xfrm>
              <a:off x="3961210" y="1371600"/>
              <a:ext cx="2520553" cy="461665"/>
            </a:xfrm>
            <a:prstGeom prst="rect">
              <a:avLst/>
            </a:prstGeom>
            <a:solidFill>
              <a:srgbClr val="FFFFFF"/>
            </a:solidFill>
            <a:ln w="9525">
              <a:noFill/>
              <a:miter lim="800000"/>
              <a:headEnd/>
              <a:tailEnd/>
            </a:ln>
            <a:effectLst/>
          </p:spPr>
          <p:txBody>
            <a:bodyPr>
              <a:spAutoFit/>
            </a:bodyPr>
            <a:lstStyle/>
            <a:p>
              <a:pPr algn="ctr">
                <a:buFont typeface="Symbol" charset="2"/>
                <a:buNone/>
                <a:defRPr/>
              </a:pPr>
              <a:r>
                <a:rPr lang="es-ES_tradnl" sz="1200" b="1" dirty="0">
                  <a:solidFill>
                    <a:srgbClr val="004586"/>
                  </a:solidFill>
                  <a:effectLst>
                    <a:outerShdw blurRad="38100" dist="38100" dir="2700000" algn="tl">
                      <a:srgbClr val="DDDDDD"/>
                    </a:outerShdw>
                  </a:effectLst>
                  <a:latin typeface="Arial" charset="0"/>
                  <a:cs typeface="Arial"/>
                  <a:sym typeface="Symbol" charset="2"/>
                </a:rPr>
                <a:t>Anamnesis y exploración física</a:t>
              </a:r>
            </a:p>
            <a:p>
              <a:pPr algn="ctr">
                <a:buFont typeface="Symbol" charset="2"/>
                <a:buNone/>
                <a:defRPr/>
              </a:pPr>
              <a:r>
                <a:rPr lang="es-ES_tradnl" sz="1200" b="1" dirty="0" err="1">
                  <a:solidFill>
                    <a:srgbClr val="004586"/>
                  </a:solidFill>
                  <a:effectLst>
                    <a:outerShdw blurRad="38100" dist="38100" dir="2700000" algn="tl">
                      <a:srgbClr val="DDDDDD"/>
                    </a:outerShdw>
                  </a:effectLst>
                  <a:latin typeface="Arial" charset="0"/>
                  <a:cs typeface="Arial"/>
                  <a:sym typeface="Symbol" charset="2"/>
                </a:rPr>
                <a:t>SpO2</a:t>
              </a:r>
              <a:endParaRPr lang="es-ES_tradnl" sz="1200" b="1" dirty="0">
                <a:solidFill>
                  <a:srgbClr val="004586"/>
                </a:solidFill>
                <a:effectLst>
                  <a:outerShdw blurRad="38100" dist="38100" dir="2700000" algn="tl">
                    <a:srgbClr val="DDDDDD"/>
                  </a:outerShdw>
                </a:effectLst>
                <a:latin typeface="Arial" charset="0"/>
                <a:cs typeface="Arial"/>
                <a:sym typeface="Symbol" charset="2"/>
              </a:endParaRPr>
            </a:p>
          </p:txBody>
        </p:sp>
        <p:grpSp>
          <p:nvGrpSpPr>
            <p:cNvPr id="134156" name="Agrupar 227"/>
            <p:cNvGrpSpPr>
              <a:grpSpLocks/>
            </p:cNvGrpSpPr>
            <p:nvPr/>
          </p:nvGrpSpPr>
          <p:grpSpPr bwMode="auto">
            <a:xfrm>
              <a:off x="1981200" y="2243079"/>
              <a:ext cx="2362200" cy="381000"/>
              <a:chOff x="3619500" y="4261893"/>
              <a:chExt cx="2362200" cy="381000"/>
            </a:xfrm>
          </p:grpSpPr>
          <p:sp>
            <p:nvSpPr>
              <p:cNvPr id="88" name="Rectángulo redondeado 87"/>
              <p:cNvSpPr/>
              <p:nvPr/>
            </p:nvSpPr>
            <p:spPr bwMode="auto">
              <a:xfrm>
                <a:off x="3619500" y="4261893"/>
                <a:ext cx="2362200" cy="381000"/>
              </a:xfrm>
              <a:prstGeom prst="roundRect">
                <a:avLst/>
              </a:prstGeom>
              <a:solidFill>
                <a:srgbClr val="CDD7EB">
                  <a:alpha val="77000"/>
                </a:srgbClr>
              </a:solidFill>
              <a:ln w="9525" cap="flat" cmpd="sng" algn="ctr">
                <a:solidFill>
                  <a:srgbClr val="004586"/>
                </a:solidFill>
                <a:prstDash val="solid"/>
                <a:round/>
                <a:headEnd type="none" w="med" len="med"/>
                <a:tailEnd type="none" w="med" len="med"/>
              </a:ln>
              <a:effectLst>
                <a:outerShdw blurRad="63500" dist="35921" dir="2700000" algn="ctr" rotWithShape="0">
                  <a:schemeClr val="tx1"/>
                </a:outerShdw>
              </a:effectLst>
            </p:spPr>
            <p:txBody>
              <a:bodyPr/>
              <a:lstStyle/>
              <a:p>
                <a:pPr algn="ctr">
                  <a:buFont typeface="Symbol" charset="2"/>
                  <a:buNone/>
                  <a:defRPr/>
                </a:pPr>
                <a:endParaRPr lang="es-ES_tradnl" sz="12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sp>
            <p:nvSpPr>
              <p:cNvPr id="89" name="Text Box 11"/>
              <p:cNvSpPr txBox="1">
                <a:spLocks noChangeArrowheads="1"/>
              </p:cNvSpPr>
              <p:nvPr/>
            </p:nvSpPr>
            <p:spPr bwMode="auto">
              <a:xfrm>
                <a:off x="3727847" y="4314070"/>
                <a:ext cx="2145506" cy="327142"/>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600" b="1" dirty="0" err="1">
                    <a:solidFill>
                      <a:srgbClr val="004586"/>
                    </a:solidFill>
                    <a:latin typeface="Calibri" panose="020F0502020204030204" pitchFamily="34" charset="0"/>
                    <a:cs typeface="Arial"/>
                    <a:sym typeface="Symbol" charset="2"/>
                  </a:rPr>
                  <a:t>Agudización</a:t>
                </a:r>
                <a:r>
                  <a:rPr lang="en-GB" sz="1600" b="1" dirty="0">
                    <a:solidFill>
                      <a:srgbClr val="004586"/>
                    </a:solidFill>
                    <a:latin typeface="Calibri" panose="020F0502020204030204" pitchFamily="34" charset="0"/>
                    <a:cs typeface="Arial"/>
                    <a:sym typeface="Symbol" charset="2"/>
                  </a:rPr>
                  <a:t> de EPOC</a:t>
                </a:r>
              </a:p>
            </p:txBody>
          </p:sp>
        </p:grpSp>
        <p:sp>
          <p:nvSpPr>
            <p:cNvPr id="16410" name="Line 35"/>
            <p:cNvSpPr>
              <a:spLocks noChangeShapeType="1"/>
            </p:cNvSpPr>
            <p:nvPr/>
          </p:nvSpPr>
          <p:spPr bwMode="auto">
            <a:xfrm>
              <a:off x="2209800" y="3997325"/>
              <a:ext cx="0" cy="269875"/>
            </a:xfrm>
            <a:prstGeom prst="line">
              <a:avLst/>
            </a:prstGeom>
            <a:noFill/>
            <a:ln w="38100">
              <a:solidFill>
                <a:srgbClr val="A50021"/>
              </a:solidFill>
              <a:round/>
              <a:headEnd/>
              <a:tailEnd type="triangl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24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grpSp>
          <p:nvGrpSpPr>
            <p:cNvPr id="6" name="Agrupar 176"/>
            <p:cNvGrpSpPr/>
            <p:nvPr/>
          </p:nvGrpSpPr>
          <p:grpSpPr>
            <a:xfrm>
              <a:off x="3352800" y="3997325"/>
              <a:ext cx="1371600" cy="498475"/>
              <a:chOff x="2667000" y="3997325"/>
              <a:chExt cx="1371600" cy="650875"/>
            </a:xfrm>
            <a:effectLst>
              <a:outerShdw blurRad="50800" dist="38100" dir="2700000" algn="tl" rotWithShape="0">
                <a:srgbClr val="000000">
                  <a:alpha val="43000"/>
                </a:srgbClr>
              </a:outerShdw>
            </a:effectLst>
          </p:grpSpPr>
          <p:grpSp>
            <p:nvGrpSpPr>
              <p:cNvPr id="7" name="Agrupar 106"/>
              <p:cNvGrpSpPr/>
              <p:nvPr/>
            </p:nvGrpSpPr>
            <p:grpSpPr>
              <a:xfrm>
                <a:off x="2667000" y="4322762"/>
                <a:ext cx="1371600" cy="325438"/>
                <a:chOff x="2514600" y="4322762"/>
                <a:chExt cx="1943100" cy="325438"/>
              </a:xfrm>
            </p:grpSpPr>
            <p:sp>
              <p:nvSpPr>
                <p:cNvPr id="16392" name="Line 12"/>
                <p:cNvSpPr>
                  <a:spLocks noChangeShapeType="1"/>
                </p:cNvSpPr>
                <p:nvPr/>
              </p:nvSpPr>
              <p:spPr bwMode="auto">
                <a:xfrm>
                  <a:off x="2514600" y="4329112"/>
                  <a:ext cx="0" cy="319088"/>
                </a:xfrm>
                <a:prstGeom prst="line">
                  <a:avLst/>
                </a:prstGeom>
                <a:noFill/>
                <a:ln w="38100">
                  <a:solidFill>
                    <a:srgbClr val="A50021"/>
                  </a:solidFill>
                  <a:round/>
                  <a:headEnd/>
                  <a:tailEnd type="triangle" w="med" len="med"/>
                </a:ln>
              </p:spPr>
              <p:txBody>
                <a:bodyPr/>
                <a:lstStyle/>
                <a:p>
                  <a:pPr algn="ctr">
                    <a:buFont typeface="Symbol" charset="2"/>
                    <a:buNone/>
                    <a:defRPr/>
                  </a:pPr>
                  <a:endParaRPr lang="es-ES_tradnl" sz="24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sp>
              <p:nvSpPr>
                <p:cNvPr id="16393" name="Line 13"/>
                <p:cNvSpPr>
                  <a:spLocks noChangeShapeType="1"/>
                </p:cNvSpPr>
                <p:nvPr/>
              </p:nvSpPr>
              <p:spPr bwMode="auto">
                <a:xfrm>
                  <a:off x="4457700" y="4322762"/>
                  <a:ext cx="0" cy="325438"/>
                </a:xfrm>
                <a:prstGeom prst="line">
                  <a:avLst/>
                </a:prstGeom>
                <a:noFill/>
                <a:ln w="38100">
                  <a:solidFill>
                    <a:srgbClr val="A50021"/>
                  </a:solidFill>
                  <a:round/>
                  <a:headEnd/>
                  <a:tailEnd type="triangle" w="med" len="med"/>
                </a:ln>
              </p:spPr>
              <p:txBody>
                <a:bodyPr/>
                <a:lstStyle/>
                <a:p>
                  <a:pPr algn="ctr">
                    <a:buFont typeface="Symbol" charset="2"/>
                    <a:buNone/>
                    <a:defRPr/>
                  </a:pPr>
                  <a:endParaRPr lang="es-ES_tradnl" sz="24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sp>
              <p:nvSpPr>
                <p:cNvPr id="16394" name="Line 14"/>
                <p:cNvSpPr>
                  <a:spLocks noChangeShapeType="1"/>
                </p:cNvSpPr>
                <p:nvPr/>
              </p:nvSpPr>
              <p:spPr bwMode="auto">
                <a:xfrm>
                  <a:off x="2514600" y="4322762"/>
                  <a:ext cx="1943100" cy="1588"/>
                </a:xfrm>
                <a:prstGeom prst="line">
                  <a:avLst/>
                </a:prstGeom>
                <a:noFill/>
                <a:ln w="38100">
                  <a:solidFill>
                    <a:srgbClr val="A50021"/>
                  </a:solidFill>
                  <a:round/>
                  <a:headEnd/>
                  <a:tailEnd/>
                </a:ln>
              </p:spPr>
              <p:txBody>
                <a:bodyPr/>
                <a:lstStyle/>
                <a:p>
                  <a:pPr algn="ctr">
                    <a:buFont typeface="Symbol" charset="2"/>
                    <a:buNone/>
                    <a:defRPr/>
                  </a:pPr>
                  <a:endParaRPr lang="es-ES_tradnl" sz="24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grpSp>
          <p:sp>
            <p:nvSpPr>
              <p:cNvPr id="16411" name="Line 36"/>
              <p:cNvSpPr>
                <a:spLocks noChangeShapeType="1"/>
              </p:cNvSpPr>
              <p:nvPr/>
            </p:nvSpPr>
            <p:spPr bwMode="auto">
              <a:xfrm>
                <a:off x="3352800" y="3997325"/>
                <a:ext cx="0" cy="319087"/>
              </a:xfrm>
              <a:prstGeom prst="line">
                <a:avLst/>
              </a:prstGeom>
              <a:noFill/>
              <a:ln w="38100">
                <a:solidFill>
                  <a:srgbClr val="A50021"/>
                </a:solidFill>
                <a:round/>
                <a:headEnd/>
                <a:tailEnd type="none" w="med" len="med"/>
              </a:ln>
            </p:spPr>
            <p:txBody>
              <a:bodyPr/>
              <a:lstStyle/>
              <a:p>
                <a:pPr algn="ctr">
                  <a:buFont typeface="Symbol" charset="2"/>
                  <a:buNone/>
                  <a:defRPr/>
                </a:pPr>
                <a:endParaRPr lang="es-ES_tradnl" sz="24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grpSp>
        <p:grpSp>
          <p:nvGrpSpPr>
            <p:cNvPr id="134159" name="Agrupar 227"/>
            <p:cNvGrpSpPr>
              <a:grpSpLocks/>
            </p:cNvGrpSpPr>
            <p:nvPr/>
          </p:nvGrpSpPr>
          <p:grpSpPr bwMode="auto">
            <a:xfrm>
              <a:off x="6172200" y="2229823"/>
              <a:ext cx="2362200" cy="589573"/>
              <a:chOff x="3619500" y="4253132"/>
              <a:chExt cx="2362200" cy="389761"/>
            </a:xfrm>
          </p:grpSpPr>
          <p:sp>
            <p:nvSpPr>
              <p:cNvPr id="96" name="Rectángulo redondeado 95"/>
              <p:cNvSpPr/>
              <p:nvPr/>
            </p:nvSpPr>
            <p:spPr bwMode="auto">
              <a:xfrm>
                <a:off x="3619500" y="4261893"/>
                <a:ext cx="2362200" cy="381000"/>
              </a:xfrm>
              <a:prstGeom prst="roundRect">
                <a:avLst/>
              </a:prstGeom>
              <a:solidFill>
                <a:srgbClr val="CDD7EB">
                  <a:alpha val="77000"/>
                </a:srgbClr>
              </a:solidFill>
              <a:ln w="9525" cap="flat" cmpd="sng" algn="ctr">
                <a:solidFill>
                  <a:srgbClr val="004586"/>
                </a:solidFill>
                <a:prstDash val="solid"/>
                <a:round/>
                <a:headEnd type="none" w="med" len="med"/>
                <a:tailEnd type="none" w="med" len="med"/>
              </a:ln>
              <a:effectLst>
                <a:outerShdw blurRad="63500" dist="35921" dir="2700000" algn="ctr" rotWithShape="0">
                  <a:schemeClr val="tx1"/>
                </a:outerShdw>
              </a:effectLst>
            </p:spPr>
            <p:txBody>
              <a:bodyPr/>
              <a:lstStyle/>
              <a:p>
                <a:pPr algn="ctr">
                  <a:buFont typeface="Symbol" charset="2"/>
                  <a:buNone/>
                  <a:defRPr/>
                </a:pPr>
                <a:endParaRPr lang="es-ES_tradnl" sz="12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sp>
            <p:nvSpPr>
              <p:cNvPr id="97" name="Text Box 11"/>
              <p:cNvSpPr txBox="1">
                <a:spLocks noChangeArrowheads="1"/>
              </p:cNvSpPr>
              <p:nvPr/>
            </p:nvSpPr>
            <p:spPr bwMode="auto">
              <a:xfrm>
                <a:off x="3727847" y="4253132"/>
                <a:ext cx="2145506" cy="379044"/>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600" b="1" dirty="0" err="1">
                    <a:solidFill>
                      <a:srgbClr val="004586"/>
                    </a:solidFill>
                    <a:latin typeface="Calibri" panose="020F0502020204030204" pitchFamily="34" charset="0"/>
                    <a:cs typeface="Arial"/>
                    <a:sym typeface="Symbol" charset="2"/>
                  </a:rPr>
                  <a:t>Otras</a:t>
                </a:r>
                <a:r>
                  <a:rPr lang="en-GB" sz="1600" b="1" dirty="0">
                    <a:solidFill>
                      <a:srgbClr val="004586"/>
                    </a:solidFill>
                    <a:latin typeface="Calibri" panose="020F0502020204030204" pitchFamily="34" charset="0"/>
                    <a:cs typeface="Arial"/>
                    <a:sym typeface="Symbol" charset="2"/>
                  </a:rPr>
                  <a:t> </a:t>
                </a:r>
                <a:r>
                  <a:rPr lang="en-GB" sz="1600" b="1" dirty="0" err="1">
                    <a:solidFill>
                      <a:srgbClr val="004586"/>
                    </a:solidFill>
                    <a:latin typeface="Calibri" panose="020F0502020204030204" pitchFamily="34" charset="0"/>
                    <a:cs typeface="Arial"/>
                    <a:sym typeface="Symbol" charset="2"/>
                  </a:rPr>
                  <a:t>causas</a:t>
                </a:r>
                <a:r>
                  <a:rPr lang="en-GB" sz="1600" b="1" dirty="0">
                    <a:solidFill>
                      <a:srgbClr val="004586"/>
                    </a:solidFill>
                    <a:latin typeface="Calibri" panose="020F0502020204030204" pitchFamily="34" charset="0"/>
                    <a:cs typeface="Arial"/>
                    <a:sym typeface="Symbol" charset="2"/>
                  </a:rPr>
                  <a:t> de </a:t>
                </a:r>
                <a:r>
                  <a:rPr lang="en-GB" sz="1600" b="1" dirty="0" err="1">
                    <a:solidFill>
                      <a:srgbClr val="004586"/>
                    </a:solidFill>
                    <a:latin typeface="Calibri" panose="020F0502020204030204" pitchFamily="34" charset="0"/>
                    <a:cs typeface="Arial"/>
                    <a:sym typeface="Symbol" charset="2"/>
                  </a:rPr>
                  <a:t>disnea</a:t>
                </a:r>
                <a:r>
                  <a:rPr lang="en-GB" sz="1600" b="1" dirty="0">
                    <a:solidFill>
                      <a:srgbClr val="004586"/>
                    </a:solidFill>
                    <a:latin typeface="Calibri" panose="020F0502020204030204" pitchFamily="34" charset="0"/>
                    <a:cs typeface="Arial"/>
                    <a:sym typeface="Symbol" charset="2"/>
                  </a:rPr>
                  <a:t> </a:t>
                </a:r>
                <a:r>
                  <a:rPr lang="en-GB" sz="1600" b="1" dirty="0" err="1">
                    <a:solidFill>
                      <a:srgbClr val="004586"/>
                    </a:solidFill>
                    <a:latin typeface="Calibri" panose="020F0502020204030204" pitchFamily="34" charset="0"/>
                    <a:cs typeface="Arial"/>
                    <a:sym typeface="Symbol" charset="2"/>
                  </a:rPr>
                  <a:t>aguda</a:t>
                </a:r>
                <a:r>
                  <a:rPr lang="en-GB" sz="1600" b="1" dirty="0">
                    <a:solidFill>
                      <a:srgbClr val="004586"/>
                    </a:solidFill>
                    <a:latin typeface="Calibri" panose="020F0502020204030204" pitchFamily="34" charset="0"/>
                    <a:cs typeface="Arial"/>
                    <a:sym typeface="Symbol" charset="2"/>
                  </a:rPr>
                  <a:t> en EPOC</a:t>
                </a:r>
              </a:p>
            </p:txBody>
          </p:sp>
        </p:grpSp>
        <p:grpSp>
          <p:nvGrpSpPr>
            <p:cNvPr id="134160" name="Agrupar 97"/>
            <p:cNvGrpSpPr>
              <a:grpSpLocks/>
            </p:cNvGrpSpPr>
            <p:nvPr/>
          </p:nvGrpSpPr>
          <p:grpSpPr bwMode="auto">
            <a:xfrm>
              <a:off x="4114800" y="838200"/>
              <a:ext cx="2362200" cy="457200"/>
              <a:chOff x="3886200" y="2819400"/>
              <a:chExt cx="2362200" cy="457200"/>
            </a:xfrm>
          </p:grpSpPr>
          <p:sp>
            <p:nvSpPr>
              <p:cNvPr id="99" name="Rectángulo redondeado 98"/>
              <p:cNvSpPr/>
              <p:nvPr/>
            </p:nvSpPr>
            <p:spPr bwMode="auto">
              <a:xfrm>
                <a:off x="3886200" y="2819400"/>
                <a:ext cx="2362200" cy="457200"/>
              </a:xfrm>
              <a:prstGeom prst="roundRect">
                <a:avLst/>
              </a:prstGeom>
              <a:solidFill>
                <a:schemeClr val="accent5">
                  <a:alpha val="77000"/>
                </a:schemeClr>
              </a:solidFill>
              <a:ln w="9525" cap="flat" cmpd="sng" algn="ctr">
                <a:solidFill>
                  <a:srgbClr val="004586"/>
                </a:solidFill>
                <a:prstDash val="solid"/>
                <a:round/>
                <a:headEnd type="none" w="med" len="med"/>
                <a:tailEnd type="none" w="med" len="med"/>
              </a:ln>
              <a:effectLst>
                <a:outerShdw blurRad="63500" dist="35921" dir="2700000" algn="ctr" rotWithShape="0">
                  <a:schemeClr val="tx1"/>
                </a:outerShdw>
              </a:effectLst>
            </p:spPr>
            <p:txBody>
              <a:bodyPr/>
              <a:lstStyle/>
              <a:p>
                <a:pPr algn="ctr">
                  <a:buFont typeface="Symbol" charset="2"/>
                  <a:buNone/>
                  <a:defRPr/>
                </a:pPr>
                <a:endParaRPr lang="es-ES_tradnl" sz="1400" b="1" dirty="0">
                  <a:solidFill>
                    <a:srgbClr val="000000"/>
                  </a:solidFill>
                  <a:effectLst>
                    <a:outerShdw blurRad="38100" dist="38100" dir="2700000" algn="tl">
                      <a:srgbClr val="000000">
                        <a:alpha val="43137"/>
                      </a:srgbClr>
                    </a:outerShdw>
                  </a:effectLst>
                  <a:latin typeface="Calibri" panose="020F0502020204030204" pitchFamily="34" charset="0"/>
                  <a:cs typeface="Arial"/>
                  <a:sym typeface="Symbol" charset="2"/>
                </a:endParaRPr>
              </a:p>
            </p:txBody>
          </p:sp>
          <p:sp>
            <p:nvSpPr>
              <p:cNvPr id="134222" name="Text Box 11"/>
              <p:cNvSpPr txBox="1">
                <a:spLocks noChangeArrowheads="1"/>
              </p:cNvSpPr>
              <p:nvPr/>
            </p:nvSpPr>
            <p:spPr bwMode="auto">
              <a:xfrm>
                <a:off x="3994547" y="2837716"/>
                <a:ext cx="2145506" cy="35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2451">
                    <a:solidFill>
                      <a:srgbClr val="000000"/>
                    </a:solidFill>
                    <a:miter lim="800000"/>
                    <a:headEnd/>
                    <a:tailEnd/>
                  </a14:hiddenLine>
                </a:ext>
              </a:extLst>
            </p:spPr>
            <p:txBody>
              <a:bodyPr lIns="80138" tIns="40069" rIns="80138" bIns="40069" anchor="b">
                <a:spAutoFit/>
              </a:bodyPr>
              <a:lstStyle>
                <a:lvl1pPr defTabSz="801688">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801688">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801688">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801688">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801688">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801688"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801688"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801688"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801688"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GB" altLang="es-ES" sz="1800" b="1" dirty="0" err="1">
                    <a:solidFill>
                      <a:srgbClr val="004586"/>
                    </a:solidFill>
                    <a:latin typeface="Calibri" panose="020F0502020204030204" pitchFamily="34" charset="0"/>
                    <a:sym typeface="Symbol" panose="05050102010706020507" pitchFamily="18" charset="2"/>
                  </a:rPr>
                  <a:t>Sospecha</a:t>
                </a:r>
                <a:r>
                  <a:rPr lang="en-GB" altLang="es-ES" sz="1800" b="1" dirty="0">
                    <a:solidFill>
                      <a:srgbClr val="004586"/>
                    </a:solidFill>
                    <a:latin typeface="Calibri" panose="020F0502020204030204" pitchFamily="34" charset="0"/>
                    <a:sym typeface="Symbol" panose="05050102010706020507" pitchFamily="18" charset="2"/>
                  </a:rPr>
                  <a:t> </a:t>
                </a:r>
                <a:r>
                  <a:rPr lang="en-GB" altLang="es-ES" sz="1800" b="1" dirty="0" err="1">
                    <a:solidFill>
                      <a:srgbClr val="004586"/>
                    </a:solidFill>
                    <a:latin typeface="Calibri" panose="020F0502020204030204" pitchFamily="34" charset="0"/>
                    <a:sym typeface="Symbol" panose="05050102010706020507" pitchFamily="18" charset="2"/>
                  </a:rPr>
                  <a:t>agudización</a:t>
                </a:r>
                <a:endParaRPr lang="en-GB" altLang="es-ES" sz="1800" b="1" dirty="0">
                  <a:solidFill>
                    <a:srgbClr val="004586"/>
                  </a:solidFill>
                  <a:latin typeface="Calibri" panose="020F0502020204030204" pitchFamily="34" charset="0"/>
                  <a:sym typeface="Symbol" panose="05050102010706020507" pitchFamily="18" charset="2"/>
                </a:endParaRPr>
              </a:p>
            </p:txBody>
          </p:sp>
        </p:grpSp>
        <p:grpSp>
          <p:nvGrpSpPr>
            <p:cNvPr id="134161" name="Agrupar 88"/>
            <p:cNvGrpSpPr>
              <a:grpSpLocks/>
            </p:cNvGrpSpPr>
            <p:nvPr/>
          </p:nvGrpSpPr>
          <p:grpSpPr bwMode="auto">
            <a:xfrm>
              <a:off x="2743200" y="4439814"/>
              <a:ext cx="1219200" cy="589385"/>
              <a:chOff x="2865294" y="1706720"/>
              <a:chExt cx="1645228" cy="884078"/>
            </a:xfrm>
          </p:grpSpPr>
          <p:sp>
            <p:nvSpPr>
              <p:cNvPr id="76" name="Rectángulo redondeado 75"/>
              <p:cNvSpPr/>
              <p:nvPr/>
            </p:nvSpPr>
            <p:spPr bwMode="auto">
              <a:xfrm>
                <a:off x="2889395" y="1790698"/>
                <a:ext cx="1597028" cy="800100"/>
              </a:xfrm>
              <a:prstGeom prst="roundRect">
                <a:avLst/>
              </a:prstGeom>
              <a:solidFill>
                <a:schemeClr val="bg1">
                  <a:alpha val="77000"/>
                </a:scheme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a:solidFill>
                    <a:srgbClr val="000000"/>
                  </a:solidFill>
                  <a:effectLst>
                    <a:outerShdw blurRad="38100" dist="38100" dir="2700000" algn="tl">
                      <a:srgbClr val="000000">
                        <a:alpha val="43137"/>
                      </a:srgbClr>
                    </a:outerShdw>
                  </a:effectLst>
                  <a:latin typeface="Times New Roman" charset="0"/>
                  <a:cs typeface="Arial"/>
                  <a:sym typeface="Symbol" charset="2"/>
                </a:endParaRPr>
              </a:p>
            </p:txBody>
          </p:sp>
          <p:sp>
            <p:nvSpPr>
              <p:cNvPr id="77" name="Text Box 11"/>
              <p:cNvSpPr txBox="1">
                <a:spLocks noChangeArrowheads="1"/>
              </p:cNvSpPr>
              <p:nvPr/>
            </p:nvSpPr>
            <p:spPr bwMode="auto">
              <a:xfrm>
                <a:off x="2865294" y="1706720"/>
                <a:ext cx="1645228" cy="860045"/>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600" dirty="0">
                    <a:solidFill>
                      <a:srgbClr val="004586"/>
                    </a:solidFill>
                    <a:latin typeface="Calibri" panose="020F0502020204030204" pitchFamily="34" charset="0"/>
                    <a:sym typeface="Symbol" pitchFamily="18" charset="2"/>
                  </a:rPr>
                  <a:t>≥ 2 </a:t>
                </a:r>
                <a:r>
                  <a:rPr lang="en-GB" sz="1600" dirty="0" err="1">
                    <a:solidFill>
                      <a:srgbClr val="004586"/>
                    </a:solidFill>
                    <a:latin typeface="Calibri" panose="020F0502020204030204" pitchFamily="34" charset="0"/>
                    <a:sym typeface="Symbol" pitchFamily="18" charset="2"/>
                  </a:rPr>
                  <a:t>criterios</a:t>
                </a:r>
                <a:r>
                  <a:rPr lang="en-GB" sz="1600" dirty="0">
                    <a:solidFill>
                      <a:srgbClr val="004586"/>
                    </a:solidFill>
                    <a:latin typeface="Calibri" panose="020F0502020204030204" pitchFamily="34" charset="0"/>
                    <a:sym typeface="Symbol" pitchFamily="18" charset="2"/>
                  </a:rPr>
                  <a:t> de </a:t>
                </a:r>
                <a:r>
                  <a:rPr lang="en-GB" sz="1600" dirty="0" err="1">
                    <a:solidFill>
                      <a:srgbClr val="004586"/>
                    </a:solidFill>
                    <a:latin typeface="Calibri" panose="020F0502020204030204" pitchFamily="34" charset="0"/>
                    <a:sym typeface="Symbol" pitchFamily="18" charset="2"/>
                  </a:rPr>
                  <a:t>Anthonisen</a:t>
                </a:r>
                <a:endParaRPr lang="en-GB" sz="1600" dirty="0">
                  <a:solidFill>
                    <a:srgbClr val="004586"/>
                  </a:solidFill>
                  <a:latin typeface="Calibri" panose="020F0502020204030204" pitchFamily="34" charset="0"/>
                  <a:sym typeface="Symbol" pitchFamily="18" charset="2"/>
                </a:endParaRPr>
              </a:p>
            </p:txBody>
          </p:sp>
        </p:grpSp>
        <p:grpSp>
          <p:nvGrpSpPr>
            <p:cNvPr id="134162" name="Agrupar 88"/>
            <p:cNvGrpSpPr>
              <a:grpSpLocks/>
            </p:cNvGrpSpPr>
            <p:nvPr/>
          </p:nvGrpSpPr>
          <p:grpSpPr bwMode="auto">
            <a:xfrm>
              <a:off x="2667000" y="5334000"/>
              <a:ext cx="1295400" cy="533400"/>
              <a:chOff x="2865294" y="1790696"/>
              <a:chExt cx="1645227" cy="800104"/>
            </a:xfrm>
          </p:grpSpPr>
          <p:sp>
            <p:nvSpPr>
              <p:cNvPr id="108" name="Rectángulo redondeado 107"/>
              <p:cNvSpPr/>
              <p:nvPr/>
            </p:nvSpPr>
            <p:spPr bwMode="auto">
              <a:xfrm>
                <a:off x="2887977" y="1790696"/>
                <a:ext cx="1599862" cy="800104"/>
              </a:xfrm>
              <a:prstGeom prst="roundRect">
                <a:avLst/>
              </a:prstGeom>
              <a:solidFill>
                <a:schemeClr val="accent6">
                  <a:lumMod val="40000"/>
                  <a:lumOff val="60000"/>
                  <a:alpha val="77000"/>
                </a:scheme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a:solidFill>
                    <a:srgbClr val="000000"/>
                  </a:solidFill>
                  <a:effectLst>
                    <a:outerShdw blurRad="38100" dist="38100" dir="2700000" algn="tl">
                      <a:srgbClr val="000000">
                        <a:alpha val="43137"/>
                      </a:srgbClr>
                    </a:outerShdw>
                  </a:effectLst>
                  <a:latin typeface="Times New Roman" charset="0"/>
                  <a:cs typeface="Arial"/>
                  <a:sym typeface="Symbol" charset="2"/>
                </a:endParaRPr>
              </a:p>
            </p:txBody>
          </p:sp>
          <p:sp>
            <p:nvSpPr>
              <p:cNvPr id="109" name="Text Box 11"/>
              <p:cNvSpPr txBox="1">
                <a:spLocks noChangeArrowheads="1"/>
              </p:cNvSpPr>
              <p:nvPr/>
            </p:nvSpPr>
            <p:spPr bwMode="auto">
              <a:xfrm>
                <a:off x="2865294" y="1864340"/>
                <a:ext cx="1645227" cy="490715"/>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600" dirty="0" err="1">
                    <a:solidFill>
                      <a:srgbClr val="004586"/>
                    </a:solidFill>
                    <a:latin typeface="Calibri" panose="020F0502020204030204" pitchFamily="34" charset="0"/>
                    <a:cs typeface="Arial"/>
                    <a:sym typeface="Symbol" charset="2"/>
                  </a:rPr>
                  <a:t>Dudas</a:t>
                </a:r>
                <a:r>
                  <a:rPr lang="en-GB" sz="1600" dirty="0">
                    <a:solidFill>
                      <a:srgbClr val="004586"/>
                    </a:solidFill>
                    <a:latin typeface="Calibri" panose="020F0502020204030204" pitchFamily="34" charset="0"/>
                    <a:cs typeface="Arial"/>
                    <a:sym typeface="Symbol" charset="2"/>
                  </a:rPr>
                  <a:t> </a:t>
                </a:r>
                <a:r>
                  <a:rPr lang="en-GB" sz="1600" dirty="0" err="1">
                    <a:solidFill>
                      <a:srgbClr val="004586"/>
                    </a:solidFill>
                    <a:latin typeface="Calibri" panose="020F0502020204030204" pitchFamily="34" charset="0"/>
                    <a:cs typeface="Arial"/>
                    <a:sym typeface="Symbol" charset="2"/>
                  </a:rPr>
                  <a:t>bacteriana</a:t>
                </a:r>
                <a:endParaRPr lang="en-GB" sz="1600" dirty="0">
                  <a:solidFill>
                    <a:srgbClr val="004586"/>
                  </a:solidFill>
                  <a:latin typeface="Calibri" panose="020F0502020204030204" pitchFamily="34" charset="0"/>
                  <a:cs typeface="Arial"/>
                  <a:sym typeface="Symbol" charset="2"/>
                </a:endParaRPr>
              </a:p>
            </p:txBody>
          </p:sp>
        </p:grpSp>
        <p:grpSp>
          <p:nvGrpSpPr>
            <p:cNvPr id="134163" name="Agrupar 88"/>
            <p:cNvGrpSpPr>
              <a:grpSpLocks/>
            </p:cNvGrpSpPr>
            <p:nvPr/>
          </p:nvGrpSpPr>
          <p:grpSpPr bwMode="auto">
            <a:xfrm>
              <a:off x="1700808" y="4253986"/>
              <a:ext cx="1143000" cy="327142"/>
              <a:chOff x="2900428" y="1756009"/>
              <a:chExt cx="1645227" cy="858752"/>
            </a:xfrm>
          </p:grpSpPr>
          <p:sp>
            <p:nvSpPr>
              <p:cNvPr id="111" name="Rectángulo redondeado 110"/>
              <p:cNvSpPr/>
              <p:nvPr/>
            </p:nvSpPr>
            <p:spPr bwMode="auto">
              <a:xfrm>
                <a:off x="3084658" y="1790696"/>
                <a:ext cx="1206500" cy="800104"/>
              </a:xfrm>
              <a:prstGeom prst="roundRect">
                <a:avLst/>
              </a:prstGeom>
              <a:solidFill>
                <a:schemeClr val="accent6">
                  <a:lumMod val="40000"/>
                  <a:lumOff val="60000"/>
                  <a:alpha val="77000"/>
                </a:scheme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a:solidFill>
                    <a:srgbClr val="000000"/>
                  </a:solidFill>
                  <a:effectLst>
                    <a:outerShdw blurRad="38100" dist="38100" dir="2700000" algn="tl">
                      <a:srgbClr val="000000">
                        <a:alpha val="43137"/>
                      </a:srgbClr>
                    </a:outerShdw>
                  </a:effectLst>
                  <a:latin typeface="Times New Roman" charset="0"/>
                  <a:cs typeface="Arial"/>
                  <a:sym typeface="Symbol" charset="2"/>
                </a:endParaRPr>
              </a:p>
            </p:txBody>
          </p:sp>
          <p:sp>
            <p:nvSpPr>
              <p:cNvPr id="112" name="Text Box 11"/>
              <p:cNvSpPr txBox="1">
                <a:spLocks noChangeArrowheads="1"/>
              </p:cNvSpPr>
              <p:nvPr/>
            </p:nvSpPr>
            <p:spPr bwMode="auto">
              <a:xfrm>
                <a:off x="2900428" y="1756009"/>
                <a:ext cx="1645227" cy="858752"/>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600" dirty="0" err="1">
                    <a:solidFill>
                      <a:srgbClr val="004586"/>
                    </a:solidFill>
                    <a:latin typeface="Calibri" panose="020F0502020204030204" pitchFamily="34" charset="0"/>
                    <a:cs typeface="Arial"/>
                    <a:sym typeface="Symbol" charset="2"/>
                  </a:rPr>
                  <a:t>Bacteriana</a:t>
                </a:r>
                <a:endParaRPr lang="en-GB" sz="1200" dirty="0">
                  <a:solidFill>
                    <a:srgbClr val="004586"/>
                  </a:solidFill>
                  <a:latin typeface="Calibri" panose="020F0502020204030204" pitchFamily="34" charset="0"/>
                  <a:cs typeface="Arial"/>
                  <a:sym typeface="Symbol" charset="2"/>
                </a:endParaRPr>
              </a:p>
            </p:txBody>
          </p:sp>
        </p:grpSp>
        <p:sp>
          <p:nvSpPr>
            <p:cNvPr id="113" name="Line 35"/>
            <p:cNvSpPr>
              <a:spLocks noChangeShapeType="1"/>
            </p:cNvSpPr>
            <p:nvPr/>
          </p:nvSpPr>
          <p:spPr bwMode="auto">
            <a:xfrm>
              <a:off x="3352800" y="5029200"/>
              <a:ext cx="0" cy="319088"/>
            </a:xfrm>
            <a:prstGeom prst="line">
              <a:avLst/>
            </a:prstGeom>
            <a:noFill/>
            <a:ln w="38100">
              <a:solidFill>
                <a:srgbClr val="A50021"/>
              </a:solidFill>
              <a:round/>
              <a:headEnd/>
              <a:tailEnd type="triangl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24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grpSp>
          <p:nvGrpSpPr>
            <p:cNvPr id="134165" name="Agrupar 88"/>
            <p:cNvGrpSpPr>
              <a:grpSpLocks/>
            </p:cNvGrpSpPr>
            <p:nvPr/>
          </p:nvGrpSpPr>
          <p:grpSpPr bwMode="auto">
            <a:xfrm>
              <a:off x="4086225" y="4445035"/>
              <a:ext cx="1229917" cy="965165"/>
              <a:chOff x="2826733" y="1143054"/>
              <a:chExt cx="1659689" cy="1447747"/>
            </a:xfrm>
          </p:grpSpPr>
          <p:sp>
            <p:nvSpPr>
              <p:cNvPr id="115" name="Rectángulo redondeado 114"/>
              <p:cNvSpPr/>
              <p:nvPr/>
            </p:nvSpPr>
            <p:spPr bwMode="auto">
              <a:xfrm>
                <a:off x="2889394" y="1219202"/>
                <a:ext cx="1597028" cy="1371599"/>
              </a:xfrm>
              <a:prstGeom prst="roundRect">
                <a:avLst/>
              </a:prstGeom>
              <a:solidFill>
                <a:schemeClr val="bg1">
                  <a:alpha val="77000"/>
                </a:scheme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a:solidFill>
                    <a:srgbClr val="000000"/>
                  </a:solidFill>
                  <a:effectLst>
                    <a:outerShdw blurRad="38100" dist="38100" dir="2700000" algn="tl">
                      <a:srgbClr val="000000">
                        <a:alpha val="43137"/>
                      </a:srgbClr>
                    </a:outerShdw>
                  </a:effectLst>
                  <a:latin typeface="Times New Roman" charset="0"/>
                  <a:cs typeface="Arial"/>
                  <a:sym typeface="Symbol" charset="2"/>
                </a:endParaRPr>
              </a:p>
            </p:txBody>
          </p:sp>
          <p:sp>
            <p:nvSpPr>
              <p:cNvPr id="116" name="Text Box 11"/>
              <p:cNvSpPr txBox="1">
                <a:spLocks noChangeArrowheads="1"/>
              </p:cNvSpPr>
              <p:nvPr/>
            </p:nvSpPr>
            <p:spPr bwMode="auto">
              <a:xfrm>
                <a:off x="2826733" y="1143054"/>
                <a:ext cx="1645228" cy="1414042"/>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400" dirty="0" err="1">
                    <a:solidFill>
                      <a:srgbClr val="004586"/>
                    </a:solidFill>
                    <a:latin typeface="Calibri" panose="020F0502020204030204" pitchFamily="34" charset="0"/>
                    <a:cs typeface="Arial"/>
                    <a:sym typeface="Symbol" charset="2"/>
                  </a:rPr>
                  <a:t>1 criterio de Anthonisen (excluida purulencia)</a:t>
                </a:r>
                <a:endParaRPr lang="en-GB" sz="1400" dirty="0">
                  <a:solidFill>
                    <a:srgbClr val="004586"/>
                  </a:solidFill>
                  <a:latin typeface="Calibri" panose="020F0502020204030204" pitchFamily="34" charset="0"/>
                  <a:cs typeface="Arial"/>
                  <a:sym typeface="Symbol" charset="2"/>
                </a:endParaRPr>
              </a:p>
            </p:txBody>
          </p:sp>
        </p:grpSp>
        <p:grpSp>
          <p:nvGrpSpPr>
            <p:cNvPr id="14" name="Agrupar 177"/>
            <p:cNvGrpSpPr/>
            <p:nvPr/>
          </p:nvGrpSpPr>
          <p:grpSpPr>
            <a:xfrm>
              <a:off x="4038600" y="5445125"/>
              <a:ext cx="1371600" cy="650875"/>
              <a:chOff x="3352800" y="5445125"/>
              <a:chExt cx="1371600" cy="650875"/>
            </a:xfrm>
            <a:effectLst>
              <a:outerShdw blurRad="50800" dist="38100" dir="2700000" algn="tl" rotWithShape="0">
                <a:srgbClr val="000000">
                  <a:alpha val="43000"/>
                </a:srgbClr>
              </a:outerShdw>
            </a:effectLst>
          </p:grpSpPr>
          <p:grpSp>
            <p:nvGrpSpPr>
              <p:cNvPr id="15" name="Agrupar 116"/>
              <p:cNvGrpSpPr/>
              <p:nvPr/>
            </p:nvGrpSpPr>
            <p:grpSpPr>
              <a:xfrm>
                <a:off x="3352800" y="5770562"/>
                <a:ext cx="1371600" cy="325438"/>
                <a:chOff x="2514600" y="4322762"/>
                <a:chExt cx="1943100" cy="325438"/>
              </a:xfrm>
            </p:grpSpPr>
            <p:sp>
              <p:nvSpPr>
                <p:cNvPr id="118" name="Line 12"/>
                <p:cNvSpPr>
                  <a:spLocks noChangeShapeType="1"/>
                </p:cNvSpPr>
                <p:nvPr/>
              </p:nvSpPr>
              <p:spPr bwMode="auto">
                <a:xfrm>
                  <a:off x="2514600" y="4329112"/>
                  <a:ext cx="0" cy="319088"/>
                </a:xfrm>
                <a:prstGeom prst="line">
                  <a:avLst/>
                </a:prstGeom>
                <a:noFill/>
                <a:ln w="38100">
                  <a:solidFill>
                    <a:srgbClr val="A50021"/>
                  </a:solidFill>
                  <a:round/>
                  <a:headEnd/>
                  <a:tailEnd type="triangle" w="med" len="med"/>
                </a:ln>
              </p:spPr>
              <p:txBody>
                <a:bodyPr/>
                <a:lstStyle/>
                <a:p>
                  <a:pPr algn="ctr">
                    <a:buFont typeface="Symbol" charset="2"/>
                    <a:buNone/>
                    <a:defRPr/>
                  </a:pPr>
                  <a:endParaRPr lang="es-ES_tradnl" sz="24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sp>
              <p:nvSpPr>
                <p:cNvPr id="119" name="Line 13"/>
                <p:cNvSpPr>
                  <a:spLocks noChangeShapeType="1"/>
                </p:cNvSpPr>
                <p:nvPr/>
              </p:nvSpPr>
              <p:spPr bwMode="auto">
                <a:xfrm>
                  <a:off x="4457700" y="4322762"/>
                  <a:ext cx="0" cy="325438"/>
                </a:xfrm>
                <a:prstGeom prst="line">
                  <a:avLst/>
                </a:prstGeom>
                <a:noFill/>
                <a:ln w="38100">
                  <a:solidFill>
                    <a:srgbClr val="A50021"/>
                  </a:solidFill>
                  <a:round/>
                  <a:headEnd/>
                  <a:tailEnd type="triangle" w="med" len="med"/>
                </a:ln>
              </p:spPr>
              <p:txBody>
                <a:bodyPr/>
                <a:lstStyle/>
                <a:p>
                  <a:pPr algn="ctr">
                    <a:buFont typeface="Symbol" charset="2"/>
                    <a:buNone/>
                    <a:defRPr/>
                  </a:pPr>
                  <a:endParaRPr lang="es-ES_tradnl" sz="24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sp>
              <p:nvSpPr>
                <p:cNvPr id="120" name="Line 14"/>
                <p:cNvSpPr>
                  <a:spLocks noChangeShapeType="1"/>
                </p:cNvSpPr>
                <p:nvPr/>
              </p:nvSpPr>
              <p:spPr bwMode="auto">
                <a:xfrm>
                  <a:off x="2514600" y="4322762"/>
                  <a:ext cx="1943100" cy="1588"/>
                </a:xfrm>
                <a:prstGeom prst="line">
                  <a:avLst/>
                </a:prstGeom>
                <a:noFill/>
                <a:ln w="38100">
                  <a:solidFill>
                    <a:srgbClr val="A50021"/>
                  </a:solidFill>
                  <a:round/>
                  <a:headEnd/>
                  <a:tailEnd/>
                </a:ln>
              </p:spPr>
              <p:txBody>
                <a:bodyPr/>
                <a:lstStyle/>
                <a:p>
                  <a:pPr algn="ctr">
                    <a:buFont typeface="Symbol" charset="2"/>
                    <a:buNone/>
                    <a:defRPr/>
                  </a:pPr>
                  <a:endParaRPr lang="es-ES_tradnl" sz="24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grpSp>
          <p:sp>
            <p:nvSpPr>
              <p:cNvPr id="121" name="Line 36"/>
              <p:cNvSpPr>
                <a:spLocks noChangeShapeType="1"/>
              </p:cNvSpPr>
              <p:nvPr/>
            </p:nvSpPr>
            <p:spPr bwMode="auto">
              <a:xfrm>
                <a:off x="4038600" y="5445125"/>
                <a:ext cx="0" cy="319087"/>
              </a:xfrm>
              <a:prstGeom prst="line">
                <a:avLst/>
              </a:prstGeom>
              <a:noFill/>
              <a:ln w="38100">
                <a:solidFill>
                  <a:srgbClr val="A50021"/>
                </a:solidFill>
                <a:round/>
                <a:headEnd/>
                <a:tailEnd type="none" w="med" len="med"/>
              </a:ln>
            </p:spPr>
            <p:txBody>
              <a:bodyPr/>
              <a:lstStyle/>
              <a:p>
                <a:pPr algn="ctr">
                  <a:buFont typeface="Symbol" charset="2"/>
                  <a:buNone/>
                  <a:defRPr/>
                </a:pPr>
                <a:endParaRPr lang="es-ES_tradnl" sz="24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grpSp>
        <p:grpSp>
          <p:nvGrpSpPr>
            <p:cNvPr id="134167" name="Agrupar 88"/>
            <p:cNvGrpSpPr>
              <a:grpSpLocks/>
            </p:cNvGrpSpPr>
            <p:nvPr/>
          </p:nvGrpSpPr>
          <p:grpSpPr bwMode="auto">
            <a:xfrm>
              <a:off x="3483006" y="6110513"/>
              <a:ext cx="1149712" cy="328308"/>
              <a:chOff x="2833353" y="1828795"/>
              <a:chExt cx="1654890" cy="861813"/>
            </a:xfrm>
          </p:grpSpPr>
          <p:sp>
            <p:nvSpPr>
              <p:cNvPr id="126" name="Rectángulo redondeado 125"/>
              <p:cNvSpPr/>
              <p:nvPr/>
            </p:nvSpPr>
            <p:spPr bwMode="auto">
              <a:xfrm>
                <a:off x="2887574" y="1828795"/>
                <a:ext cx="1600669" cy="800104"/>
              </a:xfrm>
              <a:prstGeom prst="roundRect">
                <a:avLst/>
              </a:prstGeom>
              <a:solidFill>
                <a:schemeClr val="accent6">
                  <a:lumMod val="40000"/>
                  <a:lumOff val="60000"/>
                  <a:alpha val="77000"/>
                </a:scheme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a:solidFill>
                    <a:srgbClr val="000000"/>
                  </a:solidFill>
                  <a:effectLst>
                    <a:outerShdw blurRad="38100" dist="38100" dir="2700000" algn="tl">
                      <a:srgbClr val="000000">
                        <a:alpha val="43137"/>
                      </a:srgbClr>
                    </a:outerShdw>
                  </a:effectLst>
                  <a:latin typeface="Times New Roman" charset="0"/>
                  <a:cs typeface="Arial"/>
                  <a:sym typeface="Symbol" charset="2"/>
                </a:endParaRPr>
              </a:p>
            </p:txBody>
          </p:sp>
          <p:sp>
            <p:nvSpPr>
              <p:cNvPr id="127" name="Text Box 11"/>
              <p:cNvSpPr txBox="1">
                <a:spLocks noChangeArrowheads="1"/>
              </p:cNvSpPr>
              <p:nvPr/>
            </p:nvSpPr>
            <p:spPr bwMode="auto">
              <a:xfrm>
                <a:off x="2833353" y="1831856"/>
                <a:ext cx="1645227" cy="858752"/>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600" dirty="0" err="1">
                    <a:solidFill>
                      <a:srgbClr val="004586"/>
                    </a:solidFill>
                    <a:latin typeface="Calibri" panose="020F0502020204030204" pitchFamily="34" charset="0"/>
                    <a:cs typeface="Arial"/>
                    <a:sym typeface="Symbol" charset="2"/>
                  </a:rPr>
                  <a:t>Vírica</a:t>
                </a:r>
                <a:endParaRPr lang="en-GB" sz="1600" dirty="0">
                  <a:solidFill>
                    <a:srgbClr val="004586"/>
                  </a:solidFill>
                  <a:latin typeface="Calibri" panose="020F0502020204030204" pitchFamily="34" charset="0"/>
                  <a:cs typeface="Arial"/>
                  <a:sym typeface="Symbol" charset="2"/>
                </a:endParaRPr>
              </a:p>
            </p:txBody>
          </p:sp>
        </p:grpSp>
        <p:grpSp>
          <p:nvGrpSpPr>
            <p:cNvPr id="134168" name="Agrupar 88"/>
            <p:cNvGrpSpPr>
              <a:grpSpLocks/>
            </p:cNvGrpSpPr>
            <p:nvPr/>
          </p:nvGrpSpPr>
          <p:grpSpPr bwMode="auto">
            <a:xfrm>
              <a:off x="4887162" y="6085544"/>
              <a:ext cx="1143001" cy="511808"/>
              <a:chOff x="2880208" y="1363197"/>
              <a:chExt cx="1645228" cy="1343503"/>
            </a:xfrm>
          </p:grpSpPr>
          <p:sp>
            <p:nvSpPr>
              <p:cNvPr id="129" name="Rectángulo redondeado 128"/>
              <p:cNvSpPr/>
              <p:nvPr/>
            </p:nvSpPr>
            <p:spPr bwMode="auto">
              <a:xfrm>
                <a:off x="2887574" y="1390644"/>
                <a:ext cx="1600669" cy="1200156"/>
              </a:xfrm>
              <a:prstGeom prst="roundRect">
                <a:avLst/>
              </a:prstGeom>
              <a:solidFill>
                <a:schemeClr val="accent6">
                  <a:lumMod val="40000"/>
                  <a:lumOff val="60000"/>
                  <a:alpha val="77000"/>
                </a:scheme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a:solidFill>
                    <a:srgbClr val="000000"/>
                  </a:solidFill>
                  <a:effectLst>
                    <a:outerShdw blurRad="38100" dist="38100" dir="2700000" algn="tl">
                      <a:srgbClr val="000000">
                        <a:alpha val="43137"/>
                      </a:srgbClr>
                    </a:outerShdw>
                  </a:effectLst>
                  <a:latin typeface="Times New Roman" charset="0"/>
                  <a:cs typeface="Arial"/>
                  <a:sym typeface="Symbol" charset="2"/>
                </a:endParaRPr>
              </a:p>
            </p:txBody>
          </p:sp>
          <p:sp>
            <p:nvSpPr>
              <p:cNvPr id="130" name="Text Box 11"/>
              <p:cNvSpPr txBox="1">
                <a:spLocks noChangeArrowheads="1"/>
              </p:cNvSpPr>
              <p:nvPr/>
            </p:nvSpPr>
            <p:spPr bwMode="auto">
              <a:xfrm>
                <a:off x="2880208" y="1363197"/>
                <a:ext cx="1645228" cy="1343503"/>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400" dirty="0" err="1">
                    <a:solidFill>
                      <a:srgbClr val="004586"/>
                    </a:solidFill>
                    <a:latin typeface="Calibri" panose="020F0502020204030204" pitchFamily="34" charset="0"/>
                    <a:cs typeface="Arial"/>
                    <a:sym typeface="Symbol" charset="2"/>
                  </a:rPr>
                  <a:t>Etiología no aclarada</a:t>
                </a:r>
                <a:endParaRPr lang="en-GB" sz="1400" dirty="0">
                  <a:solidFill>
                    <a:srgbClr val="004586"/>
                  </a:solidFill>
                  <a:latin typeface="Calibri" panose="020F0502020204030204" pitchFamily="34" charset="0"/>
                  <a:cs typeface="Arial"/>
                  <a:sym typeface="Symbol" charset="2"/>
                </a:endParaRPr>
              </a:p>
            </p:txBody>
          </p:sp>
        </p:grpSp>
        <p:grpSp>
          <p:nvGrpSpPr>
            <p:cNvPr id="134169" name="Agrupar 88"/>
            <p:cNvGrpSpPr>
              <a:grpSpLocks/>
            </p:cNvGrpSpPr>
            <p:nvPr/>
          </p:nvGrpSpPr>
          <p:grpSpPr bwMode="auto">
            <a:xfrm>
              <a:off x="2362200" y="2881812"/>
              <a:ext cx="1524000" cy="318589"/>
              <a:chOff x="2865294" y="1754500"/>
              <a:chExt cx="1645227" cy="836303"/>
            </a:xfrm>
          </p:grpSpPr>
          <p:sp>
            <p:nvSpPr>
              <p:cNvPr id="132" name="Rectángulo redondeado 131"/>
              <p:cNvSpPr/>
              <p:nvPr/>
            </p:nvSpPr>
            <p:spPr bwMode="auto">
              <a:xfrm>
                <a:off x="2887145" y="1790696"/>
                <a:ext cx="1601526" cy="800107"/>
              </a:xfrm>
              <a:prstGeom prst="roundRect">
                <a:avLst/>
              </a:prstGeom>
              <a:solidFill>
                <a:schemeClr val="bg1">
                  <a:alpha val="77000"/>
                </a:scheme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a:solidFill>
                    <a:srgbClr val="000000"/>
                  </a:solidFill>
                  <a:effectLst>
                    <a:outerShdw blurRad="38100" dist="38100" dir="2700000" algn="tl">
                      <a:srgbClr val="000000">
                        <a:alpha val="43137"/>
                      </a:srgbClr>
                    </a:outerShdw>
                  </a:effectLst>
                  <a:latin typeface="Times New Roman" charset="0"/>
                  <a:cs typeface="Arial"/>
                  <a:sym typeface="Symbol" charset="2"/>
                </a:endParaRPr>
              </a:p>
            </p:txBody>
          </p:sp>
          <p:sp>
            <p:nvSpPr>
              <p:cNvPr id="133" name="Text Box 11"/>
              <p:cNvSpPr txBox="1">
                <a:spLocks noChangeArrowheads="1"/>
              </p:cNvSpPr>
              <p:nvPr/>
            </p:nvSpPr>
            <p:spPr bwMode="auto">
              <a:xfrm>
                <a:off x="2865294" y="1754500"/>
                <a:ext cx="1645227" cy="777962"/>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400" dirty="0" err="1">
                    <a:solidFill>
                      <a:srgbClr val="004586"/>
                    </a:solidFill>
                    <a:latin typeface="Calibri" panose="020F0502020204030204" pitchFamily="34" charset="0"/>
                    <a:cs typeface="Arial"/>
                    <a:sym typeface="Symbol" charset="2"/>
                  </a:rPr>
                  <a:t>¿Esputo purulento?</a:t>
                </a:r>
                <a:endParaRPr lang="en-GB" sz="1400" dirty="0">
                  <a:solidFill>
                    <a:srgbClr val="004586"/>
                  </a:solidFill>
                  <a:latin typeface="Calibri" panose="020F0502020204030204" pitchFamily="34" charset="0"/>
                  <a:cs typeface="Arial"/>
                  <a:sym typeface="Symbol" charset="2"/>
                </a:endParaRPr>
              </a:p>
            </p:txBody>
          </p:sp>
        </p:grpSp>
        <p:grpSp>
          <p:nvGrpSpPr>
            <p:cNvPr id="19" name="Agrupar 138"/>
            <p:cNvGrpSpPr/>
            <p:nvPr/>
          </p:nvGrpSpPr>
          <p:grpSpPr>
            <a:xfrm>
              <a:off x="6629400" y="2823861"/>
              <a:ext cx="1371600" cy="452739"/>
              <a:chOff x="5943600" y="2823861"/>
              <a:chExt cx="1371600" cy="452739"/>
            </a:xfrm>
            <a:effectLst>
              <a:outerShdw blurRad="50800" dist="38100" dir="2700000" algn="tl" rotWithShape="0">
                <a:srgbClr val="000000">
                  <a:alpha val="43000"/>
                </a:srgbClr>
              </a:outerShdw>
            </a:effectLst>
          </p:grpSpPr>
          <p:grpSp>
            <p:nvGrpSpPr>
              <p:cNvPr id="20" name="Agrupar 133"/>
              <p:cNvGrpSpPr/>
              <p:nvPr/>
            </p:nvGrpSpPr>
            <p:grpSpPr>
              <a:xfrm>
                <a:off x="5943600" y="3048000"/>
                <a:ext cx="1371600" cy="228600"/>
                <a:chOff x="2514600" y="4322762"/>
                <a:chExt cx="1943100" cy="325438"/>
              </a:xfrm>
            </p:grpSpPr>
            <p:sp>
              <p:nvSpPr>
                <p:cNvPr id="135" name="Line 12"/>
                <p:cNvSpPr>
                  <a:spLocks noChangeShapeType="1"/>
                </p:cNvSpPr>
                <p:nvPr/>
              </p:nvSpPr>
              <p:spPr bwMode="auto">
                <a:xfrm>
                  <a:off x="2514600" y="4329112"/>
                  <a:ext cx="0" cy="319088"/>
                </a:xfrm>
                <a:prstGeom prst="line">
                  <a:avLst/>
                </a:prstGeom>
                <a:noFill/>
                <a:ln w="38100">
                  <a:solidFill>
                    <a:srgbClr val="A50021"/>
                  </a:solidFill>
                  <a:round/>
                  <a:headEnd/>
                  <a:tailEnd type="triangle" w="med" len="med"/>
                </a:ln>
              </p:spPr>
              <p:txBody>
                <a:bodyPr/>
                <a:lstStyle/>
                <a:p>
                  <a:pPr algn="ctr">
                    <a:buFont typeface="Symbol" charset="2"/>
                    <a:buNone/>
                    <a:defRPr/>
                  </a:pPr>
                  <a:endParaRPr lang="es-ES_tradnl" sz="24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sp>
              <p:nvSpPr>
                <p:cNvPr id="136" name="Line 13"/>
                <p:cNvSpPr>
                  <a:spLocks noChangeShapeType="1"/>
                </p:cNvSpPr>
                <p:nvPr/>
              </p:nvSpPr>
              <p:spPr bwMode="auto">
                <a:xfrm>
                  <a:off x="4457700" y="4322762"/>
                  <a:ext cx="0" cy="325438"/>
                </a:xfrm>
                <a:prstGeom prst="line">
                  <a:avLst/>
                </a:prstGeom>
                <a:noFill/>
                <a:ln w="38100">
                  <a:solidFill>
                    <a:srgbClr val="A50021"/>
                  </a:solidFill>
                  <a:round/>
                  <a:headEnd/>
                  <a:tailEnd type="triangle" w="med" len="med"/>
                </a:ln>
              </p:spPr>
              <p:txBody>
                <a:bodyPr/>
                <a:lstStyle/>
                <a:p>
                  <a:pPr algn="ctr">
                    <a:buFont typeface="Symbol" charset="2"/>
                    <a:buNone/>
                    <a:defRPr/>
                  </a:pPr>
                  <a:endParaRPr lang="es-ES_tradnl" sz="24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sp>
              <p:nvSpPr>
                <p:cNvPr id="137" name="Line 14"/>
                <p:cNvSpPr>
                  <a:spLocks noChangeShapeType="1"/>
                </p:cNvSpPr>
                <p:nvPr/>
              </p:nvSpPr>
              <p:spPr bwMode="auto">
                <a:xfrm>
                  <a:off x="2514600" y="4322762"/>
                  <a:ext cx="1943100" cy="1588"/>
                </a:xfrm>
                <a:prstGeom prst="line">
                  <a:avLst/>
                </a:prstGeom>
                <a:noFill/>
                <a:ln w="38100">
                  <a:solidFill>
                    <a:srgbClr val="A50021"/>
                  </a:solidFill>
                  <a:round/>
                  <a:headEnd/>
                  <a:tailEnd/>
                </a:ln>
              </p:spPr>
              <p:txBody>
                <a:bodyPr/>
                <a:lstStyle/>
                <a:p>
                  <a:pPr algn="ctr">
                    <a:buFont typeface="Symbol" charset="2"/>
                    <a:buNone/>
                    <a:defRPr/>
                  </a:pPr>
                  <a:endParaRPr lang="es-ES_tradnl" sz="24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grpSp>
          <p:sp>
            <p:nvSpPr>
              <p:cNvPr id="138" name="Line 36"/>
              <p:cNvSpPr>
                <a:spLocks noChangeShapeType="1"/>
              </p:cNvSpPr>
              <p:nvPr/>
            </p:nvSpPr>
            <p:spPr bwMode="auto">
              <a:xfrm>
                <a:off x="6629400" y="2823861"/>
                <a:ext cx="0" cy="224139"/>
              </a:xfrm>
              <a:prstGeom prst="line">
                <a:avLst/>
              </a:prstGeom>
              <a:noFill/>
              <a:ln w="38100">
                <a:solidFill>
                  <a:srgbClr val="A50021"/>
                </a:solidFill>
                <a:round/>
                <a:headEnd/>
                <a:tailEnd type="none" w="med" len="med"/>
              </a:ln>
            </p:spPr>
            <p:txBody>
              <a:bodyPr/>
              <a:lstStyle/>
              <a:p>
                <a:pPr algn="ctr">
                  <a:buFont typeface="Symbol" charset="2"/>
                  <a:buNone/>
                  <a:defRPr/>
                </a:pPr>
                <a:endParaRPr lang="es-ES_tradnl" sz="24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grpSp>
        <p:grpSp>
          <p:nvGrpSpPr>
            <p:cNvPr id="134171" name="Agrupar 88"/>
            <p:cNvGrpSpPr>
              <a:grpSpLocks/>
            </p:cNvGrpSpPr>
            <p:nvPr/>
          </p:nvGrpSpPr>
          <p:grpSpPr bwMode="auto">
            <a:xfrm>
              <a:off x="6324600" y="3262812"/>
              <a:ext cx="685800" cy="318589"/>
              <a:chOff x="2865294" y="1754500"/>
              <a:chExt cx="1645227" cy="836303"/>
            </a:xfrm>
          </p:grpSpPr>
          <p:sp>
            <p:nvSpPr>
              <p:cNvPr id="141" name="Rectángulo redondeado 140"/>
              <p:cNvSpPr/>
              <p:nvPr/>
            </p:nvSpPr>
            <p:spPr bwMode="auto">
              <a:xfrm>
                <a:off x="2888144" y="1790696"/>
                <a:ext cx="1599526" cy="800107"/>
              </a:xfrm>
              <a:prstGeom prst="roundRect">
                <a:avLst/>
              </a:prstGeom>
              <a:solidFill>
                <a:schemeClr val="bg1">
                  <a:alpha val="77000"/>
                </a:scheme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a:solidFill>
                    <a:srgbClr val="000000"/>
                  </a:solidFill>
                  <a:effectLst>
                    <a:outerShdw blurRad="38100" dist="38100" dir="2700000" algn="tl">
                      <a:srgbClr val="000000">
                        <a:alpha val="43137"/>
                      </a:srgbClr>
                    </a:outerShdw>
                  </a:effectLst>
                  <a:latin typeface="Times New Roman" charset="0"/>
                  <a:cs typeface="Arial"/>
                  <a:sym typeface="Symbol" charset="2"/>
                </a:endParaRPr>
              </a:p>
            </p:txBody>
          </p:sp>
          <p:sp>
            <p:nvSpPr>
              <p:cNvPr id="142" name="Text Box 11"/>
              <p:cNvSpPr txBox="1">
                <a:spLocks noChangeArrowheads="1"/>
              </p:cNvSpPr>
              <p:nvPr/>
            </p:nvSpPr>
            <p:spPr bwMode="auto">
              <a:xfrm>
                <a:off x="2865294" y="1754500"/>
                <a:ext cx="1645227" cy="777962"/>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400" dirty="0" err="1">
                    <a:solidFill>
                      <a:srgbClr val="004586"/>
                    </a:solidFill>
                    <a:latin typeface="Calibri" panose="020F0502020204030204" pitchFamily="34" charset="0"/>
                    <a:cs typeface="Arial"/>
                    <a:sym typeface="Symbol" charset="2"/>
                  </a:rPr>
                  <a:t>ECG</a:t>
                </a:r>
                <a:endParaRPr lang="en-GB" sz="1400" dirty="0">
                  <a:solidFill>
                    <a:srgbClr val="004586"/>
                  </a:solidFill>
                  <a:latin typeface="Calibri" panose="020F0502020204030204" pitchFamily="34" charset="0"/>
                  <a:cs typeface="Arial"/>
                  <a:sym typeface="Symbol" charset="2"/>
                </a:endParaRPr>
              </a:p>
            </p:txBody>
          </p:sp>
        </p:grpSp>
        <p:grpSp>
          <p:nvGrpSpPr>
            <p:cNvPr id="134172" name="Agrupar 88"/>
            <p:cNvGrpSpPr>
              <a:grpSpLocks/>
            </p:cNvGrpSpPr>
            <p:nvPr/>
          </p:nvGrpSpPr>
          <p:grpSpPr bwMode="auto">
            <a:xfrm>
              <a:off x="7543800" y="3262812"/>
              <a:ext cx="914400" cy="318589"/>
              <a:chOff x="2865294" y="1754500"/>
              <a:chExt cx="1645227" cy="836303"/>
            </a:xfrm>
          </p:grpSpPr>
          <p:sp>
            <p:nvSpPr>
              <p:cNvPr id="144" name="Rectángulo redondeado 143"/>
              <p:cNvSpPr/>
              <p:nvPr/>
            </p:nvSpPr>
            <p:spPr bwMode="auto">
              <a:xfrm>
                <a:off x="2888859" y="1790696"/>
                <a:ext cx="1598098" cy="800107"/>
              </a:xfrm>
              <a:prstGeom prst="roundRect">
                <a:avLst/>
              </a:prstGeom>
              <a:solidFill>
                <a:schemeClr val="bg1">
                  <a:alpha val="77000"/>
                </a:scheme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a:solidFill>
                    <a:srgbClr val="000000"/>
                  </a:solidFill>
                  <a:effectLst>
                    <a:outerShdw blurRad="38100" dist="38100" dir="2700000" algn="tl">
                      <a:srgbClr val="000000">
                        <a:alpha val="43137"/>
                      </a:srgbClr>
                    </a:outerShdw>
                  </a:effectLst>
                  <a:latin typeface="Times New Roman" charset="0"/>
                  <a:cs typeface="Arial"/>
                  <a:sym typeface="Symbol" charset="2"/>
                </a:endParaRPr>
              </a:p>
            </p:txBody>
          </p:sp>
          <p:sp>
            <p:nvSpPr>
              <p:cNvPr id="145" name="Text Box 11"/>
              <p:cNvSpPr txBox="1">
                <a:spLocks noChangeArrowheads="1"/>
              </p:cNvSpPr>
              <p:nvPr/>
            </p:nvSpPr>
            <p:spPr bwMode="auto">
              <a:xfrm>
                <a:off x="2865294" y="1754500"/>
                <a:ext cx="1645227" cy="777962"/>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400" dirty="0" err="1">
                    <a:solidFill>
                      <a:srgbClr val="004586"/>
                    </a:solidFill>
                    <a:latin typeface="Calibri" panose="020F0502020204030204" pitchFamily="34" charset="0"/>
                    <a:cs typeface="Arial"/>
                    <a:sym typeface="Symbol" charset="2"/>
                  </a:rPr>
                  <a:t>Rx tórax</a:t>
                </a:r>
                <a:endParaRPr lang="en-GB" sz="1400" dirty="0">
                  <a:solidFill>
                    <a:srgbClr val="004586"/>
                  </a:solidFill>
                  <a:latin typeface="Calibri" panose="020F0502020204030204" pitchFamily="34" charset="0"/>
                  <a:cs typeface="Arial"/>
                  <a:sym typeface="Symbol" charset="2"/>
                </a:endParaRPr>
              </a:p>
            </p:txBody>
          </p:sp>
        </p:grpSp>
        <p:sp>
          <p:nvSpPr>
            <p:cNvPr id="146" name="Line 35"/>
            <p:cNvSpPr>
              <a:spLocks noChangeShapeType="1"/>
            </p:cNvSpPr>
            <p:nvPr/>
          </p:nvSpPr>
          <p:spPr bwMode="auto">
            <a:xfrm>
              <a:off x="6629400" y="3581400"/>
              <a:ext cx="0" cy="319088"/>
            </a:xfrm>
            <a:prstGeom prst="line">
              <a:avLst/>
            </a:prstGeom>
            <a:noFill/>
            <a:ln w="38100">
              <a:solidFill>
                <a:srgbClr val="A50021"/>
              </a:solidFill>
              <a:round/>
              <a:headEnd/>
              <a:tailEnd type="triangl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24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grpSp>
          <p:nvGrpSpPr>
            <p:cNvPr id="134174" name="Agrupar 88"/>
            <p:cNvGrpSpPr>
              <a:grpSpLocks/>
            </p:cNvGrpSpPr>
            <p:nvPr/>
          </p:nvGrpSpPr>
          <p:grpSpPr bwMode="auto">
            <a:xfrm>
              <a:off x="6075294" y="3879432"/>
              <a:ext cx="1148227" cy="327142"/>
              <a:chOff x="2835493" y="1772930"/>
              <a:chExt cx="1652752" cy="858752"/>
            </a:xfrm>
          </p:grpSpPr>
          <p:sp>
            <p:nvSpPr>
              <p:cNvPr id="148" name="Rectángulo redondeado 147"/>
              <p:cNvSpPr/>
              <p:nvPr/>
            </p:nvSpPr>
            <p:spPr bwMode="auto">
              <a:xfrm>
                <a:off x="2887576" y="1790696"/>
                <a:ext cx="1600669" cy="800104"/>
              </a:xfrm>
              <a:prstGeom prst="roundRect">
                <a:avLst/>
              </a:prstGeom>
              <a:solidFill>
                <a:schemeClr val="accent6">
                  <a:lumMod val="40000"/>
                  <a:lumOff val="60000"/>
                  <a:alpha val="77000"/>
                </a:scheme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a:solidFill>
                    <a:srgbClr val="000000"/>
                  </a:solidFill>
                  <a:effectLst>
                    <a:outerShdw blurRad="38100" dist="38100" dir="2700000" algn="tl">
                      <a:srgbClr val="000000">
                        <a:alpha val="43137"/>
                      </a:srgbClr>
                    </a:outerShdw>
                  </a:effectLst>
                  <a:latin typeface="Times New Roman" charset="0"/>
                  <a:cs typeface="Arial"/>
                  <a:sym typeface="Symbol" charset="2"/>
                </a:endParaRPr>
              </a:p>
            </p:txBody>
          </p:sp>
          <p:sp>
            <p:nvSpPr>
              <p:cNvPr id="149" name="Text Box 11"/>
              <p:cNvSpPr txBox="1">
                <a:spLocks noChangeArrowheads="1"/>
              </p:cNvSpPr>
              <p:nvPr/>
            </p:nvSpPr>
            <p:spPr bwMode="auto">
              <a:xfrm>
                <a:off x="2835493" y="1772930"/>
                <a:ext cx="1645226" cy="858752"/>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600" dirty="0" err="1">
                    <a:solidFill>
                      <a:srgbClr val="004586"/>
                    </a:solidFill>
                    <a:latin typeface="Calibri" panose="020F0502020204030204" pitchFamily="34" charset="0"/>
                    <a:cs typeface="Arial"/>
                    <a:sym typeface="Symbol" charset="2"/>
                  </a:rPr>
                  <a:t>Arrítmia</a:t>
                </a:r>
                <a:endParaRPr lang="en-GB" sz="1600" dirty="0">
                  <a:solidFill>
                    <a:srgbClr val="004586"/>
                  </a:solidFill>
                  <a:latin typeface="Calibri" panose="020F0502020204030204" pitchFamily="34" charset="0"/>
                  <a:cs typeface="Arial"/>
                  <a:sym typeface="Symbol" charset="2"/>
                </a:endParaRPr>
              </a:p>
            </p:txBody>
          </p:sp>
        </p:grpSp>
        <p:grpSp>
          <p:nvGrpSpPr>
            <p:cNvPr id="134175" name="Agrupar 88"/>
            <p:cNvGrpSpPr>
              <a:grpSpLocks/>
            </p:cNvGrpSpPr>
            <p:nvPr/>
          </p:nvGrpSpPr>
          <p:grpSpPr bwMode="auto">
            <a:xfrm>
              <a:off x="6111480" y="4181978"/>
              <a:ext cx="1160820" cy="327142"/>
              <a:chOff x="2887574" y="1767013"/>
              <a:chExt cx="1670876" cy="858752"/>
            </a:xfrm>
          </p:grpSpPr>
          <p:sp>
            <p:nvSpPr>
              <p:cNvPr id="151" name="Rectángulo redondeado 150"/>
              <p:cNvSpPr/>
              <p:nvPr/>
            </p:nvSpPr>
            <p:spPr bwMode="auto">
              <a:xfrm>
                <a:off x="2887574" y="1790696"/>
                <a:ext cx="1600669" cy="800104"/>
              </a:xfrm>
              <a:prstGeom prst="roundRect">
                <a:avLst/>
              </a:prstGeom>
              <a:solidFill>
                <a:schemeClr val="accent6">
                  <a:lumMod val="40000"/>
                  <a:lumOff val="60000"/>
                  <a:alpha val="77000"/>
                </a:scheme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a:solidFill>
                    <a:srgbClr val="000000"/>
                  </a:solidFill>
                  <a:effectLst>
                    <a:outerShdw blurRad="38100" dist="38100" dir="2700000" algn="tl">
                      <a:srgbClr val="000000">
                        <a:alpha val="43137"/>
                      </a:srgbClr>
                    </a:outerShdw>
                  </a:effectLst>
                  <a:latin typeface="Times New Roman" charset="0"/>
                  <a:cs typeface="Arial"/>
                  <a:sym typeface="Symbol" charset="2"/>
                </a:endParaRPr>
              </a:p>
            </p:txBody>
          </p:sp>
          <p:sp>
            <p:nvSpPr>
              <p:cNvPr id="152" name="Text Box 11"/>
              <p:cNvSpPr txBox="1">
                <a:spLocks noChangeArrowheads="1"/>
              </p:cNvSpPr>
              <p:nvPr/>
            </p:nvSpPr>
            <p:spPr bwMode="auto">
              <a:xfrm>
                <a:off x="2913223" y="1767013"/>
                <a:ext cx="1645227" cy="858752"/>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600" dirty="0" err="1">
                    <a:solidFill>
                      <a:srgbClr val="004586"/>
                    </a:solidFill>
                    <a:latin typeface="Calibri" panose="020F0502020204030204" pitchFamily="34" charset="0"/>
                    <a:cs typeface="Arial"/>
                    <a:sym typeface="Symbol" charset="2"/>
                  </a:rPr>
                  <a:t>C.Isquémica</a:t>
                </a:r>
                <a:endParaRPr lang="en-GB" sz="1200" dirty="0">
                  <a:solidFill>
                    <a:srgbClr val="004586"/>
                  </a:solidFill>
                  <a:latin typeface="Calibri" panose="020F0502020204030204" pitchFamily="34" charset="0"/>
                  <a:cs typeface="Arial"/>
                  <a:sym typeface="Symbol" charset="2"/>
                </a:endParaRPr>
              </a:p>
            </p:txBody>
          </p:sp>
        </p:grpSp>
        <p:grpSp>
          <p:nvGrpSpPr>
            <p:cNvPr id="134176" name="Agrupar 88"/>
            <p:cNvGrpSpPr>
              <a:grpSpLocks/>
            </p:cNvGrpSpPr>
            <p:nvPr/>
          </p:nvGrpSpPr>
          <p:grpSpPr bwMode="auto">
            <a:xfrm>
              <a:off x="7479449" y="3886200"/>
              <a:ext cx="1142999" cy="334888"/>
              <a:chOff x="2882352" y="1790696"/>
              <a:chExt cx="1645227" cy="879085"/>
            </a:xfrm>
          </p:grpSpPr>
          <p:sp>
            <p:nvSpPr>
              <p:cNvPr id="154" name="Rectángulo redondeado 153"/>
              <p:cNvSpPr/>
              <p:nvPr/>
            </p:nvSpPr>
            <p:spPr bwMode="auto">
              <a:xfrm>
                <a:off x="2887574" y="1790696"/>
                <a:ext cx="1600669" cy="800104"/>
              </a:xfrm>
              <a:prstGeom prst="roundRect">
                <a:avLst/>
              </a:prstGeom>
              <a:solidFill>
                <a:schemeClr val="accent6">
                  <a:lumMod val="40000"/>
                  <a:lumOff val="60000"/>
                  <a:alpha val="77000"/>
                </a:scheme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a:solidFill>
                    <a:srgbClr val="000000"/>
                  </a:solidFill>
                  <a:effectLst>
                    <a:outerShdw blurRad="38100" dist="38100" dir="2700000" algn="tl">
                      <a:srgbClr val="000000">
                        <a:alpha val="43137"/>
                      </a:srgbClr>
                    </a:outerShdw>
                  </a:effectLst>
                  <a:latin typeface="Times New Roman" charset="0"/>
                  <a:cs typeface="Arial"/>
                  <a:sym typeface="Symbol" charset="2"/>
                </a:endParaRPr>
              </a:p>
            </p:txBody>
          </p:sp>
          <p:sp>
            <p:nvSpPr>
              <p:cNvPr id="155" name="Text Box 11"/>
              <p:cNvSpPr txBox="1">
                <a:spLocks noChangeArrowheads="1"/>
              </p:cNvSpPr>
              <p:nvPr/>
            </p:nvSpPr>
            <p:spPr bwMode="auto">
              <a:xfrm>
                <a:off x="2882352" y="1811029"/>
                <a:ext cx="1645227" cy="858752"/>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600" dirty="0" err="1">
                    <a:solidFill>
                      <a:srgbClr val="004586"/>
                    </a:solidFill>
                    <a:latin typeface="Calibri" panose="020F0502020204030204" pitchFamily="34" charset="0"/>
                    <a:cs typeface="Arial"/>
                    <a:sym typeface="Symbol" charset="2"/>
                  </a:rPr>
                  <a:t>Neumonía</a:t>
                </a:r>
                <a:endParaRPr lang="en-GB" sz="1200" dirty="0">
                  <a:solidFill>
                    <a:srgbClr val="004586"/>
                  </a:solidFill>
                  <a:latin typeface="Calibri" panose="020F0502020204030204" pitchFamily="34" charset="0"/>
                  <a:cs typeface="Arial"/>
                  <a:sym typeface="Symbol" charset="2"/>
                </a:endParaRPr>
              </a:p>
            </p:txBody>
          </p:sp>
        </p:grpSp>
        <p:grpSp>
          <p:nvGrpSpPr>
            <p:cNvPr id="134177" name="Agrupar 88"/>
            <p:cNvGrpSpPr>
              <a:grpSpLocks/>
            </p:cNvGrpSpPr>
            <p:nvPr/>
          </p:nvGrpSpPr>
          <p:grpSpPr bwMode="auto">
            <a:xfrm>
              <a:off x="7479449" y="4181978"/>
              <a:ext cx="1142999" cy="327142"/>
              <a:chOff x="2882352" y="1767013"/>
              <a:chExt cx="1645227" cy="858752"/>
            </a:xfrm>
          </p:grpSpPr>
          <p:sp>
            <p:nvSpPr>
              <p:cNvPr id="157" name="Rectángulo redondeado 156"/>
              <p:cNvSpPr/>
              <p:nvPr/>
            </p:nvSpPr>
            <p:spPr bwMode="auto">
              <a:xfrm>
                <a:off x="2887574" y="1790696"/>
                <a:ext cx="1600669" cy="800104"/>
              </a:xfrm>
              <a:prstGeom prst="roundRect">
                <a:avLst/>
              </a:prstGeom>
              <a:solidFill>
                <a:schemeClr val="accent6">
                  <a:lumMod val="40000"/>
                  <a:lumOff val="60000"/>
                  <a:alpha val="77000"/>
                </a:scheme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a:solidFill>
                    <a:srgbClr val="000000"/>
                  </a:solidFill>
                  <a:effectLst>
                    <a:outerShdw blurRad="38100" dist="38100" dir="2700000" algn="tl">
                      <a:srgbClr val="000000">
                        <a:alpha val="43137"/>
                      </a:srgbClr>
                    </a:outerShdw>
                  </a:effectLst>
                  <a:latin typeface="Times New Roman" charset="0"/>
                  <a:cs typeface="Arial"/>
                  <a:sym typeface="Symbol" charset="2"/>
                </a:endParaRPr>
              </a:p>
            </p:txBody>
          </p:sp>
          <p:sp>
            <p:nvSpPr>
              <p:cNvPr id="158" name="Text Box 11"/>
              <p:cNvSpPr txBox="1">
                <a:spLocks noChangeArrowheads="1"/>
              </p:cNvSpPr>
              <p:nvPr/>
            </p:nvSpPr>
            <p:spPr bwMode="auto">
              <a:xfrm>
                <a:off x="2882352" y="1767013"/>
                <a:ext cx="1645227" cy="858752"/>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600" dirty="0" err="1">
                    <a:solidFill>
                      <a:srgbClr val="004586"/>
                    </a:solidFill>
                    <a:latin typeface="Calibri" panose="020F0502020204030204" pitchFamily="34" charset="0"/>
                    <a:cs typeface="Arial"/>
                    <a:sym typeface="Symbol" charset="2"/>
                  </a:rPr>
                  <a:t>Insuf.cardíaca</a:t>
                </a:r>
                <a:endParaRPr lang="en-GB" sz="1600" dirty="0">
                  <a:solidFill>
                    <a:srgbClr val="004586"/>
                  </a:solidFill>
                  <a:latin typeface="Calibri" panose="020F0502020204030204" pitchFamily="34" charset="0"/>
                  <a:cs typeface="Arial"/>
                  <a:sym typeface="Symbol" charset="2"/>
                </a:endParaRPr>
              </a:p>
            </p:txBody>
          </p:sp>
        </p:grpSp>
        <p:sp>
          <p:nvSpPr>
            <p:cNvPr id="159" name="Line 35"/>
            <p:cNvSpPr>
              <a:spLocks noChangeShapeType="1"/>
            </p:cNvSpPr>
            <p:nvPr/>
          </p:nvSpPr>
          <p:spPr bwMode="auto">
            <a:xfrm>
              <a:off x="8001000" y="3581400"/>
              <a:ext cx="0" cy="319088"/>
            </a:xfrm>
            <a:prstGeom prst="line">
              <a:avLst/>
            </a:prstGeom>
            <a:noFill/>
            <a:ln w="38100">
              <a:solidFill>
                <a:srgbClr val="A50021"/>
              </a:solidFill>
              <a:round/>
              <a:headEnd/>
              <a:tailEnd type="triangl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24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grpSp>
          <p:nvGrpSpPr>
            <p:cNvPr id="134179" name="Agrupar 88"/>
            <p:cNvGrpSpPr>
              <a:grpSpLocks/>
            </p:cNvGrpSpPr>
            <p:nvPr/>
          </p:nvGrpSpPr>
          <p:grpSpPr bwMode="auto">
            <a:xfrm>
              <a:off x="7483077" y="4470010"/>
              <a:ext cx="1148245" cy="330590"/>
              <a:chOff x="2887576" y="1722997"/>
              <a:chExt cx="1652779" cy="867803"/>
            </a:xfrm>
          </p:grpSpPr>
          <p:sp>
            <p:nvSpPr>
              <p:cNvPr id="161" name="Rectángulo redondeado 160"/>
              <p:cNvSpPr/>
              <p:nvPr/>
            </p:nvSpPr>
            <p:spPr bwMode="auto">
              <a:xfrm>
                <a:off x="2887576" y="1790696"/>
                <a:ext cx="1600669" cy="800104"/>
              </a:xfrm>
              <a:prstGeom prst="roundRect">
                <a:avLst/>
              </a:prstGeom>
              <a:solidFill>
                <a:schemeClr val="accent6">
                  <a:lumMod val="40000"/>
                  <a:lumOff val="60000"/>
                  <a:alpha val="77000"/>
                </a:scheme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a:solidFill>
                    <a:srgbClr val="000000"/>
                  </a:solidFill>
                  <a:effectLst>
                    <a:outerShdw blurRad="38100" dist="38100" dir="2700000" algn="tl">
                      <a:srgbClr val="000000">
                        <a:alpha val="43137"/>
                      </a:srgbClr>
                    </a:outerShdw>
                  </a:effectLst>
                  <a:latin typeface="Times New Roman" charset="0"/>
                  <a:cs typeface="Arial"/>
                  <a:sym typeface="Symbol" charset="2"/>
                </a:endParaRPr>
              </a:p>
            </p:txBody>
          </p:sp>
          <p:sp>
            <p:nvSpPr>
              <p:cNvPr id="162" name="Text Box 11"/>
              <p:cNvSpPr txBox="1">
                <a:spLocks noChangeArrowheads="1"/>
              </p:cNvSpPr>
              <p:nvPr/>
            </p:nvSpPr>
            <p:spPr bwMode="auto">
              <a:xfrm>
                <a:off x="2895129" y="1722997"/>
                <a:ext cx="1645226" cy="858752"/>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600" dirty="0" err="1">
                    <a:solidFill>
                      <a:srgbClr val="004586"/>
                    </a:solidFill>
                    <a:latin typeface="Calibri" panose="020F0502020204030204" pitchFamily="34" charset="0"/>
                    <a:cs typeface="Arial"/>
                    <a:sym typeface="Symbol" charset="2"/>
                  </a:rPr>
                  <a:t>Neumotórax</a:t>
                </a:r>
                <a:endParaRPr lang="en-GB" sz="1200" dirty="0">
                  <a:solidFill>
                    <a:srgbClr val="004586"/>
                  </a:solidFill>
                  <a:latin typeface="Calibri" panose="020F0502020204030204" pitchFamily="34" charset="0"/>
                  <a:cs typeface="Arial"/>
                  <a:sym typeface="Symbol" charset="2"/>
                </a:endParaRPr>
              </a:p>
            </p:txBody>
          </p:sp>
        </p:grpSp>
        <p:grpSp>
          <p:nvGrpSpPr>
            <p:cNvPr id="134180" name="Agrupar 88"/>
            <p:cNvGrpSpPr>
              <a:grpSpLocks/>
            </p:cNvGrpSpPr>
            <p:nvPr/>
          </p:nvGrpSpPr>
          <p:grpSpPr bwMode="auto">
            <a:xfrm>
              <a:off x="7467600" y="4800600"/>
              <a:ext cx="1143000" cy="342078"/>
              <a:chOff x="2865294" y="1790696"/>
              <a:chExt cx="1645227" cy="897959"/>
            </a:xfrm>
          </p:grpSpPr>
          <p:sp>
            <p:nvSpPr>
              <p:cNvPr id="164" name="Rectángulo redondeado 163"/>
              <p:cNvSpPr/>
              <p:nvPr/>
            </p:nvSpPr>
            <p:spPr bwMode="auto">
              <a:xfrm>
                <a:off x="2887574" y="1790696"/>
                <a:ext cx="1600669" cy="800104"/>
              </a:xfrm>
              <a:prstGeom prst="roundRect">
                <a:avLst/>
              </a:prstGeom>
              <a:solidFill>
                <a:schemeClr val="accent6">
                  <a:lumMod val="40000"/>
                  <a:lumOff val="60000"/>
                  <a:alpha val="77000"/>
                </a:scheme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a:solidFill>
                    <a:srgbClr val="000000"/>
                  </a:solidFill>
                  <a:effectLst>
                    <a:outerShdw blurRad="38100" dist="38100" dir="2700000" algn="tl">
                      <a:srgbClr val="000000">
                        <a:alpha val="43137"/>
                      </a:srgbClr>
                    </a:outerShdw>
                  </a:effectLst>
                  <a:latin typeface="Times New Roman" charset="0"/>
                  <a:cs typeface="Arial"/>
                  <a:sym typeface="Symbol" charset="2"/>
                </a:endParaRPr>
              </a:p>
            </p:txBody>
          </p:sp>
          <p:sp>
            <p:nvSpPr>
              <p:cNvPr id="165" name="Text Box 11"/>
              <p:cNvSpPr txBox="1">
                <a:spLocks noChangeArrowheads="1"/>
              </p:cNvSpPr>
              <p:nvPr/>
            </p:nvSpPr>
            <p:spPr bwMode="auto">
              <a:xfrm>
                <a:off x="2865294" y="1829903"/>
                <a:ext cx="1645227" cy="858752"/>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600" dirty="0" err="1">
                    <a:solidFill>
                      <a:srgbClr val="004586"/>
                    </a:solidFill>
                    <a:latin typeface="Calibri" panose="020F0502020204030204" pitchFamily="34" charset="0"/>
                    <a:cs typeface="Arial"/>
                    <a:sym typeface="Symbol" charset="2"/>
                  </a:rPr>
                  <a:t>Traumatismo</a:t>
                </a:r>
                <a:endParaRPr lang="en-GB" sz="1600" dirty="0">
                  <a:solidFill>
                    <a:srgbClr val="004586"/>
                  </a:solidFill>
                  <a:latin typeface="Calibri" panose="020F0502020204030204" pitchFamily="34" charset="0"/>
                  <a:cs typeface="Arial"/>
                  <a:sym typeface="Symbol" charset="2"/>
                </a:endParaRPr>
              </a:p>
            </p:txBody>
          </p:sp>
        </p:grpSp>
        <p:grpSp>
          <p:nvGrpSpPr>
            <p:cNvPr id="134181" name="Agrupar 88"/>
            <p:cNvGrpSpPr>
              <a:grpSpLocks/>
            </p:cNvGrpSpPr>
            <p:nvPr/>
          </p:nvGrpSpPr>
          <p:grpSpPr bwMode="auto">
            <a:xfrm>
              <a:off x="7467600" y="5103568"/>
              <a:ext cx="1143000" cy="327142"/>
              <a:chOff x="2865294" y="1785887"/>
              <a:chExt cx="1645227" cy="858752"/>
            </a:xfrm>
          </p:grpSpPr>
          <p:sp>
            <p:nvSpPr>
              <p:cNvPr id="167" name="Rectángulo redondeado 166"/>
              <p:cNvSpPr/>
              <p:nvPr/>
            </p:nvSpPr>
            <p:spPr bwMode="auto">
              <a:xfrm>
                <a:off x="2887574" y="1790696"/>
                <a:ext cx="1600669" cy="800104"/>
              </a:xfrm>
              <a:prstGeom prst="roundRect">
                <a:avLst/>
              </a:prstGeom>
              <a:solidFill>
                <a:schemeClr val="accent6">
                  <a:lumMod val="40000"/>
                  <a:lumOff val="60000"/>
                  <a:alpha val="77000"/>
                </a:scheme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a:solidFill>
                    <a:srgbClr val="000000"/>
                  </a:solidFill>
                  <a:effectLst>
                    <a:outerShdw blurRad="38100" dist="38100" dir="2700000" algn="tl">
                      <a:srgbClr val="000000">
                        <a:alpha val="43137"/>
                      </a:srgbClr>
                    </a:outerShdw>
                  </a:effectLst>
                  <a:latin typeface="Times New Roman" charset="0"/>
                  <a:cs typeface="Arial"/>
                  <a:sym typeface="Symbol" charset="2"/>
                </a:endParaRPr>
              </a:p>
            </p:txBody>
          </p:sp>
          <p:sp>
            <p:nvSpPr>
              <p:cNvPr id="168" name="Text Box 11"/>
              <p:cNvSpPr txBox="1">
                <a:spLocks noChangeArrowheads="1"/>
              </p:cNvSpPr>
              <p:nvPr/>
            </p:nvSpPr>
            <p:spPr bwMode="auto">
              <a:xfrm>
                <a:off x="2865294" y="1785887"/>
                <a:ext cx="1645227" cy="858752"/>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600" dirty="0" err="1">
                    <a:solidFill>
                      <a:srgbClr val="004586"/>
                    </a:solidFill>
                    <a:latin typeface="Calibri" panose="020F0502020204030204" pitchFamily="34" charset="0"/>
                    <a:cs typeface="Arial"/>
                    <a:sym typeface="Symbol" charset="2"/>
                  </a:rPr>
                  <a:t>Otras*</a:t>
                </a:r>
                <a:endParaRPr lang="en-GB" sz="1600" dirty="0">
                  <a:solidFill>
                    <a:srgbClr val="004586"/>
                  </a:solidFill>
                  <a:latin typeface="Calibri" panose="020F0502020204030204" pitchFamily="34" charset="0"/>
                  <a:cs typeface="Arial"/>
                  <a:sym typeface="Symbol" charset="2"/>
                </a:endParaRPr>
              </a:p>
            </p:txBody>
          </p:sp>
        </p:grpSp>
        <p:grpSp>
          <p:nvGrpSpPr>
            <p:cNvPr id="134182" name="Agrupar 88"/>
            <p:cNvGrpSpPr>
              <a:grpSpLocks/>
            </p:cNvGrpSpPr>
            <p:nvPr/>
          </p:nvGrpSpPr>
          <p:grpSpPr bwMode="auto">
            <a:xfrm>
              <a:off x="1981200" y="3643812"/>
              <a:ext cx="457200" cy="318589"/>
              <a:chOff x="2865294" y="1754500"/>
              <a:chExt cx="1645227" cy="836303"/>
            </a:xfrm>
          </p:grpSpPr>
          <p:sp>
            <p:nvSpPr>
              <p:cNvPr id="170" name="Rectángulo redondeado 169"/>
              <p:cNvSpPr/>
              <p:nvPr/>
            </p:nvSpPr>
            <p:spPr bwMode="auto">
              <a:xfrm>
                <a:off x="2886718" y="1790696"/>
                <a:ext cx="1602383" cy="800107"/>
              </a:xfrm>
              <a:prstGeom prst="roundRect">
                <a:avLst/>
              </a:prstGeom>
              <a:solidFill>
                <a:schemeClr val="bg1">
                  <a:alpha val="77000"/>
                </a:schemeClr>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a:solidFill>
                    <a:srgbClr val="000000"/>
                  </a:solidFill>
                  <a:effectLst>
                    <a:outerShdw blurRad="38100" dist="38100" dir="2700000" algn="tl">
                      <a:srgbClr val="000000">
                        <a:alpha val="43137"/>
                      </a:srgbClr>
                    </a:outerShdw>
                  </a:effectLst>
                  <a:latin typeface="Times New Roman" charset="0"/>
                  <a:cs typeface="Arial"/>
                  <a:sym typeface="Symbol" charset="2"/>
                </a:endParaRPr>
              </a:p>
            </p:txBody>
          </p:sp>
          <p:sp>
            <p:nvSpPr>
              <p:cNvPr id="171" name="Text Box 11"/>
              <p:cNvSpPr txBox="1">
                <a:spLocks noChangeArrowheads="1"/>
              </p:cNvSpPr>
              <p:nvPr/>
            </p:nvSpPr>
            <p:spPr bwMode="auto">
              <a:xfrm>
                <a:off x="2865294" y="1754500"/>
                <a:ext cx="1645227" cy="777962"/>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400" dirty="0" err="1">
                    <a:solidFill>
                      <a:srgbClr val="004586"/>
                    </a:solidFill>
                    <a:latin typeface="Calibri" panose="020F0502020204030204" pitchFamily="34" charset="0"/>
                    <a:cs typeface="Arial"/>
                    <a:sym typeface="Symbol" charset="2"/>
                  </a:rPr>
                  <a:t>Si</a:t>
                </a:r>
                <a:endParaRPr lang="en-GB" sz="1400" dirty="0">
                  <a:solidFill>
                    <a:srgbClr val="004586"/>
                  </a:solidFill>
                  <a:latin typeface="Calibri" panose="020F0502020204030204" pitchFamily="34" charset="0"/>
                  <a:cs typeface="Arial"/>
                  <a:sym typeface="Symbol" charset="2"/>
                </a:endParaRPr>
              </a:p>
            </p:txBody>
          </p:sp>
        </p:grpSp>
        <p:grpSp>
          <p:nvGrpSpPr>
            <p:cNvPr id="134183" name="Agrupar 88"/>
            <p:cNvGrpSpPr>
              <a:grpSpLocks/>
            </p:cNvGrpSpPr>
            <p:nvPr/>
          </p:nvGrpSpPr>
          <p:grpSpPr bwMode="auto">
            <a:xfrm>
              <a:off x="3810000" y="3643812"/>
              <a:ext cx="457200" cy="318589"/>
              <a:chOff x="2865294" y="1754500"/>
              <a:chExt cx="1645227" cy="836303"/>
            </a:xfrm>
          </p:grpSpPr>
          <p:sp>
            <p:nvSpPr>
              <p:cNvPr id="173" name="Rectángulo redondeado 172"/>
              <p:cNvSpPr/>
              <p:nvPr/>
            </p:nvSpPr>
            <p:spPr bwMode="auto">
              <a:xfrm>
                <a:off x="2886718" y="1790696"/>
                <a:ext cx="1602383" cy="800107"/>
              </a:xfrm>
              <a:prstGeom prst="roundRect">
                <a:avLst/>
              </a:prstGeom>
              <a:solidFill>
                <a:schemeClr val="bg1">
                  <a:alpha val="77000"/>
                </a:schemeClr>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a:solidFill>
                    <a:srgbClr val="000000"/>
                  </a:solidFill>
                  <a:effectLst>
                    <a:outerShdw blurRad="38100" dist="38100" dir="2700000" algn="tl">
                      <a:srgbClr val="000000">
                        <a:alpha val="43137"/>
                      </a:srgbClr>
                    </a:outerShdw>
                  </a:effectLst>
                  <a:latin typeface="Times New Roman" charset="0"/>
                  <a:cs typeface="Arial"/>
                  <a:sym typeface="Symbol" charset="2"/>
                </a:endParaRPr>
              </a:p>
            </p:txBody>
          </p:sp>
          <p:sp>
            <p:nvSpPr>
              <p:cNvPr id="174" name="Text Box 11"/>
              <p:cNvSpPr txBox="1">
                <a:spLocks noChangeArrowheads="1"/>
              </p:cNvSpPr>
              <p:nvPr/>
            </p:nvSpPr>
            <p:spPr bwMode="auto">
              <a:xfrm>
                <a:off x="2865294" y="1754500"/>
                <a:ext cx="1645227" cy="777962"/>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400" dirty="0" err="1">
                    <a:solidFill>
                      <a:srgbClr val="004586"/>
                    </a:solidFill>
                    <a:latin typeface="Calibri" panose="020F0502020204030204" pitchFamily="34" charset="0"/>
                    <a:cs typeface="Arial"/>
                    <a:sym typeface="Symbol" charset="2"/>
                  </a:rPr>
                  <a:t>No</a:t>
                </a:r>
                <a:endParaRPr lang="en-GB" sz="1400" dirty="0">
                  <a:solidFill>
                    <a:srgbClr val="004586"/>
                  </a:solidFill>
                  <a:latin typeface="Calibri" panose="020F0502020204030204" pitchFamily="34" charset="0"/>
                  <a:cs typeface="Arial"/>
                  <a:sym typeface="Symbol" charset="2"/>
                </a:endParaRPr>
              </a:p>
            </p:txBody>
          </p:sp>
        </p:grpSp>
        <p:grpSp>
          <p:nvGrpSpPr>
            <p:cNvPr id="64" name="Agrupar 175"/>
            <p:cNvGrpSpPr/>
            <p:nvPr/>
          </p:nvGrpSpPr>
          <p:grpSpPr>
            <a:xfrm>
              <a:off x="2209800" y="2667000"/>
              <a:ext cx="1828800" cy="1033462"/>
              <a:chOff x="1524000" y="2667000"/>
              <a:chExt cx="1828800" cy="1033462"/>
            </a:xfrm>
            <a:effectLst>
              <a:outerShdw blurRad="50800" dist="38100" dir="2700000" algn="tl" rotWithShape="0">
                <a:srgbClr val="000000">
                  <a:alpha val="43000"/>
                </a:srgbClr>
              </a:outerShdw>
            </a:effectLst>
          </p:grpSpPr>
          <p:sp>
            <p:nvSpPr>
              <p:cNvPr id="16402" name="Line 27"/>
              <p:cNvSpPr>
                <a:spLocks noChangeShapeType="1"/>
              </p:cNvSpPr>
              <p:nvPr/>
            </p:nvSpPr>
            <p:spPr bwMode="auto">
              <a:xfrm flipH="1">
                <a:off x="2435223" y="3200400"/>
                <a:ext cx="3176" cy="222250"/>
              </a:xfrm>
              <a:prstGeom prst="line">
                <a:avLst/>
              </a:prstGeom>
              <a:noFill/>
              <a:ln w="38100">
                <a:solidFill>
                  <a:srgbClr val="A50021"/>
                </a:solidFill>
                <a:round/>
                <a:headEnd/>
                <a:tailEnd/>
              </a:ln>
            </p:spPr>
            <p:txBody>
              <a:bodyPr/>
              <a:lstStyle/>
              <a:p>
                <a:pPr algn="ctr">
                  <a:buFont typeface="Symbol" charset="2"/>
                  <a:buNone/>
                  <a:defRPr/>
                </a:pPr>
                <a:endParaRPr lang="es-ES_tradnl" sz="24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sp>
            <p:nvSpPr>
              <p:cNvPr id="16403" name="Line 28"/>
              <p:cNvSpPr>
                <a:spLocks noChangeShapeType="1"/>
              </p:cNvSpPr>
              <p:nvPr/>
            </p:nvSpPr>
            <p:spPr bwMode="auto">
              <a:xfrm>
                <a:off x="3352800" y="3421062"/>
                <a:ext cx="0" cy="279400"/>
              </a:xfrm>
              <a:prstGeom prst="line">
                <a:avLst/>
              </a:prstGeom>
              <a:noFill/>
              <a:ln w="38100">
                <a:solidFill>
                  <a:srgbClr val="A50021"/>
                </a:solidFill>
                <a:round/>
                <a:headEnd/>
                <a:tailEnd type="triangle" w="med" len="med"/>
              </a:ln>
            </p:spPr>
            <p:txBody>
              <a:bodyPr/>
              <a:lstStyle/>
              <a:p>
                <a:pPr algn="ctr">
                  <a:buFont typeface="Symbol" charset="2"/>
                  <a:buNone/>
                  <a:defRPr/>
                </a:pPr>
                <a:endParaRPr lang="es-ES_tradnl" sz="24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sp>
            <p:nvSpPr>
              <p:cNvPr id="16404" name="Line 29"/>
              <p:cNvSpPr>
                <a:spLocks noChangeShapeType="1"/>
              </p:cNvSpPr>
              <p:nvPr/>
            </p:nvSpPr>
            <p:spPr bwMode="auto">
              <a:xfrm>
                <a:off x="1524000" y="3421062"/>
                <a:ext cx="0" cy="279400"/>
              </a:xfrm>
              <a:prstGeom prst="line">
                <a:avLst/>
              </a:prstGeom>
              <a:noFill/>
              <a:ln w="38100">
                <a:solidFill>
                  <a:srgbClr val="A50021"/>
                </a:solidFill>
                <a:round/>
                <a:headEnd/>
                <a:tailEnd type="triangle" w="med" len="med"/>
              </a:ln>
            </p:spPr>
            <p:txBody>
              <a:bodyPr/>
              <a:lstStyle/>
              <a:p>
                <a:pPr algn="ctr">
                  <a:buFont typeface="Symbol" charset="2"/>
                  <a:buNone/>
                  <a:defRPr/>
                </a:pPr>
                <a:endParaRPr lang="es-ES_tradnl" sz="24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sp>
            <p:nvSpPr>
              <p:cNvPr id="16405" name="Line 30"/>
              <p:cNvSpPr>
                <a:spLocks noChangeShapeType="1"/>
              </p:cNvSpPr>
              <p:nvPr/>
            </p:nvSpPr>
            <p:spPr bwMode="auto">
              <a:xfrm flipV="1">
                <a:off x="1524000" y="3429000"/>
                <a:ext cx="1828799" cy="0"/>
              </a:xfrm>
              <a:prstGeom prst="line">
                <a:avLst/>
              </a:prstGeom>
              <a:noFill/>
              <a:ln w="38100">
                <a:solidFill>
                  <a:srgbClr val="A50021"/>
                </a:solidFill>
                <a:round/>
                <a:headEnd/>
                <a:tailEnd/>
              </a:ln>
            </p:spPr>
            <p:txBody>
              <a:bodyPr/>
              <a:lstStyle/>
              <a:p>
                <a:pPr algn="ctr">
                  <a:buFont typeface="Symbol" charset="2"/>
                  <a:buNone/>
                  <a:defRPr/>
                </a:pPr>
                <a:endParaRPr lang="es-ES_tradnl" sz="24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sp>
            <p:nvSpPr>
              <p:cNvPr id="175" name="Line 27"/>
              <p:cNvSpPr>
                <a:spLocks noChangeShapeType="1"/>
              </p:cNvSpPr>
              <p:nvPr/>
            </p:nvSpPr>
            <p:spPr bwMode="auto">
              <a:xfrm flipH="1">
                <a:off x="2438399" y="2667000"/>
                <a:ext cx="3175" cy="228600"/>
              </a:xfrm>
              <a:prstGeom prst="line">
                <a:avLst/>
              </a:prstGeom>
              <a:noFill/>
              <a:ln w="38100">
                <a:solidFill>
                  <a:srgbClr val="A50021"/>
                </a:solidFill>
                <a:round/>
                <a:headEnd/>
                <a:tailEnd/>
              </a:ln>
            </p:spPr>
            <p:txBody>
              <a:bodyPr/>
              <a:lstStyle/>
              <a:p>
                <a:pPr algn="ctr">
                  <a:buFont typeface="Symbol" charset="2"/>
                  <a:buNone/>
                  <a:defRPr/>
                </a:pPr>
                <a:endParaRPr lang="es-ES_tradnl" sz="24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grpSp>
      </p:grpSp>
      <p:grpSp>
        <p:nvGrpSpPr>
          <p:cNvPr id="65" name="Agrupar 45"/>
          <p:cNvGrpSpPr>
            <a:grpSpLocks/>
          </p:cNvGrpSpPr>
          <p:nvPr/>
        </p:nvGrpSpPr>
        <p:grpSpPr bwMode="auto">
          <a:xfrm>
            <a:off x="80963" y="1905000"/>
            <a:ext cx="2319337" cy="914400"/>
            <a:chOff x="38100" y="152400"/>
            <a:chExt cx="1739900" cy="1981200"/>
          </a:xfrm>
        </p:grpSpPr>
        <p:sp>
          <p:nvSpPr>
            <p:cNvPr id="183" name="Rectangle 48"/>
            <p:cNvSpPr>
              <a:spLocks noChangeArrowheads="1"/>
            </p:cNvSpPr>
            <p:nvPr/>
          </p:nvSpPr>
          <p:spPr bwMode="auto">
            <a:xfrm>
              <a:off x="152426" y="152400"/>
              <a:ext cx="1524348" cy="1981200"/>
            </a:xfrm>
            <a:prstGeom prst="rect">
              <a:avLst/>
            </a:prstGeom>
            <a:solidFill>
              <a:srgbClr val="FF6600">
                <a:alpha val="60000"/>
              </a:srgbClr>
            </a:solidFill>
            <a:ln w="9525">
              <a:noFill/>
              <a:miter lim="800000"/>
              <a:headEnd/>
              <a:tailEnd/>
            </a:ln>
            <a:effectLst>
              <a:outerShdw blurRad="50800" dist="38100" dir="2700000" algn="tl" rotWithShape="0">
                <a:srgbClr val="000000">
                  <a:alpha val="43000"/>
                </a:srgbClr>
              </a:outerShdw>
            </a:effectLst>
          </p:spPr>
          <p:txBody>
            <a:bodyPr wrap="none" anchor="ctr"/>
            <a:lstStyle/>
            <a:p>
              <a:pPr algn="ctr">
                <a:spcAft>
                  <a:spcPct val="40000"/>
                </a:spcAft>
                <a:buFont typeface="Symbol" charset="2"/>
                <a:buNone/>
                <a:defRPr/>
              </a:pPr>
              <a:endParaRPr lang="es-ES_tradnl" sz="10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sp>
          <p:nvSpPr>
            <p:cNvPr id="184" name="Text Box 49"/>
            <p:cNvSpPr txBox="1">
              <a:spLocks noChangeArrowheads="1"/>
            </p:cNvSpPr>
            <p:nvPr/>
          </p:nvSpPr>
          <p:spPr bwMode="auto">
            <a:xfrm>
              <a:off x="38100" y="327820"/>
              <a:ext cx="1739900" cy="1479021"/>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p>
              <a:pPr algn="ctr">
                <a:spcAft>
                  <a:spcPct val="40000"/>
                </a:spcAft>
                <a:buFont typeface="Symbol" charset="2"/>
                <a:buNone/>
                <a:defRPr/>
              </a:pPr>
              <a:r>
                <a:rPr lang="es-ES_tradnl" sz="1600" b="1" dirty="0">
                  <a:solidFill>
                    <a:srgbClr val="004586"/>
                  </a:solidFill>
                  <a:latin typeface="Calibri" panose="020F0502020204030204" pitchFamily="34" charset="0"/>
                  <a:cs typeface="Arial"/>
                  <a:sym typeface="Symbol" charset="2"/>
                </a:rPr>
                <a:t>Diagnóstico</a:t>
              </a:r>
            </a:p>
            <a:p>
              <a:pPr algn="ctr">
                <a:spcAft>
                  <a:spcPct val="40000"/>
                </a:spcAft>
                <a:buFont typeface="Symbol" charset="2"/>
                <a:buNone/>
                <a:defRPr/>
              </a:pPr>
              <a:r>
                <a:rPr lang="es-ES_tradnl" sz="1600" b="1" dirty="0">
                  <a:solidFill>
                    <a:srgbClr val="FFFFFF"/>
                  </a:solidFill>
                  <a:latin typeface="Calibri" panose="020F0502020204030204" pitchFamily="34" charset="0"/>
                  <a:cs typeface="Arial"/>
                  <a:sym typeface="Symbol" charset="2"/>
                </a:rPr>
                <a:t>(ambulatorio)</a:t>
              </a:r>
            </a:p>
          </p:txBody>
        </p:sp>
      </p:grpSp>
      <p:sp>
        <p:nvSpPr>
          <p:cNvPr id="134150" name="Text Box 23"/>
          <p:cNvSpPr txBox="1">
            <a:spLocks noChangeArrowheads="1"/>
          </p:cNvSpPr>
          <p:nvPr/>
        </p:nvSpPr>
        <p:spPr bwMode="auto">
          <a:xfrm>
            <a:off x="3287688" y="35913"/>
            <a:ext cx="66944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 typeface="Symbol" panose="05050102010706020507" pitchFamily="18" charset="2"/>
              <a:buNone/>
            </a:pPr>
            <a:r>
              <a:rPr lang="es-ES_tradnl" altLang="es-ES" b="1" dirty="0">
                <a:solidFill>
                  <a:srgbClr val="004586"/>
                </a:solidFill>
                <a:latin typeface="Calibri" panose="020F0502020204030204" pitchFamily="34" charset="0"/>
                <a:sym typeface="Symbol" panose="05050102010706020507" pitchFamily="18" charset="2"/>
              </a:rPr>
              <a:t>Agudizaciones de la EPOC</a:t>
            </a:r>
          </a:p>
        </p:txBody>
      </p:sp>
      <p:sp>
        <p:nvSpPr>
          <p:cNvPr id="4" name="Marcador de texto 3"/>
          <p:cNvSpPr>
            <a:spLocks noGrp="1"/>
          </p:cNvSpPr>
          <p:nvPr>
            <p:ph type="body" sz="quarter" idx="13"/>
          </p:nvPr>
        </p:nvSpPr>
        <p:spPr/>
        <p:txBody>
          <a:bodyPr/>
          <a:lstStyle/>
          <a:p>
            <a:endParaRPr lang="es-ES"/>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dissolve">
                                      <p:cBhvr>
                                        <p:cTn id="7" dur="500"/>
                                        <p:tgtEl>
                                          <p:spTgt spid="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ítulo 1"/>
          <p:cNvSpPr>
            <a:spLocks noGrp="1"/>
          </p:cNvSpPr>
          <p:nvPr>
            <p:ph type="title"/>
          </p:nvPr>
        </p:nvSpPr>
        <p:spPr>
          <a:xfrm>
            <a:off x="609600" y="160338"/>
            <a:ext cx="10972800" cy="604837"/>
          </a:xfrm>
        </p:spPr>
        <p:txBody>
          <a:bodyPr/>
          <a:lstStyle/>
          <a:p>
            <a:r>
              <a:rPr lang="es-ES" altLang="es-ES" dirty="0" smtClean="0"/>
              <a:t>Pregunta 4</a:t>
            </a:r>
          </a:p>
        </p:txBody>
      </p:sp>
      <p:sp>
        <p:nvSpPr>
          <p:cNvPr id="136195" name="Marcador de texto 2"/>
          <p:cNvSpPr>
            <a:spLocks noGrp="1"/>
          </p:cNvSpPr>
          <p:nvPr>
            <p:ph type="body" idx="1"/>
          </p:nvPr>
        </p:nvSpPr>
        <p:spPr>
          <a:xfrm>
            <a:off x="963613" y="1196752"/>
            <a:ext cx="10363200" cy="3330575"/>
          </a:xfrm>
        </p:spPr>
        <p:txBody>
          <a:bodyPr anchor="ctr"/>
          <a:lstStyle/>
          <a:p>
            <a:pPr>
              <a:buFont typeface="Calibri" panose="020F0502020204030204" pitchFamily="34" charset="0"/>
              <a:buAutoNum type="arabicPeriod"/>
            </a:pPr>
            <a:r>
              <a:rPr lang="es-ES" altLang="es-ES" dirty="0" smtClean="0"/>
              <a:t>Le prescribiría un corticoide inhalado.</a:t>
            </a:r>
          </a:p>
          <a:p>
            <a:pPr>
              <a:buFont typeface="Calibri" panose="020F0502020204030204" pitchFamily="34" charset="0"/>
              <a:buAutoNum type="arabicPeriod"/>
            </a:pPr>
            <a:r>
              <a:rPr lang="es-ES" altLang="es-ES" dirty="0" smtClean="0"/>
              <a:t>Únicamente un antibiótico de amplio espectro.</a:t>
            </a:r>
          </a:p>
          <a:p>
            <a:pPr>
              <a:buFont typeface="Calibri" panose="020F0502020204030204" pitchFamily="34" charset="0"/>
              <a:buAutoNum type="arabicPeriod"/>
            </a:pPr>
            <a:r>
              <a:rPr lang="es-ES" altLang="es-ES" dirty="0" smtClean="0"/>
              <a:t>Con broncodilatadores de acción rápida, un antibiótico y un corticoide oral.</a:t>
            </a:r>
          </a:p>
          <a:p>
            <a:pPr>
              <a:buFont typeface="Calibri" panose="020F0502020204030204" pitchFamily="34" charset="0"/>
              <a:buAutoNum type="arabicPeriod"/>
            </a:pPr>
            <a:r>
              <a:rPr lang="es-ES" altLang="es-ES" dirty="0" smtClean="0"/>
              <a:t>Le recetaría un corticoide oral y un broncodilatador de acción prolongada.</a:t>
            </a:r>
          </a:p>
        </p:txBody>
      </p:sp>
      <p:sp>
        <p:nvSpPr>
          <p:cNvPr id="136196" name="Marcador de texto 3"/>
          <p:cNvSpPr>
            <a:spLocks noGrp="1"/>
          </p:cNvSpPr>
          <p:nvPr>
            <p:ph type="body" idx="10"/>
          </p:nvPr>
        </p:nvSpPr>
        <p:spPr>
          <a:xfrm>
            <a:off x="963613" y="908050"/>
            <a:ext cx="10363200" cy="1036638"/>
          </a:xfrm>
        </p:spPr>
        <p:txBody>
          <a:bodyPr anchor="b"/>
          <a:lstStyle/>
          <a:p>
            <a:endParaRPr lang="es-ES" altLang="es-ES" dirty="0" smtClean="0"/>
          </a:p>
          <a:p>
            <a:r>
              <a:rPr lang="es-ES" altLang="es-ES" dirty="0" smtClean="0"/>
              <a:t>¿Cómo tratarías al paciente en esta primera visita?</a:t>
            </a:r>
          </a:p>
          <a:p>
            <a:endParaRPr lang="es-ES" altLang="es-ES" dirty="0" smtClean="0"/>
          </a:p>
        </p:txBody>
      </p:sp>
      <p:sp>
        <p:nvSpPr>
          <p:cNvPr id="2" name="Marcador de texto 1"/>
          <p:cNvSpPr>
            <a:spLocks noGrp="1"/>
          </p:cNvSpPr>
          <p:nvPr>
            <p:ph type="body" sz="quarter" idx="11"/>
          </p:nvPr>
        </p:nvSpPr>
        <p:spPr/>
        <p:txBody>
          <a:bodyPr/>
          <a:lstStyle/>
          <a:p>
            <a:endParaRPr lang="es-E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ectangle 22"/>
          <p:cNvSpPr>
            <a:spLocks noChangeArrowheads="1"/>
          </p:cNvSpPr>
          <p:nvPr/>
        </p:nvSpPr>
        <p:spPr bwMode="auto">
          <a:xfrm>
            <a:off x="4470400" y="2057400"/>
            <a:ext cx="3352800" cy="4800600"/>
          </a:xfrm>
          <a:prstGeom prst="rect">
            <a:avLst/>
          </a:prstGeom>
          <a:solidFill>
            <a:schemeClr val="bg1">
              <a:lumMod val="75000"/>
            </a:schemeClr>
          </a:solidFill>
          <a:ln w="9525">
            <a:noFill/>
            <a:miter lim="800000"/>
            <a:headEnd/>
            <a:tailEnd/>
          </a:ln>
          <a:effectLst>
            <a:softEdge rad="63500"/>
          </a:effectLst>
        </p:spPr>
        <p:txBody>
          <a:bodyPr wrap="none" anchor="ctr"/>
          <a:lstStyle/>
          <a:p>
            <a:pPr>
              <a:buFont typeface="Symbol" charset="2"/>
              <a:buNone/>
              <a:defRPr/>
            </a:pPr>
            <a:endParaRPr lang="es-ES_tradnl" sz="2400" b="1">
              <a:solidFill>
                <a:srgbClr val="FFFFFF"/>
              </a:solidFill>
              <a:latin typeface="Times New Roman" charset="0"/>
              <a:cs typeface="Arial"/>
              <a:sym typeface="Symbol" charset="2"/>
            </a:endParaRPr>
          </a:p>
        </p:txBody>
      </p:sp>
      <p:sp>
        <p:nvSpPr>
          <p:cNvPr id="279" name="Line 3"/>
          <p:cNvSpPr>
            <a:spLocks noChangeShapeType="1"/>
          </p:cNvSpPr>
          <p:nvPr/>
        </p:nvSpPr>
        <p:spPr bwMode="auto">
          <a:xfrm flipH="1">
            <a:off x="3975100" y="3505200"/>
            <a:ext cx="0" cy="2947988"/>
          </a:xfrm>
          <a:prstGeom prst="line">
            <a:avLst/>
          </a:prstGeom>
          <a:noFill/>
          <a:ln w="28575" cmpd="sng">
            <a:solidFill>
              <a:schemeClr val="tx1"/>
            </a:solidFill>
            <a:prstDash val="sysDot"/>
            <a:round/>
            <a:headEnd/>
            <a:tailEnd/>
          </a:ln>
        </p:spPr>
        <p:txBody>
          <a:bodyPr/>
          <a:lstStyle/>
          <a:p>
            <a:pPr algn="ctr">
              <a:buFont typeface="Symbol" charset="2"/>
              <a:buNone/>
              <a:defRPr/>
            </a:pPr>
            <a:endParaRPr lang="es-ES_tradnl" sz="24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sp>
        <p:nvSpPr>
          <p:cNvPr id="281" name="Line 5"/>
          <p:cNvSpPr>
            <a:spLocks noChangeShapeType="1"/>
          </p:cNvSpPr>
          <p:nvPr/>
        </p:nvSpPr>
        <p:spPr bwMode="auto">
          <a:xfrm>
            <a:off x="3454400" y="6453188"/>
            <a:ext cx="520700" cy="0"/>
          </a:xfrm>
          <a:prstGeom prst="line">
            <a:avLst/>
          </a:prstGeom>
          <a:noFill/>
          <a:ln w="28575" cmpd="sng">
            <a:solidFill>
              <a:schemeClr val="tx1"/>
            </a:solidFill>
            <a:prstDash val="sysDot"/>
            <a:round/>
            <a:headEnd/>
            <a:tailEnd/>
          </a:ln>
        </p:spPr>
        <p:txBody>
          <a:bodyPr/>
          <a:lstStyle/>
          <a:p>
            <a:pPr algn="ctr">
              <a:buFont typeface="Symbol" charset="2"/>
              <a:buNone/>
              <a:defRPr/>
            </a:pPr>
            <a:endParaRPr lang="es-ES_tradnl" sz="24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sp>
        <p:nvSpPr>
          <p:cNvPr id="102" name="Rectangle 22"/>
          <p:cNvSpPr>
            <a:spLocks noChangeArrowheads="1"/>
          </p:cNvSpPr>
          <p:nvPr/>
        </p:nvSpPr>
        <p:spPr bwMode="auto">
          <a:xfrm>
            <a:off x="203203" y="2057400"/>
            <a:ext cx="3454400" cy="4800600"/>
          </a:xfrm>
          <a:prstGeom prst="rect">
            <a:avLst/>
          </a:prstGeom>
          <a:solidFill>
            <a:schemeClr val="bg1">
              <a:lumMod val="75000"/>
            </a:schemeClr>
          </a:solidFill>
          <a:ln w="9525">
            <a:noFill/>
            <a:miter lim="800000"/>
            <a:headEnd/>
            <a:tailEnd/>
          </a:ln>
          <a:effectLst>
            <a:softEdge rad="63500"/>
          </a:effectLst>
        </p:spPr>
        <p:txBody>
          <a:bodyPr wrap="none" anchor="ctr"/>
          <a:lstStyle/>
          <a:p>
            <a:pPr>
              <a:buFont typeface="Symbol" charset="2"/>
              <a:buNone/>
              <a:defRPr/>
            </a:pPr>
            <a:endParaRPr lang="es-ES_tradnl" sz="2400" b="1">
              <a:solidFill>
                <a:srgbClr val="FFFFFF"/>
              </a:solidFill>
              <a:latin typeface="Times New Roman" charset="0"/>
              <a:cs typeface="Arial"/>
              <a:sym typeface="Symbol" charset="2"/>
            </a:endParaRPr>
          </a:p>
        </p:txBody>
      </p:sp>
      <p:sp>
        <p:nvSpPr>
          <p:cNvPr id="104" name="Rectangle 22"/>
          <p:cNvSpPr>
            <a:spLocks noChangeArrowheads="1"/>
          </p:cNvSpPr>
          <p:nvPr/>
        </p:nvSpPr>
        <p:spPr bwMode="auto">
          <a:xfrm>
            <a:off x="9144000" y="2057400"/>
            <a:ext cx="2844800" cy="4800600"/>
          </a:xfrm>
          <a:prstGeom prst="rect">
            <a:avLst/>
          </a:prstGeom>
          <a:solidFill>
            <a:schemeClr val="bg1">
              <a:lumMod val="75000"/>
            </a:schemeClr>
          </a:solidFill>
          <a:ln w="9525">
            <a:noFill/>
            <a:miter lim="800000"/>
            <a:headEnd/>
            <a:tailEnd/>
          </a:ln>
          <a:effectLst>
            <a:softEdge rad="63500"/>
          </a:effectLst>
        </p:spPr>
        <p:txBody>
          <a:bodyPr wrap="none" anchor="ctr"/>
          <a:lstStyle/>
          <a:p>
            <a:pPr>
              <a:buFont typeface="Symbol" charset="2"/>
              <a:buNone/>
              <a:defRPr/>
            </a:pPr>
            <a:endParaRPr lang="es-ES_tradnl" sz="24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sp>
        <p:nvSpPr>
          <p:cNvPr id="14346" name="Line 14"/>
          <p:cNvSpPr>
            <a:spLocks noChangeShapeType="1"/>
          </p:cNvSpPr>
          <p:nvPr/>
        </p:nvSpPr>
        <p:spPr bwMode="auto">
          <a:xfrm>
            <a:off x="6096000" y="762000"/>
            <a:ext cx="0" cy="1443038"/>
          </a:xfrm>
          <a:prstGeom prst="line">
            <a:avLst/>
          </a:prstGeom>
          <a:noFill/>
          <a:ln w="28575" cmpd="sng">
            <a:solidFill>
              <a:srgbClr val="004586"/>
            </a:solidFill>
            <a:round/>
            <a:headEnd/>
            <a:tailEnd type="triangl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24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grpSp>
        <p:nvGrpSpPr>
          <p:cNvPr id="138254" name="Group 18"/>
          <p:cNvGrpSpPr>
            <a:grpSpLocks/>
          </p:cNvGrpSpPr>
          <p:nvPr/>
        </p:nvGrpSpPr>
        <p:grpSpPr bwMode="auto">
          <a:xfrm>
            <a:off x="4470400" y="907945"/>
            <a:ext cx="3352800" cy="830538"/>
            <a:chOff x="2291" y="1191"/>
            <a:chExt cx="1134" cy="386"/>
          </a:xfrm>
        </p:grpSpPr>
        <p:sp>
          <p:nvSpPr>
            <p:cNvPr id="3018771" name="AutoShape 19"/>
            <p:cNvSpPr>
              <a:spLocks noChangeArrowheads="1"/>
            </p:cNvSpPr>
            <p:nvPr/>
          </p:nvSpPr>
          <p:spPr bwMode="auto">
            <a:xfrm>
              <a:off x="2291" y="1194"/>
              <a:ext cx="1134" cy="363"/>
            </a:xfrm>
            <a:prstGeom prst="roundRect">
              <a:avLst>
                <a:gd name="adj" fmla="val 16667"/>
              </a:avLst>
            </a:prstGeom>
            <a:solidFill>
              <a:schemeClr val="bg1">
                <a:lumMod val="85000"/>
              </a:schemeClr>
            </a:solidFill>
            <a:ln w="9525">
              <a:solidFill>
                <a:srgbClr val="004586"/>
              </a:solidFill>
              <a:round/>
              <a:headEnd/>
              <a:tailEnd/>
            </a:ln>
            <a:effectLst>
              <a:outerShdw blurRad="63500" dist="38099" dir="2700000" algn="ctr" rotWithShape="0">
                <a:schemeClr val="tx1">
                  <a:alpha val="74998"/>
                </a:schemeClr>
              </a:outerShdw>
            </a:effectLst>
          </p:spPr>
          <p:txBody>
            <a:bodyPr wrap="none" anchor="ctr"/>
            <a:lstStyle/>
            <a:p>
              <a:pPr algn="ctr">
                <a:buFont typeface="Symbol" charset="2"/>
                <a:buNone/>
                <a:defRPr/>
              </a:pPr>
              <a:endParaRPr lang="es-ES_tradnl" sz="24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sp>
          <p:nvSpPr>
            <p:cNvPr id="138369" name="Text Box 20"/>
            <p:cNvSpPr txBox="1">
              <a:spLocks noChangeArrowheads="1"/>
            </p:cNvSpPr>
            <p:nvPr/>
          </p:nvSpPr>
          <p:spPr bwMode="auto">
            <a:xfrm>
              <a:off x="2346" y="1191"/>
              <a:ext cx="1025" cy="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s-ES_tradnl" altLang="es-ES" sz="1600" b="1" dirty="0">
                  <a:solidFill>
                    <a:srgbClr val="004586"/>
                  </a:solidFill>
                  <a:latin typeface="Calibri" panose="020F0502020204030204" pitchFamily="34" charset="0"/>
                  <a:sym typeface="Symbol" panose="05050102010706020507" pitchFamily="18" charset="2"/>
                </a:rPr>
                <a:t>Valorar</a:t>
              </a:r>
            </a:p>
            <a:p>
              <a:pPr algn="ctr">
                <a:spcBef>
                  <a:spcPct val="0"/>
                </a:spcBef>
                <a:buFontTx/>
                <a:buNone/>
              </a:pPr>
              <a:r>
                <a:rPr lang="es-ES_tradnl" altLang="es-ES" sz="1600" b="1" dirty="0">
                  <a:solidFill>
                    <a:srgbClr val="004586"/>
                  </a:solidFill>
                  <a:latin typeface="Calibri" panose="020F0502020204030204" pitchFamily="34" charset="0"/>
                  <a:sym typeface="Symbol" panose="05050102010706020507" pitchFamily="18" charset="2"/>
                </a:rPr>
                <a:t>Gravedad y etiología de la exacerbación</a:t>
              </a:r>
            </a:p>
          </p:txBody>
        </p:sp>
      </p:grpSp>
      <p:grpSp>
        <p:nvGrpSpPr>
          <p:cNvPr id="3" name="Agrupar 94"/>
          <p:cNvGrpSpPr/>
          <p:nvPr/>
        </p:nvGrpSpPr>
        <p:grpSpPr>
          <a:xfrm>
            <a:off x="9457269" y="2494001"/>
            <a:ext cx="2305051" cy="4139730"/>
            <a:chOff x="7092950" y="2493963"/>
            <a:chExt cx="1728788" cy="4139730"/>
          </a:xfrm>
          <a:effectLst>
            <a:outerShdw blurRad="50800" dist="38100" dir="2700000" algn="tl" rotWithShape="0">
              <a:srgbClr val="000000">
                <a:alpha val="43000"/>
              </a:srgbClr>
            </a:outerShdw>
          </a:effectLst>
        </p:grpSpPr>
        <p:sp>
          <p:nvSpPr>
            <p:cNvPr id="14352" name="Line 22"/>
            <p:cNvSpPr>
              <a:spLocks noChangeShapeType="1"/>
            </p:cNvSpPr>
            <p:nvPr/>
          </p:nvSpPr>
          <p:spPr bwMode="auto">
            <a:xfrm flipH="1">
              <a:off x="7956550" y="2493963"/>
              <a:ext cx="0" cy="3527425"/>
            </a:xfrm>
            <a:prstGeom prst="line">
              <a:avLst/>
            </a:prstGeom>
            <a:noFill/>
            <a:ln w="28575" cmpd="sng">
              <a:solidFill>
                <a:srgbClr val="004586"/>
              </a:solidFill>
              <a:round/>
              <a:headEnd/>
              <a:tailEnd type="triangle" w="med" len="med"/>
            </a:ln>
          </p:spPr>
          <p:txBody>
            <a:bodyPr/>
            <a:lstStyle/>
            <a:p>
              <a:pPr algn="ctr">
                <a:buFont typeface="Symbol" charset="2"/>
                <a:buNone/>
                <a:defRPr/>
              </a:pPr>
              <a:endParaRPr lang="es-ES_tradnl" sz="24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grpSp>
          <p:nvGrpSpPr>
            <p:cNvPr id="4" name="Group 23"/>
            <p:cNvGrpSpPr>
              <a:grpSpLocks/>
            </p:cNvGrpSpPr>
            <p:nvPr/>
          </p:nvGrpSpPr>
          <p:grpSpPr bwMode="auto">
            <a:xfrm>
              <a:off x="7092950" y="6048663"/>
              <a:ext cx="1728788" cy="585030"/>
              <a:chOff x="2291" y="1174"/>
              <a:chExt cx="1134" cy="422"/>
            </a:xfrm>
          </p:grpSpPr>
          <p:sp>
            <p:nvSpPr>
              <p:cNvPr id="3018776" name="AutoShape 24"/>
              <p:cNvSpPr>
                <a:spLocks noChangeArrowheads="1"/>
              </p:cNvSpPr>
              <p:nvPr/>
            </p:nvSpPr>
            <p:spPr bwMode="auto">
              <a:xfrm>
                <a:off x="2291" y="1207"/>
                <a:ext cx="1134" cy="363"/>
              </a:xfrm>
              <a:prstGeom prst="roundRect">
                <a:avLst>
                  <a:gd name="adj" fmla="val 16667"/>
                </a:avLst>
              </a:prstGeom>
              <a:solidFill>
                <a:schemeClr val="bg1"/>
              </a:solidFill>
              <a:ln w="9525">
                <a:solidFill>
                  <a:srgbClr val="004586"/>
                </a:solidFill>
                <a:round/>
                <a:headEnd/>
                <a:tailEnd/>
              </a:ln>
              <a:effectLst>
                <a:outerShdw blurRad="63500" dist="38099" dir="2700000" algn="ctr" rotWithShape="0">
                  <a:schemeClr val="tx1">
                    <a:alpha val="74998"/>
                  </a:schemeClr>
                </a:outerShdw>
              </a:effectLst>
            </p:spPr>
            <p:txBody>
              <a:bodyPr wrap="none" anchor="ctr"/>
              <a:lstStyle/>
              <a:p>
                <a:pPr algn="ctr">
                  <a:buFont typeface="Symbol" charset="2"/>
                  <a:buNone/>
                  <a:defRPr/>
                </a:pPr>
                <a:endParaRPr lang="es-ES_tradnl" sz="24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sp>
            <p:nvSpPr>
              <p:cNvPr id="3018777" name="Text Box 25"/>
              <p:cNvSpPr txBox="1">
                <a:spLocks noChangeArrowheads="1"/>
              </p:cNvSpPr>
              <p:nvPr/>
            </p:nvSpPr>
            <p:spPr bwMode="auto">
              <a:xfrm>
                <a:off x="2346" y="1174"/>
                <a:ext cx="1025" cy="422"/>
              </a:xfrm>
              <a:prstGeom prst="rect">
                <a:avLst/>
              </a:prstGeom>
              <a:noFill/>
              <a:ln w="9525">
                <a:noFill/>
                <a:miter lim="800000"/>
                <a:headEnd/>
                <a:tailEnd/>
              </a:ln>
              <a:effectLst/>
            </p:spPr>
            <p:txBody>
              <a:bodyPr>
                <a:spAutoFit/>
              </a:bodyPr>
              <a:lstStyle/>
              <a:p>
                <a:pPr algn="ctr">
                  <a:defRPr/>
                </a:pPr>
                <a:r>
                  <a:rPr lang="es-ES_tradnl" sz="1600" b="1" dirty="0">
                    <a:solidFill>
                      <a:srgbClr val="004586"/>
                    </a:solidFill>
                    <a:latin typeface="Calibri" panose="020F0502020204030204" pitchFamily="34" charset="0"/>
                    <a:cs typeface="Arial"/>
                    <a:sym typeface="Symbol" charset="2"/>
                  </a:rPr>
                  <a:t>Remitir al hospital </a:t>
                </a:r>
                <a:r>
                  <a:rPr lang="es-ES_tradnl" sz="1600" b="1" dirty="0">
                    <a:solidFill>
                      <a:srgbClr val="000000"/>
                    </a:solidFill>
                    <a:effectLst>
                      <a:outerShdw blurRad="38100" dist="38100" dir="2700000" algn="tl">
                        <a:srgbClr val="DDDDDD"/>
                      </a:outerShdw>
                    </a:effectLst>
                    <a:latin typeface="Calibri" panose="020F0502020204030204" pitchFamily="34" charset="0"/>
                    <a:cs typeface="Arial"/>
                    <a:sym typeface="Symbol" charset="2"/>
                  </a:rPr>
                  <a:t>(Algoritmo 4)</a:t>
                </a:r>
              </a:p>
            </p:txBody>
          </p:sp>
        </p:grpSp>
      </p:grpSp>
      <p:grpSp>
        <p:nvGrpSpPr>
          <p:cNvPr id="5" name="Group 7"/>
          <p:cNvGrpSpPr>
            <a:grpSpLocks/>
          </p:cNvGrpSpPr>
          <p:nvPr/>
        </p:nvGrpSpPr>
        <p:grpSpPr bwMode="auto">
          <a:xfrm>
            <a:off x="1968526" y="1989138"/>
            <a:ext cx="8640233" cy="215900"/>
            <a:chOff x="1927" y="1818"/>
            <a:chExt cx="1769" cy="205"/>
          </a:xfrm>
          <a:effectLst>
            <a:outerShdw blurRad="50800" dist="38100" dir="2700000" algn="tl" rotWithShape="0">
              <a:srgbClr val="000000">
                <a:alpha val="43000"/>
              </a:srgbClr>
            </a:outerShdw>
          </a:effectLst>
        </p:grpSpPr>
        <p:sp>
          <p:nvSpPr>
            <p:cNvPr id="14425" name="Line 8"/>
            <p:cNvSpPr>
              <a:spLocks noChangeShapeType="1"/>
            </p:cNvSpPr>
            <p:nvPr/>
          </p:nvSpPr>
          <p:spPr bwMode="auto">
            <a:xfrm>
              <a:off x="1927" y="1822"/>
              <a:ext cx="0" cy="201"/>
            </a:xfrm>
            <a:prstGeom prst="line">
              <a:avLst/>
            </a:prstGeom>
            <a:noFill/>
            <a:ln w="28575" cmpd="sng">
              <a:solidFill>
                <a:srgbClr val="004586"/>
              </a:solidFill>
              <a:round/>
              <a:headEnd/>
              <a:tailEnd type="triangle" w="med" len="med"/>
            </a:ln>
          </p:spPr>
          <p:txBody>
            <a:bodyPr/>
            <a:lstStyle/>
            <a:p>
              <a:pPr algn="ctr">
                <a:buFont typeface="Symbol" charset="2"/>
                <a:buNone/>
                <a:defRPr/>
              </a:pPr>
              <a:endParaRPr lang="es-ES_tradnl" sz="24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sp>
          <p:nvSpPr>
            <p:cNvPr id="14426" name="Line 9"/>
            <p:cNvSpPr>
              <a:spLocks noChangeShapeType="1"/>
            </p:cNvSpPr>
            <p:nvPr/>
          </p:nvSpPr>
          <p:spPr bwMode="auto">
            <a:xfrm>
              <a:off x="3696" y="1818"/>
              <a:ext cx="0" cy="205"/>
            </a:xfrm>
            <a:prstGeom prst="line">
              <a:avLst/>
            </a:prstGeom>
            <a:noFill/>
            <a:ln w="28575" cmpd="sng">
              <a:solidFill>
                <a:srgbClr val="004586"/>
              </a:solidFill>
              <a:round/>
              <a:headEnd/>
              <a:tailEnd type="triangle" w="med" len="med"/>
            </a:ln>
          </p:spPr>
          <p:txBody>
            <a:bodyPr/>
            <a:lstStyle/>
            <a:p>
              <a:pPr algn="ctr">
                <a:buFont typeface="Symbol" charset="2"/>
                <a:buNone/>
                <a:defRPr/>
              </a:pPr>
              <a:endParaRPr lang="es-ES_tradnl" sz="24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sp>
          <p:nvSpPr>
            <p:cNvPr id="14427" name="Line 10"/>
            <p:cNvSpPr>
              <a:spLocks noChangeShapeType="1"/>
            </p:cNvSpPr>
            <p:nvPr/>
          </p:nvSpPr>
          <p:spPr bwMode="auto">
            <a:xfrm>
              <a:off x="1927" y="1818"/>
              <a:ext cx="1769" cy="1"/>
            </a:xfrm>
            <a:prstGeom prst="line">
              <a:avLst/>
            </a:prstGeom>
            <a:noFill/>
            <a:ln w="28575" cmpd="sng">
              <a:solidFill>
                <a:srgbClr val="004586"/>
              </a:solidFill>
              <a:round/>
              <a:headEnd/>
              <a:tailEnd/>
            </a:ln>
          </p:spPr>
          <p:txBody>
            <a:bodyPr/>
            <a:lstStyle/>
            <a:p>
              <a:pPr algn="ctr">
                <a:buFont typeface="Symbol" charset="2"/>
                <a:buNone/>
                <a:defRPr/>
              </a:pPr>
              <a:endParaRPr lang="es-ES_tradnl" sz="24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grpSp>
      <p:sp>
        <p:nvSpPr>
          <p:cNvPr id="14365" name="Line 62"/>
          <p:cNvSpPr>
            <a:spLocks noChangeShapeType="1"/>
          </p:cNvSpPr>
          <p:nvPr/>
        </p:nvSpPr>
        <p:spPr bwMode="auto">
          <a:xfrm flipH="1">
            <a:off x="1968500" y="2493963"/>
            <a:ext cx="0" cy="1582737"/>
          </a:xfrm>
          <a:prstGeom prst="line">
            <a:avLst/>
          </a:prstGeom>
          <a:noFill/>
          <a:ln w="28575" cmpd="sng">
            <a:solidFill>
              <a:srgbClr val="004586"/>
            </a:solidFill>
            <a:round/>
            <a:headEnd/>
            <a:tailEnd type="diamond"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24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grpSp>
        <p:nvGrpSpPr>
          <p:cNvPr id="6" name="Agrupar 132"/>
          <p:cNvGrpSpPr/>
          <p:nvPr/>
        </p:nvGrpSpPr>
        <p:grpSpPr>
          <a:xfrm>
            <a:off x="1200178" y="4572038"/>
            <a:ext cx="1534583" cy="150813"/>
            <a:chOff x="900113" y="4362450"/>
            <a:chExt cx="1150937" cy="360363"/>
          </a:xfrm>
          <a:effectLst>
            <a:outerShdw blurRad="50800" dist="38100" dir="2700000" algn="tl" rotWithShape="0">
              <a:srgbClr val="000000">
                <a:alpha val="43000"/>
              </a:srgbClr>
            </a:outerShdw>
          </a:effectLst>
        </p:grpSpPr>
        <p:sp>
          <p:nvSpPr>
            <p:cNvPr id="14369" name="Line 67"/>
            <p:cNvSpPr>
              <a:spLocks noChangeShapeType="1"/>
            </p:cNvSpPr>
            <p:nvPr/>
          </p:nvSpPr>
          <p:spPr bwMode="auto">
            <a:xfrm flipH="1">
              <a:off x="2051050" y="4362450"/>
              <a:ext cx="0" cy="360363"/>
            </a:xfrm>
            <a:prstGeom prst="line">
              <a:avLst/>
            </a:prstGeom>
            <a:noFill/>
            <a:ln w="28575" cmpd="sng">
              <a:solidFill>
                <a:srgbClr val="004586"/>
              </a:solidFill>
              <a:round/>
              <a:headEnd/>
              <a:tailEnd type="triangle" w="med" len="med"/>
            </a:ln>
          </p:spPr>
          <p:txBody>
            <a:bodyPr/>
            <a:lstStyle/>
            <a:p>
              <a:pPr algn="ctr">
                <a:buFont typeface="Symbol" charset="2"/>
                <a:buNone/>
                <a:defRPr/>
              </a:pPr>
              <a:endParaRPr lang="es-ES_tradnl" sz="24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sp>
          <p:nvSpPr>
            <p:cNvPr id="14370" name="Line 68"/>
            <p:cNvSpPr>
              <a:spLocks noChangeShapeType="1"/>
            </p:cNvSpPr>
            <p:nvPr/>
          </p:nvSpPr>
          <p:spPr bwMode="auto">
            <a:xfrm flipH="1">
              <a:off x="900113" y="4362450"/>
              <a:ext cx="0" cy="360363"/>
            </a:xfrm>
            <a:prstGeom prst="line">
              <a:avLst/>
            </a:prstGeom>
            <a:noFill/>
            <a:ln w="28575" cmpd="sng">
              <a:solidFill>
                <a:srgbClr val="004586"/>
              </a:solidFill>
              <a:round/>
              <a:headEnd/>
              <a:tailEnd type="triangle" w="med" len="med"/>
            </a:ln>
          </p:spPr>
          <p:txBody>
            <a:bodyPr/>
            <a:lstStyle/>
            <a:p>
              <a:pPr algn="ctr">
                <a:buFont typeface="Symbol" charset="2"/>
                <a:buNone/>
                <a:defRPr/>
              </a:pPr>
              <a:endParaRPr lang="es-ES_tradnl" sz="24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grpSp>
      <p:grpSp>
        <p:nvGrpSpPr>
          <p:cNvPr id="7" name="Group 72"/>
          <p:cNvGrpSpPr>
            <a:grpSpLocks/>
          </p:cNvGrpSpPr>
          <p:nvPr/>
        </p:nvGrpSpPr>
        <p:grpSpPr bwMode="auto">
          <a:xfrm>
            <a:off x="1200178" y="4078298"/>
            <a:ext cx="1534583" cy="212725"/>
            <a:chOff x="2201" y="2704"/>
            <a:chExt cx="923" cy="176"/>
          </a:xfrm>
          <a:effectLst>
            <a:outerShdw blurRad="50800" dist="38100" dir="2700000" algn="tl" rotWithShape="0">
              <a:srgbClr val="000000">
                <a:alpha val="43000"/>
              </a:srgbClr>
            </a:outerShdw>
          </a:effectLst>
        </p:grpSpPr>
        <p:sp>
          <p:nvSpPr>
            <p:cNvPr id="14405" name="Line 73"/>
            <p:cNvSpPr>
              <a:spLocks noChangeShapeType="1"/>
            </p:cNvSpPr>
            <p:nvPr/>
          </p:nvSpPr>
          <p:spPr bwMode="auto">
            <a:xfrm>
              <a:off x="3124" y="2704"/>
              <a:ext cx="0" cy="176"/>
            </a:xfrm>
            <a:prstGeom prst="line">
              <a:avLst/>
            </a:prstGeom>
            <a:noFill/>
            <a:ln w="28575" cmpd="sng">
              <a:solidFill>
                <a:srgbClr val="004586"/>
              </a:solidFill>
              <a:round/>
              <a:headEnd/>
              <a:tailEnd type="triangle" w="med" len="med"/>
            </a:ln>
          </p:spPr>
          <p:txBody>
            <a:bodyPr/>
            <a:lstStyle/>
            <a:p>
              <a:pPr algn="ctr">
                <a:buFont typeface="Symbol" charset="2"/>
                <a:buNone/>
                <a:defRPr/>
              </a:pPr>
              <a:endParaRPr lang="es-ES_tradnl" sz="24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sp>
          <p:nvSpPr>
            <p:cNvPr id="14406" name="Line 74"/>
            <p:cNvSpPr>
              <a:spLocks noChangeShapeType="1"/>
            </p:cNvSpPr>
            <p:nvPr/>
          </p:nvSpPr>
          <p:spPr bwMode="auto">
            <a:xfrm>
              <a:off x="2201" y="2704"/>
              <a:ext cx="0" cy="176"/>
            </a:xfrm>
            <a:prstGeom prst="line">
              <a:avLst/>
            </a:prstGeom>
            <a:noFill/>
            <a:ln w="28575" cmpd="sng">
              <a:solidFill>
                <a:srgbClr val="004586"/>
              </a:solidFill>
              <a:round/>
              <a:headEnd/>
              <a:tailEnd type="triangle" w="med" len="med"/>
            </a:ln>
          </p:spPr>
          <p:txBody>
            <a:bodyPr/>
            <a:lstStyle/>
            <a:p>
              <a:pPr algn="ctr">
                <a:buFont typeface="Symbol" charset="2"/>
                <a:buNone/>
                <a:defRPr/>
              </a:pPr>
              <a:endParaRPr lang="es-ES_tradnl" sz="24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sp>
          <p:nvSpPr>
            <p:cNvPr id="14407" name="Line 75"/>
            <p:cNvSpPr>
              <a:spLocks noChangeShapeType="1"/>
            </p:cNvSpPr>
            <p:nvPr/>
          </p:nvSpPr>
          <p:spPr bwMode="auto">
            <a:xfrm>
              <a:off x="2201" y="2704"/>
              <a:ext cx="923" cy="1"/>
            </a:xfrm>
            <a:prstGeom prst="line">
              <a:avLst/>
            </a:prstGeom>
            <a:noFill/>
            <a:ln w="28575" cmpd="sng">
              <a:solidFill>
                <a:srgbClr val="004586"/>
              </a:solidFill>
              <a:round/>
              <a:headEnd/>
              <a:tailEnd/>
            </a:ln>
          </p:spPr>
          <p:txBody>
            <a:bodyPr/>
            <a:lstStyle/>
            <a:p>
              <a:pPr algn="ctr">
                <a:buFont typeface="Symbol" charset="2"/>
                <a:buNone/>
                <a:defRPr/>
              </a:pPr>
              <a:endParaRPr lang="es-ES_tradnl" sz="24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grpSp>
      <p:sp>
        <p:nvSpPr>
          <p:cNvPr id="14341" name="Line 86"/>
          <p:cNvSpPr>
            <a:spLocks noChangeShapeType="1"/>
          </p:cNvSpPr>
          <p:nvPr/>
        </p:nvSpPr>
        <p:spPr bwMode="auto">
          <a:xfrm flipH="1">
            <a:off x="6096000" y="2493963"/>
            <a:ext cx="1588" cy="1239837"/>
          </a:xfrm>
          <a:prstGeom prst="line">
            <a:avLst/>
          </a:prstGeom>
          <a:noFill/>
          <a:ln w="28575" cmpd="sng">
            <a:solidFill>
              <a:srgbClr val="004586"/>
            </a:solidFill>
            <a:round/>
            <a:headEnd/>
            <a:tailEnd type="diamond"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24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sp>
        <p:nvSpPr>
          <p:cNvPr id="14380" name="Line 84"/>
          <p:cNvSpPr>
            <a:spLocks noChangeShapeType="1"/>
          </p:cNvSpPr>
          <p:nvPr/>
        </p:nvSpPr>
        <p:spPr bwMode="auto">
          <a:xfrm flipH="1">
            <a:off x="6096000" y="4419600"/>
            <a:ext cx="0" cy="304800"/>
          </a:xfrm>
          <a:prstGeom prst="line">
            <a:avLst/>
          </a:prstGeom>
          <a:noFill/>
          <a:ln w="28575" cmpd="sng">
            <a:solidFill>
              <a:srgbClr val="004586"/>
            </a:solidFill>
            <a:round/>
            <a:headEnd/>
            <a:tailEnd type="triangl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24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sp>
        <p:nvSpPr>
          <p:cNvPr id="14381" name="Line 85"/>
          <p:cNvSpPr>
            <a:spLocks noChangeShapeType="1"/>
          </p:cNvSpPr>
          <p:nvPr/>
        </p:nvSpPr>
        <p:spPr bwMode="auto">
          <a:xfrm flipH="1">
            <a:off x="4876800" y="4419600"/>
            <a:ext cx="0" cy="284163"/>
          </a:xfrm>
          <a:prstGeom prst="line">
            <a:avLst/>
          </a:prstGeom>
          <a:noFill/>
          <a:ln w="28575" cmpd="sng">
            <a:solidFill>
              <a:srgbClr val="004586"/>
            </a:solidFill>
            <a:round/>
            <a:headEnd/>
            <a:tailEnd type="triangl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24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grpSp>
        <p:nvGrpSpPr>
          <p:cNvPr id="138263" name="Agrupar 45"/>
          <p:cNvGrpSpPr>
            <a:grpSpLocks/>
          </p:cNvGrpSpPr>
          <p:nvPr/>
        </p:nvGrpSpPr>
        <p:grpSpPr bwMode="auto">
          <a:xfrm>
            <a:off x="58738" y="152400"/>
            <a:ext cx="2320925" cy="1676400"/>
            <a:chOff x="38100" y="152400"/>
            <a:chExt cx="1739900" cy="1981200"/>
          </a:xfrm>
        </p:grpSpPr>
        <p:sp>
          <p:nvSpPr>
            <p:cNvPr id="63" name="Rectangle 48"/>
            <p:cNvSpPr>
              <a:spLocks noChangeArrowheads="1"/>
            </p:cNvSpPr>
            <p:nvPr/>
          </p:nvSpPr>
          <p:spPr bwMode="auto">
            <a:xfrm>
              <a:off x="152348" y="152400"/>
              <a:ext cx="1524495" cy="1981200"/>
            </a:xfrm>
            <a:prstGeom prst="rect">
              <a:avLst/>
            </a:prstGeom>
            <a:solidFill>
              <a:srgbClr val="FF6600">
                <a:alpha val="60000"/>
              </a:srgbClr>
            </a:solidFill>
            <a:ln w="9525">
              <a:noFill/>
              <a:miter lim="800000"/>
              <a:headEnd/>
              <a:tailEnd/>
            </a:ln>
            <a:effectLst>
              <a:outerShdw blurRad="50800" dist="38100" dir="2700000" algn="tl" rotWithShape="0">
                <a:srgbClr val="000000">
                  <a:alpha val="43000"/>
                </a:srgbClr>
              </a:outerShdw>
            </a:effectLst>
          </p:spPr>
          <p:txBody>
            <a:bodyPr wrap="none" anchor="ctr"/>
            <a:lstStyle/>
            <a:p>
              <a:pPr algn="ctr">
                <a:spcAft>
                  <a:spcPct val="40000"/>
                </a:spcAft>
                <a:buFont typeface="Symbol" charset="2"/>
                <a:buNone/>
                <a:defRPr/>
              </a:pPr>
              <a:endParaRPr lang="es-ES_tradnl" sz="10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sp>
          <p:nvSpPr>
            <p:cNvPr id="64" name="Text Box 49"/>
            <p:cNvSpPr txBox="1">
              <a:spLocks noChangeArrowheads="1"/>
            </p:cNvSpPr>
            <p:nvPr/>
          </p:nvSpPr>
          <p:spPr bwMode="auto">
            <a:xfrm>
              <a:off x="38100" y="1231179"/>
              <a:ext cx="1739900" cy="437139"/>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p>
              <a:pPr algn="ctr">
                <a:spcAft>
                  <a:spcPct val="40000"/>
                </a:spcAft>
                <a:buFont typeface="Symbol" charset="2"/>
                <a:buNone/>
                <a:defRPr/>
              </a:pPr>
              <a:r>
                <a:rPr lang="es-ES_tradnl" b="1" dirty="0">
                  <a:solidFill>
                    <a:srgbClr val="FFFFFF"/>
                  </a:solidFill>
                  <a:effectLst>
                    <a:outerShdw blurRad="38100" dist="38100" dir="2700000" algn="tl">
                      <a:srgbClr val="000000">
                        <a:alpha val="43137"/>
                      </a:srgbClr>
                    </a:outerShdw>
                  </a:effectLst>
                  <a:latin typeface="Calibri" panose="020F0502020204030204" pitchFamily="34" charset="0"/>
                  <a:cs typeface="Arial"/>
                  <a:sym typeface="Symbol" charset="2"/>
                </a:rPr>
                <a:t>PASO 4</a:t>
              </a:r>
            </a:p>
          </p:txBody>
        </p:sp>
      </p:grpSp>
      <p:pic>
        <p:nvPicPr>
          <p:cNvPr id="65" name="Imagen 64"/>
          <p:cNvPicPr>
            <a:picLocks noChangeAspect="1"/>
          </p:cNvPicPr>
          <p:nvPr/>
        </p:nvPicPr>
        <p:blipFill>
          <a:blip r:embed="rId3" cstate="print"/>
          <a:stretch>
            <a:fillRect/>
          </a:stretch>
        </p:blipFill>
        <p:spPr>
          <a:xfrm rot="21203689">
            <a:off x="353525" y="226437"/>
            <a:ext cx="1771153" cy="711700"/>
          </a:xfrm>
          <a:prstGeom prst="rect">
            <a:avLst/>
          </a:prstGeom>
          <a:solidFill>
            <a:srgbClr val="FFFFFF">
              <a:shade val="85000"/>
            </a:srgbClr>
          </a:solidFill>
          <a:ln w="57150" cap="sq" cmpd="sng">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138265" name="Agrupar 74"/>
          <p:cNvGrpSpPr>
            <a:grpSpLocks/>
          </p:cNvGrpSpPr>
          <p:nvPr/>
        </p:nvGrpSpPr>
        <p:grpSpPr bwMode="auto">
          <a:xfrm>
            <a:off x="4267200" y="3925304"/>
            <a:ext cx="1163638" cy="511808"/>
            <a:chOff x="3851795" y="3765174"/>
            <a:chExt cx="872605" cy="511807"/>
          </a:xfrm>
        </p:grpSpPr>
        <p:sp>
          <p:nvSpPr>
            <p:cNvPr id="73" name="Rectángulo redondeado 72"/>
            <p:cNvSpPr/>
            <p:nvPr/>
          </p:nvSpPr>
          <p:spPr bwMode="auto">
            <a:xfrm>
              <a:off x="3886319" y="3802269"/>
              <a:ext cx="803558" cy="457199"/>
            </a:xfrm>
            <a:prstGeom prst="roundRect">
              <a:avLst/>
            </a:prstGeom>
            <a:solidFill>
              <a:schemeClr val="bg1"/>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a:solidFill>
                  <a:srgbClr val="000000"/>
                </a:solidFill>
                <a:effectLst>
                  <a:outerShdw blurRad="38100" dist="38100" dir="2700000" algn="tl">
                    <a:srgbClr val="000000">
                      <a:alpha val="43137"/>
                    </a:srgbClr>
                  </a:outerShdw>
                </a:effectLst>
                <a:latin typeface="Times New Roman" charset="0"/>
                <a:cs typeface="Arial"/>
                <a:sym typeface="Symbol" charset="2"/>
              </a:endParaRPr>
            </a:p>
          </p:txBody>
        </p:sp>
        <p:sp>
          <p:nvSpPr>
            <p:cNvPr id="74" name="Text Box 11"/>
            <p:cNvSpPr txBox="1">
              <a:spLocks noChangeArrowheads="1"/>
            </p:cNvSpPr>
            <p:nvPr/>
          </p:nvSpPr>
          <p:spPr bwMode="auto">
            <a:xfrm>
              <a:off x="3851795" y="3765174"/>
              <a:ext cx="872605" cy="511807"/>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400" dirty="0" err="1">
                  <a:solidFill>
                    <a:srgbClr val="004586"/>
                  </a:solidFill>
                  <a:latin typeface="Calibri" panose="020F0502020204030204" pitchFamily="34" charset="0"/>
                  <a:cs typeface="Arial"/>
                  <a:sym typeface="Symbol" charset="2"/>
                </a:rPr>
                <a:t>Esputo purulento</a:t>
              </a:r>
              <a:endParaRPr lang="en-GB" sz="1400" dirty="0">
                <a:solidFill>
                  <a:srgbClr val="004586"/>
                </a:solidFill>
                <a:latin typeface="Calibri" panose="020F0502020204030204" pitchFamily="34" charset="0"/>
                <a:cs typeface="Arial"/>
                <a:sym typeface="Symbol" charset="2"/>
              </a:endParaRPr>
            </a:p>
          </p:txBody>
        </p:sp>
      </p:grpSp>
      <p:grpSp>
        <p:nvGrpSpPr>
          <p:cNvPr id="138266" name="Agrupar 75"/>
          <p:cNvGrpSpPr>
            <a:grpSpLocks/>
          </p:cNvGrpSpPr>
          <p:nvPr/>
        </p:nvGrpSpPr>
        <p:grpSpPr bwMode="auto">
          <a:xfrm>
            <a:off x="5440363" y="3925304"/>
            <a:ext cx="1366837" cy="511808"/>
            <a:chOff x="3851795" y="3765174"/>
            <a:chExt cx="872605" cy="511807"/>
          </a:xfrm>
        </p:grpSpPr>
        <p:sp>
          <p:nvSpPr>
            <p:cNvPr id="77" name="Rectángulo redondeado 76"/>
            <p:cNvSpPr/>
            <p:nvPr/>
          </p:nvSpPr>
          <p:spPr bwMode="auto">
            <a:xfrm>
              <a:off x="3887266" y="3802269"/>
              <a:ext cx="801662" cy="457199"/>
            </a:xfrm>
            <a:prstGeom prst="roundRect">
              <a:avLst/>
            </a:prstGeom>
            <a:solidFill>
              <a:schemeClr val="bg1"/>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a:solidFill>
                  <a:srgbClr val="000000"/>
                </a:solidFill>
                <a:effectLst>
                  <a:outerShdw blurRad="38100" dist="38100" dir="2700000" algn="tl">
                    <a:srgbClr val="000000">
                      <a:alpha val="43137"/>
                    </a:srgbClr>
                  </a:outerShdw>
                </a:effectLst>
                <a:latin typeface="Times New Roman" charset="0"/>
                <a:cs typeface="Arial"/>
                <a:sym typeface="Symbol" charset="2"/>
              </a:endParaRPr>
            </a:p>
          </p:txBody>
        </p:sp>
        <p:sp>
          <p:nvSpPr>
            <p:cNvPr id="78" name="Text Box 11"/>
            <p:cNvSpPr txBox="1">
              <a:spLocks noChangeArrowheads="1"/>
            </p:cNvSpPr>
            <p:nvPr/>
          </p:nvSpPr>
          <p:spPr bwMode="auto">
            <a:xfrm>
              <a:off x="3851795" y="3765174"/>
              <a:ext cx="872605" cy="511807"/>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400" dirty="0">
                  <a:solidFill>
                    <a:srgbClr val="004586"/>
                  </a:solidFill>
                  <a:latin typeface="Calibri" panose="020F0502020204030204" pitchFamily="34" charset="0"/>
                  <a:sym typeface="Symbol" pitchFamily="18" charset="2"/>
                </a:rPr>
                <a:t>≥2 </a:t>
              </a:r>
              <a:r>
                <a:rPr lang="en-GB" sz="1400" dirty="0" err="1">
                  <a:solidFill>
                    <a:srgbClr val="004586"/>
                  </a:solidFill>
                  <a:latin typeface="Calibri" panose="020F0502020204030204" pitchFamily="34" charset="0"/>
                  <a:sym typeface="Symbol" pitchFamily="18" charset="2"/>
                </a:rPr>
                <a:t>criterios</a:t>
              </a:r>
              <a:r>
                <a:rPr lang="en-GB" sz="1400" dirty="0">
                  <a:solidFill>
                    <a:srgbClr val="004586"/>
                  </a:solidFill>
                  <a:latin typeface="Calibri" panose="020F0502020204030204" pitchFamily="34" charset="0"/>
                  <a:sym typeface="Symbol" pitchFamily="18" charset="2"/>
                </a:rPr>
                <a:t> </a:t>
              </a:r>
              <a:r>
                <a:rPr lang="en-GB" sz="1400" dirty="0" err="1">
                  <a:solidFill>
                    <a:srgbClr val="004586"/>
                  </a:solidFill>
                  <a:latin typeface="Calibri" panose="020F0502020204030204" pitchFamily="34" charset="0"/>
                  <a:sym typeface="Symbol" pitchFamily="18" charset="2"/>
                </a:rPr>
                <a:t>Anthonisen</a:t>
              </a:r>
              <a:endParaRPr lang="en-GB" sz="1400" dirty="0">
                <a:solidFill>
                  <a:srgbClr val="004586"/>
                </a:solidFill>
                <a:latin typeface="Calibri" panose="020F0502020204030204" pitchFamily="34" charset="0"/>
                <a:sym typeface="Symbol" pitchFamily="18" charset="2"/>
              </a:endParaRPr>
            </a:p>
          </p:txBody>
        </p:sp>
      </p:grpSp>
      <p:grpSp>
        <p:nvGrpSpPr>
          <p:cNvPr id="138267" name="Agrupar 78"/>
          <p:cNvGrpSpPr>
            <a:grpSpLocks/>
          </p:cNvGrpSpPr>
          <p:nvPr/>
        </p:nvGrpSpPr>
        <p:grpSpPr bwMode="auto">
          <a:xfrm>
            <a:off x="6761163" y="3925304"/>
            <a:ext cx="1366837" cy="511808"/>
            <a:chOff x="3851795" y="3765174"/>
            <a:chExt cx="872605" cy="511807"/>
          </a:xfrm>
        </p:grpSpPr>
        <p:sp>
          <p:nvSpPr>
            <p:cNvPr id="80" name="Rectángulo redondeado 79"/>
            <p:cNvSpPr/>
            <p:nvPr/>
          </p:nvSpPr>
          <p:spPr bwMode="auto">
            <a:xfrm>
              <a:off x="3887266" y="3802269"/>
              <a:ext cx="801662" cy="457199"/>
            </a:xfrm>
            <a:prstGeom prst="roundRect">
              <a:avLst/>
            </a:prstGeom>
            <a:solidFill>
              <a:schemeClr val="bg1"/>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a:solidFill>
                  <a:srgbClr val="000000"/>
                </a:solidFill>
                <a:effectLst>
                  <a:outerShdw blurRad="38100" dist="38100" dir="2700000" algn="tl">
                    <a:srgbClr val="000000">
                      <a:alpha val="43137"/>
                    </a:srgbClr>
                  </a:outerShdw>
                </a:effectLst>
                <a:latin typeface="Times New Roman" charset="0"/>
                <a:cs typeface="Arial"/>
                <a:sym typeface="Symbol" charset="2"/>
              </a:endParaRPr>
            </a:p>
          </p:txBody>
        </p:sp>
        <p:sp>
          <p:nvSpPr>
            <p:cNvPr id="81" name="Text Box 11"/>
            <p:cNvSpPr txBox="1">
              <a:spLocks noChangeArrowheads="1"/>
            </p:cNvSpPr>
            <p:nvPr/>
          </p:nvSpPr>
          <p:spPr bwMode="auto">
            <a:xfrm>
              <a:off x="3851795" y="3765174"/>
              <a:ext cx="872605" cy="511807"/>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400" dirty="0" err="1">
                  <a:solidFill>
                    <a:srgbClr val="004586"/>
                  </a:solidFill>
                  <a:latin typeface="Calibri" panose="020F0502020204030204" pitchFamily="34" charset="0"/>
                  <a:cs typeface="Arial"/>
                  <a:sym typeface="Symbol" charset="2"/>
                </a:rPr>
                <a:t>1 criterio Anthonisen</a:t>
              </a:r>
              <a:endParaRPr lang="en-GB" sz="1400" dirty="0">
                <a:solidFill>
                  <a:srgbClr val="004586"/>
                </a:solidFill>
                <a:latin typeface="Calibri" panose="020F0502020204030204" pitchFamily="34" charset="0"/>
                <a:cs typeface="Arial"/>
                <a:sym typeface="Symbol" charset="2"/>
              </a:endParaRPr>
            </a:p>
          </p:txBody>
        </p:sp>
      </p:grpSp>
      <p:grpSp>
        <p:nvGrpSpPr>
          <p:cNvPr id="138268" name="Agrupar 311"/>
          <p:cNvGrpSpPr>
            <a:grpSpLocks/>
          </p:cNvGrpSpPr>
          <p:nvPr/>
        </p:nvGrpSpPr>
        <p:grpSpPr bwMode="auto">
          <a:xfrm>
            <a:off x="4876800" y="3733800"/>
            <a:ext cx="2540000" cy="212725"/>
            <a:chOff x="3657600" y="3733800"/>
            <a:chExt cx="1905000" cy="212725"/>
          </a:xfrm>
        </p:grpSpPr>
        <p:sp>
          <p:nvSpPr>
            <p:cNvPr id="61" name="Line 94"/>
            <p:cNvSpPr>
              <a:spLocks noChangeShapeType="1"/>
            </p:cNvSpPr>
            <p:nvPr/>
          </p:nvSpPr>
          <p:spPr bwMode="auto">
            <a:xfrm>
              <a:off x="4572000" y="3733800"/>
              <a:ext cx="0" cy="212725"/>
            </a:xfrm>
            <a:prstGeom prst="line">
              <a:avLst/>
            </a:prstGeom>
            <a:noFill/>
            <a:ln w="28575" cmpd="sng">
              <a:solidFill>
                <a:srgbClr val="004586"/>
              </a:solidFill>
              <a:round/>
              <a:headEnd/>
              <a:tailEnd type="triangl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24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sp>
          <p:nvSpPr>
            <p:cNvPr id="69" name="Line 95"/>
            <p:cNvSpPr>
              <a:spLocks noChangeShapeType="1"/>
            </p:cNvSpPr>
            <p:nvPr/>
          </p:nvSpPr>
          <p:spPr bwMode="auto">
            <a:xfrm>
              <a:off x="3657600" y="3733800"/>
              <a:ext cx="0" cy="212725"/>
            </a:xfrm>
            <a:prstGeom prst="line">
              <a:avLst/>
            </a:prstGeom>
            <a:noFill/>
            <a:ln w="28575" cmpd="sng">
              <a:solidFill>
                <a:srgbClr val="004586"/>
              </a:solidFill>
              <a:round/>
              <a:headEnd/>
              <a:tailEnd type="triangl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24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sp>
          <p:nvSpPr>
            <p:cNvPr id="70" name="Line 96"/>
            <p:cNvSpPr>
              <a:spLocks noChangeShapeType="1"/>
            </p:cNvSpPr>
            <p:nvPr/>
          </p:nvSpPr>
          <p:spPr bwMode="auto">
            <a:xfrm>
              <a:off x="3657600" y="3733800"/>
              <a:ext cx="1905000" cy="0"/>
            </a:xfrm>
            <a:prstGeom prst="line">
              <a:avLst/>
            </a:prstGeom>
            <a:noFill/>
            <a:ln w="28575" cmpd="sng">
              <a:solidFill>
                <a:srgbClr val="004586"/>
              </a:solidFill>
              <a:round/>
              <a:headEnd/>
              <a:tailEn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24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sp>
          <p:nvSpPr>
            <p:cNvPr id="82" name="Line 94"/>
            <p:cNvSpPr>
              <a:spLocks noChangeShapeType="1"/>
            </p:cNvSpPr>
            <p:nvPr/>
          </p:nvSpPr>
          <p:spPr bwMode="auto">
            <a:xfrm>
              <a:off x="5562600" y="3733800"/>
              <a:ext cx="0" cy="212725"/>
            </a:xfrm>
            <a:prstGeom prst="line">
              <a:avLst/>
            </a:prstGeom>
            <a:noFill/>
            <a:ln w="28575" cmpd="sng">
              <a:solidFill>
                <a:srgbClr val="004586"/>
              </a:solidFill>
              <a:round/>
              <a:headEnd/>
              <a:tailEnd type="triangl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24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grpSp>
      <p:sp>
        <p:nvSpPr>
          <p:cNvPr id="84" name="Line 84"/>
          <p:cNvSpPr>
            <a:spLocks noChangeShapeType="1"/>
          </p:cNvSpPr>
          <p:nvPr/>
        </p:nvSpPr>
        <p:spPr bwMode="auto">
          <a:xfrm flipH="1">
            <a:off x="7416800" y="4419600"/>
            <a:ext cx="0" cy="304800"/>
          </a:xfrm>
          <a:prstGeom prst="line">
            <a:avLst/>
          </a:prstGeom>
          <a:noFill/>
          <a:ln w="28575" cmpd="sng">
            <a:solidFill>
              <a:srgbClr val="004586"/>
            </a:solidFill>
            <a:round/>
            <a:headEnd/>
            <a:tailEnd type="triangl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24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grpSp>
        <p:nvGrpSpPr>
          <p:cNvPr id="138270" name="Agrupar 87"/>
          <p:cNvGrpSpPr>
            <a:grpSpLocks/>
          </p:cNvGrpSpPr>
          <p:nvPr/>
        </p:nvGrpSpPr>
        <p:grpSpPr bwMode="auto">
          <a:xfrm>
            <a:off x="6604000" y="4713786"/>
            <a:ext cx="1625600" cy="315414"/>
            <a:chOff x="5105400" y="4866186"/>
            <a:chExt cx="1219200" cy="315414"/>
          </a:xfrm>
        </p:grpSpPr>
        <p:sp>
          <p:nvSpPr>
            <p:cNvPr id="86" name="Rectángulo redondeado 85"/>
            <p:cNvSpPr/>
            <p:nvPr/>
          </p:nvSpPr>
          <p:spPr bwMode="auto">
            <a:xfrm>
              <a:off x="5157788" y="4876800"/>
              <a:ext cx="1114425" cy="304800"/>
            </a:xfrm>
            <a:prstGeom prst="roundRect">
              <a:avLst/>
            </a:prstGeom>
            <a:solidFill>
              <a:schemeClr val="bg1"/>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a:solidFill>
                  <a:srgbClr val="000000"/>
                </a:solidFill>
                <a:effectLst>
                  <a:outerShdw blurRad="38100" dist="38100" dir="2700000" algn="tl">
                    <a:srgbClr val="000000">
                      <a:alpha val="43137"/>
                    </a:srgbClr>
                  </a:outerShdw>
                </a:effectLst>
                <a:latin typeface="Times New Roman" charset="0"/>
                <a:cs typeface="Arial"/>
                <a:sym typeface="Symbol" charset="2"/>
              </a:endParaRPr>
            </a:p>
          </p:txBody>
        </p:sp>
        <p:sp>
          <p:nvSpPr>
            <p:cNvPr id="87" name="Text Box 11"/>
            <p:cNvSpPr txBox="1">
              <a:spLocks noChangeArrowheads="1"/>
            </p:cNvSpPr>
            <p:nvPr/>
          </p:nvSpPr>
          <p:spPr bwMode="auto">
            <a:xfrm>
              <a:off x="5105400" y="4866186"/>
              <a:ext cx="1219200" cy="296364"/>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400" dirty="0" err="1">
                  <a:solidFill>
                    <a:srgbClr val="004586"/>
                  </a:solidFill>
                  <a:latin typeface="Calibri" panose="020F0502020204030204" pitchFamily="34" charset="0"/>
                  <a:cs typeface="Arial"/>
                  <a:sym typeface="Symbol" charset="2"/>
                </a:rPr>
                <a:t>No antibiótico</a:t>
              </a:r>
              <a:endParaRPr lang="en-GB" sz="1400" dirty="0">
                <a:solidFill>
                  <a:srgbClr val="004586"/>
                </a:solidFill>
                <a:latin typeface="Calibri" panose="020F0502020204030204" pitchFamily="34" charset="0"/>
                <a:cs typeface="Arial"/>
                <a:sym typeface="Symbol" charset="2"/>
              </a:endParaRPr>
            </a:p>
          </p:txBody>
        </p:sp>
      </p:grpSp>
      <p:grpSp>
        <p:nvGrpSpPr>
          <p:cNvPr id="138271" name="Agrupar 88"/>
          <p:cNvGrpSpPr>
            <a:grpSpLocks/>
          </p:cNvGrpSpPr>
          <p:nvPr/>
        </p:nvGrpSpPr>
        <p:grpSpPr bwMode="auto">
          <a:xfrm>
            <a:off x="406400" y="4713786"/>
            <a:ext cx="1625600" cy="315414"/>
            <a:chOff x="5105400" y="4866186"/>
            <a:chExt cx="1219200" cy="315414"/>
          </a:xfrm>
        </p:grpSpPr>
        <p:sp>
          <p:nvSpPr>
            <p:cNvPr id="90" name="Rectángulo redondeado 89"/>
            <p:cNvSpPr/>
            <p:nvPr/>
          </p:nvSpPr>
          <p:spPr bwMode="auto">
            <a:xfrm>
              <a:off x="5157788" y="4876800"/>
              <a:ext cx="1114425" cy="304800"/>
            </a:xfrm>
            <a:prstGeom prst="roundRect">
              <a:avLst/>
            </a:prstGeom>
            <a:solidFill>
              <a:schemeClr val="bg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a:solidFill>
                  <a:srgbClr val="000000"/>
                </a:solidFill>
                <a:effectLst>
                  <a:outerShdw blurRad="38100" dist="38100" dir="2700000" algn="tl">
                    <a:srgbClr val="000000">
                      <a:alpha val="43137"/>
                    </a:srgbClr>
                  </a:outerShdw>
                </a:effectLst>
                <a:latin typeface="Times New Roman" charset="0"/>
                <a:cs typeface="Arial"/>
                <a:sym typeface="Symbol" charset="2"/>
              </a:endParaRPr>
            </a:p>
          </p:txBody>
        </p:sp>
        <p:sp>
          <p:nvSpPr>
            <p:cNvPr id="91" name="Text Box 11"/>
            <p:cNvSpPr txBox="1">
              <a:spLocks noChangeArrowheads="1"/>
            </p:cNvSpPr>
            <p:nvPr/>
          </p:nvSpPr>
          <p:spPr bwMode="auto">
            <a:xfrm>
              <a:off x="5105400" y="4866186"/>
              <a:ext cx="1219200" cy="296364"/>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400" dirty="0" err="1">
                  <a:solidFill>
                    <a:srgbClr val="004586"/>
                  </a:solidFill>
                  <a:latin typeface="Calibri" panose="020F0502020204030204" pitchFamily="34" charset="0"/>
                  <a:cs typeface="Arial"/>
                  <a:sym typeface="Symbol" charset="2"/>
                </a:rPr>
                <a:t>No antibiótico</a:t>
              </a:r>
              <a:endParaRPr lang="en-GB" sz="1400" dirty="0">
                <a:solidFill>
                  <a:srgbClr val="004586"/>
                </a:solidFill>
                <a:latin typeface="Calibri" panose="020F0502020204030204" pitchFamily="34" charset="0"/>
                <a:cs typeface="Arial"/>
                <a:sym typeface="Symbol" charset="2"/>
              </a:endParaRPr>
            </a:p>
          </p:txBody>
        </p:sp>
      </p:grpSp>
      <p:grpSp>
        <p:nvGrpSpPr>
          <p:cNvPr id="138272" name="Agrupar 88"/>
          <p:cNvGrpSpPr>
            <a:grpSpLocks/>
          </p:cNvGrpSpPr>
          <p:nvPr/>
        </p:nvGrpSpPr>
        <p:grpSpPr bwMode="auto">
          <a:xfrm>
            <a:off x="2133600" y="4710611"/>
            <a:ext cx="1320800" cy="318589"/>
            <a:chOff x="2865294" y="1754500"/>
            <a:chExt cx="1645227" cy="836300"/>
          </a:xfrm>
        </p:grpSpPr>
        <p:sp>
          <p:nvSpPr>
            <p:cNvPr id="94" name="Rectángulo redondeado 93"/>
            <p:cNvSpPr/>
            <p:nvPr/>
          </p:nvSpPr>
          <p:spPr bwMode="auto">
            <a:xfrm>
              <a:off x="2889023" y="1790696"/>
              <a:ext cx="1597769" cy="800104"/>
            </a:xfrm>
            <a:prstGeom prst="roundRect">
              <a:avLst/>
            </a:prstGeom>
            <a:solidFill>
              <a:schemeClr val="accent5"/>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a:solidFill>
                  <a:srgbClr val="000000"/>
                </a:solidFill>
                <a:effectLst>
                  <a:outerShdw blurRad="38100" dist="38100" dir="2700000" algn="tl">
                    <a:srgbClr val="000000">
                      <a:alpha val="43137"/>
                    </a:srgbClr>
                  </a:outerShdw>
                </a:effectLst>
                <a:latin typeface="Times New Roman" charset="0"/>
                <a:cs typeface="Arial"/>
                <a:sym typeface="Symbol" charset="2"/>
              </a:endParaRPr>
            </a:p>
          </p:txBody>
        </p:sp>
        <p:sp>
          <p:nvSpPr>
            <p:cNvPr id="99" name="Text Box 11"/>
            <p:cNvSpPr txBox="1">
              <a:spLocks noChangeArrowheads="1"/>
            </p:cNvSpPr>
            <p:nvPr/>
          </p:nvSpPr>
          <p:spPr bwMode="auto">
            <a:xfrm>
              <a:off x="2865294" y="1754500"/>
              <a:ext cx="1645227" cy="777959"/>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400" dirty="0" err="1">
                  <a:solidFill>
                    <a:srgbClr val="004586"/>
                  </a:solidFill>
                  <a:latin typeface="Calibri" panose="020F0502020204030204" pitchFamily="34" charset="0"/>
                  <a:cs typeface="Arial"/>
                  <a:sym typeface="Symbol" charset="2"/>
                </a:rPr>
                <a:t>Antibiótico</a:t>
              </a:r>
              <a:endParaRPr lang="en-GB" sz="1400" dirty="0">
                <a:solidFill>
                  <a:srgbClr val="004586"/>
                </a:solidFill>
                <a:latin typeface="Calibri" panose="020F0502020204030204" pitchFamily="34" charset="0"/>
                <a:cs typeface="Arial"/>
                <a:sym typeface="Symbol" charset="2"/>
              </a:endParaRPr>
            </a:p>
          </p:txBody>
        </p:sp>
      </p:grpSp>
      <p:grpSp>
        <p:nvGrpSpPr>
          <p:cNvPr id="138273" name="Agrupar 88"/>
          <p:cNvGrpSpPr>
            <a:grpSpLocks/>
          </p:cNvGrpSpPr>
          <p:nvPr/>
        </p:nvGrpSpPr>
        <p:grpSpPr bwMode="auto">
          <a:xfrm>
            <a:off x="508000" y="2577011"/>
            <a:ext cx="2844800" cy="318589"/>
            <a:chOff x="2865294" y="1754500"/>
            <a:chExt cx="1645227" cy="836300"/>
          </a:xfrm>
        </p:grpSpPr>
        <p:sp>
          <p:nvSpPr>
            <p:cNvPr id="101" name="Rectángulo redondeado 100"/>
            <p:cNvSpPr/>
            <p:nvPr/>
          </p:nvSpPr>
          <p:spPr bwMode="auto">
            <a:xfrm>
              <a:off x="2887328" y="1790696"/>
              <a:ext cx="1601158" cy="800104"/>
            </a:xfrm>
            <a:prstGeom prst="roundRect">
              <a:avLst/>
            </a:prstGeom>
            <a:solidFill>
              <a:schemeClr val="accent5"/>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a:solidFill>
                  <a:srgbClr val="000000"/>
                </a:solidFill>
                <a:effectLst>
                  <a:outerShdw blurRad="38100" dist="38100" dir="2700000" algn="tl">
                    <a:srgbClr val="000000">
                      <a:alpha val="43137"/>
                    </a:srgbClr>
                  </a:outerShdw>
                </a:effectLst>
                <a:latin typeface="Times New Roman" charset="0"/>
                <a:cs typeface="Arial"/>
                <a:sym typeface="Symbol" charset="2"/>
              </a:endParaRPr>
            </a:p>
          </p:txBody>
        </p:sp>
        <p:sp>
          <p:nvSpPr>
            <p:cNvPr id="105" name="Text Box 11"/>
            <p:cNvSpPr txBox="1">
              <a:spLocks noChangeArrowheads="1"/>
            </p:cNvSpPr>
            <p:nvPr/>
          </p:nvSpPr>
          <p:spPr bwMode="auto">
            <a:xfrm>
              <a:off x="2865294" y="1754500"/>
              <a:ext cx="1645227" cy="777959"/>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400" dirty="0" err="1">
                  <a:solidFill>
                    <a:srgbClr val="004586"/>
                  </a:solidFill>
                  <a:latin typeface="Calibri" panose="020F0502020204030204" pitchFamily="34" charset="0"/>
                  <a:cs typeface="Arial"/>
                  <a:sym typeface="Symbol" charset="2"/>
                </a:rPr>
                <a:t>BD de acción corta</a:t>
              </a:r>
              <a:endParaRPr lang="en-GB" sz="1400" dirty="0">
                <a:solidFill>
                  <a:srgbClr val="004586"/>
                </a:solidFill>
                <a:latin typeface="Calibri" panose="020F0502020204030204" pitchFamily="34" charset="0"/>
                <a:cs typeface="Arial"/>
                <a:sym typeface="Symbol" charset="2"/>
              </a:endParaRPr>
            </a:p>
          </p:txBody>
        </p:sp>
      </p:grpSp>
      <p:grpSp>
        <p:nvGrpSpPr>
          <p:cNvPr id="138274" name="Agrupar 88"/>
          <p:cNvGrpSpPr>
            <a:grpSpLocks/>
          </p:cNvGrpSpPr>
          <p:nvPr/>
        </p:nvGrpSpPr>
        <p:grpSpPr bwMode="auto">
          <a:xfrm>
            <a:off x="508000" y="2958011"/>
            <a:ext cx="2844800" cy="318589"/>
            <a:chOff x="2865294" y="1754500"/>
            <a:chExt cx="1645227" cy="836300"/>
          </a:xfrm>
        </p:grpSpPr>
        <p:sp>
          <p:nvSpPr>
            <p:cNvPr id="107" name="Rectángulo redondeado 106"/>
            <p:cNvSpPr/>
            <p:nvPr/>
          </p:nvSpPr>
          <p:spPr bwMode="auto">
            <a:xfrm>
              <a:off x="2887328" y="1790696"/>
              <a:ext cx="1601158" cy="800104"/>
            </a:xfrm>
            <a:prstGeom prst="roundRect">
              <a:avLst/>
            </a:prstGeom>
            <a:solidFill>
              <a:schemeClr val="accent5"/>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a:solidFill>
                  <a:srgbClr val="000000"/>
                </a:solidFill>
                <a:effectLst>
                  <a:outerShdw blurRad="38100" dist="38100" dir="2700000" algn="tl">
                    <a:srgbClr val="000000">
                      <a:alpha val="43137"/>
                    </a:srgbClr>
                  </a:outerShdw>
                </a:effectLst>
                <a:latin typeface="Times New Roman" charset="0"/>
                <a:cs typeface="Arial"/>
                <a:sym typeface="Symbol" charset="2"/>
              </a:endParaRPr>
            </a:p>
          </p:txBody>
        </p:sp>
        <p:sp>
          <p:nvSpPr>
            <p:cNvPr id="108" name="Text Box 11"/>
            <p:cNvSpPr txBox="1">
              <a:spLocks noChangeArrowheads="1"/>
            </p:cNvSpPr>
            <p:nvPr/>
          </p:nvSpPr>
          <p:spPr bwMode="auto">
            <a:xfrm>
              <a:off x="2865294" y="1754500"/>
              <a:ext cx="1645227" cy="777959"/>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400" dirty="0" err="1">
                  <a:solidFill>
                    <a:srgbClr val="004586"/>
                  </a:solidFill>
                  <a:latin typeface="Calibri" panose="020F0502020204030204" pitchFamily="34" charset="0"/>
                  <a:cs typeface="Arial"/>
                  <a:sym typeface="Symbol" charset="2"/>
                </a:rPr>
                <a:t>Optimizar comorbilidad</a:t>
              </a:r>
              <a:endParaRPr lang="en-GB" sz="1400" dirty="0">
                <a:solidFill>
                  <a:srgbClr val="004586"/>
                </a:solidFill>
                <a:latin typeface="Calibri" panose="020F0502020204030204" pitchFamily="34" charset="0"/>
                <a:cs typeface="Arial"/>
                <a:sym typeface="Symbol" charset="2"/>
              </a:endParaRPr>
            </a:p>
          </p:txBody>
        </p:sp>
      </p:grpSp>
      <p:grpSp>
        <p:nvGrpSpPr>
          <p:cNvPr id="138275" name="Agrupar 88"/>
          <p:cNvGrpSpPr>
            <a:grpSpLocks/>
          </p:cNvGrpSpPr>
          <p:nvPr/>
        </p:nvGrpSpPr>
        <p:grpSpPr bwMode="auto">
          <a:xfrm>
            <a:off x="5283200" y="3339011"/>
            <a:ext cx="1727200" cy="318589"/>
            <a:chOff x="2865294" y="1754500"/>
            <a:chExt cx="1645227" cy="836300"/>
          </a:xfrm>
        </p:grpSpPr>
        <p:sp>
          <p:nvSpPr>
            <p:cNvPr id="110" name="Rectángulo redondeado 109"/>
            <p:cNvSpPr/>
            <p:nvPr/>
          </p:nvSpPr>
          <p:spPr bwMode="auto">
            <a:xfrm>
              <a:off x="2887977" y="1790696"/>
              <a:ext cx="1599862" cy="800104"/>
            </a:xfrm>
            <a:prstGeom prst="roundRect">
              <a:avLst/>
            </a:prstGeom>
            <a:solidFill>
              <a:schemeClr val="accent5"/>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a:solidFill>
                  <a:srgbClr val="000000"/>
                </a:solidFill>
                <a:effectLst>
                  <a:outerShdw blurRad="38100" dist="38100" dir="2700000" algn="tl">
                    <a:srgbClr val="000000">
                      <a:alpha val="43137"/>
                    </a:srgbClr>
                  </a:outerShdw>
                </a:effectLst>
                <a:latin typeface="Times New Roman" charset="0"/>
                <a:cs typeface="Arial"/>
                <a:sym typeface="Symbol" charset="2"/>
              </a:endParaRPr>
            </a:p>
          </p:txBody>
        </p:sp>
        <p:sp>
          <p:nvSpPr>
            <p:cNvPr id="111" name="Text Box 11"/>
            <p:cNvSpPr txBox="1">
              <a:spLocks noChangeArrowheads="1"/>
            </p:cNvSpPr>
            <p:nvPr/>
          </p:nvSpPr>
          <p:spPr bwMode="auto">
            <a:xfrm>
              <a:off x="2865294" y="1754500"/>
              <a:ext cx="1645227" cy="777959"/>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400" dirty="0" err="1">
                  <a:solidFill>
                    <a:srgbClr val="004586"/>
                  </a:solidFill>
                  <a:latin typeface="Calibri" panose="020F0502020204030204" pitchFamily="34" charset="0"/>
                  <a:cs typeface="Arial"/>
                  <a:sym typeface="Symbol" charset="2"/>
                </a:rPr>
                <a:t>Corticoides</a:t>
              </a:r>
              <a:endParaRPr lang="en-GB" sz="1400" dirty="0">
                <a:solidFill>
                  <a:srgbClr val="004586"/>
                </a:solidFill>
                <a:latin typeface="Calibri" panose="020F0502020204030204" pitchFamily="34" charset="0"/>
                <a:cs typeface="Arial"/>
                <a:sym typeface="Symbol" charset="2"/>
              </a:endParaRPr>
            </a:p>
          </p:txBody>
        </p:sp>
      </p:grpSp>
      <p:grpSp>
        <p:nvGrpSpPr>
          <p:cNvPr id="138276" name="Agrupar 88"/>
          <p:cNvGrpSpPr>
            <a:grpSpLocks/>
          </p:cNvGrpSpPr>
          <p:nvPr/>
        </p:nvGrpSpPr>
        <p:grpSpPr bwMode="auto">
          <a:xfrm>
            <a:off x="914400" y="3643811"/>
            <a:ext cx="2133600" cy="318589"/>
            <a:chOff x="2865294" y="1754500"/>
            <a:chExt cx="1645227" cy="836300"/>
          </a:xfrm>
        </p:grpSpPr>
        <p:sp>
          <p:nvSpPr>
            <p:cNvPr id="116" name="Rectángulo redondeado 115"/>
            <p:cNvSpPr/>
            <p:nvPr/>
          </p:nvSpPr>
          <p:spPr bwMode="auto">
            <a:xfrm>
              <a:off x="2888553" y="1790696"/>
              <a:ext cx="1598710" cy="800104"/>
            </a:xfrm>
            <a:prstGeom prst="roundRect">
              <a:avLst/>
            </a:prstGeom>
            <a:solidFill>
              <a:schemeClr val="bg1">
                <a:alpha val="99000"/>
              </a:schemeClr>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a:solidFill>
                  <a:srgbClr val="000000"/>
                </a:solidFill>
                <a:effectLst>
                  <a:outerShdw blurRad="38100" dist="38100" dir="2700000" algn="tl">
                    <a:srgbClr val="000000">
                      <a:alpha val="43137"/>
                    </a:srgbClr>
                  </a:outerShdw>
                </a:effectLst>
                <a:latin typeface="Times New Roman" charset="0"/>
                <a:cs typeface="Arial"/>
                <a:sym typeface="Symbol" charset="2"/>
              </a:endParaRPr>
            </a:p>
          </p:txBody>
        </p:sp>
        <p:sp>
          <p:nvSpPr>
            <p:cNvPr id="117" name="Text Box 11"/>
            <p:cNvSpPr txBox="1">
              <a:spLocks noChangeArrowheads="1"/>
            </p:cNvSpPr>
            <p:nvPr/>
          </p:nvSpPr>
          <p:spPr bwMode="auto">
            <a:xfrm>
              <a:off x="2865294" y="1754500"/>
              <a:ext cx="1645227" cy="777959"/>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400" dirty="0" err="1">
                  <a:solidFill>
                    <a:srgbClr val="004586"/>
                  </a:solidFill>
                  <a:latin typeface="Calibri" panose="020F0502020204030204" pitchFamily="34" charset="0"/>
                  <a:cs typeface="Arial"/>
                  <a:sym typeface="Symbol" charset="2"/>
                </a:rPr>
                <a:t>¿Esputo purulento?</a:t>
              </a:r>
              <a:endParaRPr lang="en-GB" sz="1400" dirty="0">
                <a:solidFill>
                  <a:srgbClr val="004586"/>
                </a:solidFill>
                <a:latin typeface="Calibri" panose="020F0502020204030204" pitchFamily="34" charset="0"/>
                <a:cs typeface="Arial"/>
                <a:sym typeface="Symbol" charset="2"/>
              </a:endParaRPr>
            </a:p>
          </p:txBody>
        </p:sp>
      </p:grpSp>
      <p:grpSp>
        <p:nvGrpSpPr>
          <p:cNvPr id="138277" name="Agrupar 88"/>
          <p:cNvGrpSpPr>
            <a:grpSpLocks/>
          </p:cNvGrpSpPr>
          <p:nvPr/>
        </p:nvGrpSpPr>
        <p:grpSpPr bwMode="auto">
          <a:xfrm>
            <a:off x="2438400" y="4253411"/>
            <a:ext cx="609600" cy="318589"/>
            <a:chOff x="2865294" y="1754500"/>
            <a:chExt cx="1645227" cy="836300"/>
          </a:xfrm>
        </p:grpSpPr>
        <p:sp>
          <p:nvSpPr>
            <p:cNvPr id="119" name="Rectángulo redondeado 118"/>
            <p:cNvSpPr/>
            <p:nvPr/>
          </p:nvSpPr>
          <p:spPr bwMode="auto">
            <a:xfrm>
              <a:off x="2886718" y="1790696"/>
              <a:ext cx="1602383" cy="800104"/>
            </a:xfrm>
            <a:prstGeom prst="roundRect">
              <a:avLst/>
            </a:prstGeom>
            <a:solidFill>
              <a:schemeClr val="bg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a:solidFill>
                  <a:srgbClr val="000000"/>
                </a:solidFill>
                <a:effectLst>
                  <a:outerShdw blurRad="38100" dist="38100" dir="2700000" algn="tl">
                    <a:srgbClr val="000000">
                      <a:alpha val="43137"/>
                    </a:srgbClr>
                  </a:outerShdw>
                </a:effectLst>
                <a:latin typeface="Times New Roman" charset="0"/>
                <a:cs typeface="Arial"/>
                <a:sym typeface="Symbol" charset="2"/>
              </a:endParaRPr>
            </a:p>
          </p:txBody>
        </p:sp>
        <p:sp>
          <p:nvSpPr>
            <p:cNvPr id="120" name="Text Box 11"/>
            <p:cNvSpPr txBox="1">
              <a:spLocks noChangeArrowheads="1"/>
            </p:cNvSpPr>
            <p:nvPr/>
          </p:nvSpPr>
          <p:spPr bwMode="auto">
            <a:xfrm>
              <a:off x="2865294" y="1754500"/>
              <a:ext cx="1645227" cy="777959"/>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400" dirty="0" smtClean="0">
                  <a:solidFill>
                    <a:srgbClr val="004586"/>
                  </a:solidFill>
                  <a:effectLst>
                    <a:outerShdw blurRad="38100" dist="38100" dir="2700000" algn="tl">
                      <a:srgbClr val="000000">
                        <a:alpha val="43137"/>
                      </a:srgbClr>
                    </a:outerShdw>
                  </a:effectLst>
                  <a:latin typeface="Calibri" panose="020F0502020204030204" pitchFamily="34" charset="0"/>
                  <a:cs typeface="Arial"/>
                  <a:sym typeface="Symbol" charset="2"/>
                </a:rPr>
                <a:t>Si</a:t>
              </a:r>
              <a:endParaRPr lang="en-GB" sz="1400" dirty="0">
                <a:solidFill>
                  <a:srgbClr val="004586"/>
                </a:solidFill>
                <a:effectLst>
                  <a:outerShdw blurRad="38100" dist="38100" dir="2700000" algn="tl">
                    <a:srgbClr val="000000">
                      <a:alpha val="43137"/>
                    </a:srgbClr>
                  </a:outerShdw>
                </a:effectLst>
                <a:latin typeface="Calibri" panose="020F0502020204030204" pitchFamily="34" charset="0"/>
                <a:cs typeface="Arial"/>
                <a:sym typeface="Symbol" charset="2"/>
              </a:endParaRPr>
            </a:p>
          </p:txBody>
        </p:sp>
      </p:grpSp>
      <p:grpSp>
        <p:nvGrpSpPr>
          <p:cNvPr id="138278" name="Agrupar 88"/>
          <p:cNvGrpSpPr>
            <a:grpSpLocks/>
          </p:cNvGrpSpPr>
          <p:nvPr/>
        </p:nvGrpSpPr>
        <p:grpSpPr bwMode="auto">
          <a:xfrm>
            <a:off x="914400" y="4253411"/>
            <a:ext cx="609600" cy="318589"/>
            <a:chOff x="2865294" y="1754500"/>
            <a:chExt cx="1645227" cy="836300"/>
          </a:xfrm>
        </p:grpSpPr>
        <p:sp>
          <p:nvSpPr>
            <p:cNvPr id="122" name="Rectángulo redondeado 121"/>
            <p:cNvSpPr/>
            <p:nvPr/>
          </p:nvSpPr>
          <p:spPr bwMode="auto">
            <a:xfrm>
              <a:off x="2886718" y="1790696"/>
              <a:ext cx="1602383" cy="800104"/>
            </a:xfrm>
            <a:prstGeom prst="roundRect">
              <a:avLst/>
            </a:prstGeom>
            <a:solidFill>
              <a:schemeClr val="bg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a:solidFill>
                  <a:srgbClr val="000000"/>
                </a:solidFill>
                <a:effectLst>
                  <a:outerShdw blurRad="38100" dist="38100" dir="2700000" algn="tl">
                    <a:srgbClr val="000000">
                      <a:alpha val="43137"/>
                    </a:srgbClr>
                  </a:outerShdw>
                </a:effectLst>
                <a:latin typeface="Times New Roman" charset="0"/>
                <a:cs typeface="Arial"/>
                <a:sym typeface="Symbol" charset="2"/>
              </a:endParaRPr>
            </a:p>
          </p:txBody>
        </p:sp>
        <p:sp>
          <p:nvSpPr>
            <p:cNvPr id="123" name="Text Box 11"/>
            <p:cNvSpPr txBox="1">
              <a:spLocks noChangeArrowheads="1"/>
            </p:cNvSpPr>
            <p:nvPr/>
          </p:nvSpPr>
          <p:spPr bwMode="auto">
            <a:xfrm>
              <a:off x="2865294" y="1754500"/>
              <a:ext cx="1645227" cy="777959"/>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400" dirty="0" err="1">
                  <a:solidFill>
                    <a:srgbClr val="004586"/>
                  </a:solidFill>
                  <a:effectLst>
                    <a:outerShdw blurRad="38100" dist="38100" dir="2700000" algn="tl">
                      <a:srgbClr val="000000">
                        <a:alpha val="43137"/>
                      </a:srgbClr>
                    </a:outerShdw>
                  </a:effectLst>
                  <a:latin typeface="Calibri" panose="020F0502020204030204" pitchFamily="34" charset="0"/>
                  <a:cs typeface="Arial"/>
                  <a:sym typeface="Symbol" charset="2"/>
                </a:rPr>
                <a:t>No</a:t>
              </a:r>
              <a:endParaRPr lang="en-GB" sz="1400" dirty="0">
                <a:solidFill>
                  <a:srgbClr val="004586"/>
                </a:solidFill>
                <a:effectLst>
                  <a:outerShdw blurRad="38100" dist="38100" dir="2700000" algn="tl">
                    <a:srgbClr val="000000">
                      <a:alpha val="43137"/>
                    </a:srgbClr>
                  </a:outerShdw>
                </a:effectLst>
                <a:latin typeface="Calibri" panose="020F0502020204030204" pitchFamily="34" charset="0"/>
                <a:cs typeface="Arial"/>
                <a:sym typeface="Symbol" charset="2"/>
              </a:endParaRPr>
            </a:p>
          </p:txBody>
        </p:sp>
      </p:grpSp>
      <p:grpSp>
        <p:nvGrpSpPr>
          <p:cNvPr id="138279" name="Agrupar 88"/>
          <p:cNvGrpSpPr>
            <a:grpSpLocks/>
          </p:cNvGrpSpPr>
          <p:nvPr/>
        </p:nvGrpSpPr>
        <p:grpSpPr bwMode="auto">
          <a:xfrm>
            <a:off x="1219200" y="2179746"/>
            <a:ext cx="1524000" cy="334853"/>
            <a:chOff x="2865294" y="1711806"/>
            <a:chExt cx="1645227" cy="878994"/>
          </a:xfrm>
        </p:grpSpPr>
        <p:sp>
          <p:nvSpPr>
            <p:cNvPr id="125" name="Rectángulo redondeado 124"/>
            <p:cNvSpPr/>
            <p:nvPr/>
          </p:nvSpPr>
          <p:spPr bwMode="auto">
            <a:xfrm>
              <a:off x="2887574" y="1790696"/>
              <a:ext cx="1600669" cy="800104"/>
            </a:xfrm>
            <a:prstGeom prst="roundRect">
              <a:avLst/>
            </a:prstGeom>
            <a:solidFill>
              <a:schemeClr val="accent6">
                <a:lumMod val="40000"/>
                <a:lumOff val="60000"/>
                <a:alpha val="77000"/>
              </a:schemeClr>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a:solidFill>
                  <a:srgbClr val="000000"/>
                </a:solidFill>
                <a:effectLst>
                  <a:outerShdw blurRad="38100" dist="38100" dir="2700000" algn="tl">
                    <a:srgbClr val="000000">
                      <a:alpha val="43137"/>
                    </a:srgbClr>
                  </a:outerShdw>
                </a:effectLst>
                <a:latin typeface="Times New Roman" charset="0"/>
                <a:cs typeface="Arial"/>
                <a:sym typeface="Symbol" charset="2"/>
              </a:endParaRPr>
            </a:p>
          </p:txBody>
        </p:sp>
        <p:sp>
          <p:nvSpPr>
            <p:cNvPr id="138337" name="Text Box 11"/>
            <p:cNvSpPr txBox="1">
              <a:spLocks noChangeArrowheads="1"/>
            </p:cNvSpPr>
            <p:nvPr/>
          </p:nvSpPr>
          <p:spPr bwMode="auto">
            <a:xfrm>
              <a:off x="2865294" y="1711806"/>
              <a:ext cx="1645227" cy="858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2451">
                  <a:solidFill>
                    <a:srgbClr val="000000"/>
                  </a:solidFill>
                  <a:miter lim="800000"/>
                  <a:headEnd/>
                  <a:tailEnd/>
                </a14:hiddenLine>
              </a:ext>
            </a:extLst>
          </p:spPr>
          <p:txBody>
            <a:bodyPr lIns="80138" tIns="40069" rIns="80138" bIns="40069" anchor="b">
              <a:spAutoFit/>
            </a:bodyPr>
            <a:lstStyle>
              <a:lvl1pPr defTabSz="801688">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801688">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801688">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801688">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801688">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801688"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801688"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801688"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801688"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GB" altLang="es-ES" sz="1600" b="1" dirty="0" err="1">
                  <a:solidFill>
                    <a:schemeClr val="bg1"/>
                  </a:solidFill>
                  <a:latin typeface="Calibri" panose="020F0502020204030204" pitchFamily="34" charset="0"/>
                  <a:sym typeface="Symbol" panose="05050102010706020507" pitchFamily="18" charset="2"/>
                </a:rPr>
                <a:t>Leve</a:t>
              </a:r>
              <a:endParaRPr lang="en-GB" altLang="es-ES" sz="1600" b="1" dirty="0">
                <a:solidFill>
                  <a:schemeClr val="bg1"/>
                </a:solidFill>
                <a:latin typeface="Calibri" panose="020F0502020204030204" pitchFamily="34" charset="0"/>
                <a:sym typeface="Symbol" panose="05050102010706020507" pitchFamily="18" charset="2"/>
              </a:endParaRPr>
            </a:p>
          </p:txBody>
        </p:sp>
      </p:grpSp>
      <p:grpSp>
        <p:nvGrpSpPr>
          <p:cNvPr id="138280" name="Agrupar 88"/>
          <p:cNvGrpSpPr>
            <a:grpSpLocks/>
          </p:cNvGrpSpPr>
          <p:nvPr/>
        </p:nvGrpSpPr>
        <p:grpSpPr bwMode="auto">
          <a:xfrm>
            <a:off x="5384800" y="2179746"/>
            <a:ext cx="1524000" cy="334853"/>
            <a:chOff x="2865294" y="1711806"/>
            <a:chExt cx="1645227" cy="878994"/>
          </a:xfrm>
        </p:grpSpPr>
        <p:sp>
          <p:nvSpPr>
            <p:cNvPr id="128" name="Rectángulo redondeado 127"/>
            <p:cNvSpPr/>
            <p:nvPr/>
          </p:nvSpPr>
          <p:spPr bwMode="auto">
            <a:xfrm>
              <a:off x="2887574" y="1790696"/>
              <a:ext cx="1600669" cy="800104"/>
            </a:xfrm>
            <a:prstGeom prst="roundRect">
              <a:avLst/>
            </a:prstGeom>
            <a:solidFill>
              <a:schemeClr val="accent6">
                <a:lumMod val="40000"/>
                <a:lumOff val="60000"/>
                <a:alpha val="77000"/>
              </a:scheme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a:solidFill>
                  <a:srgbClr val="000000"/>
                </a:solidFill>
                <a:effectLst>
                  <a:outerShdw blurRad="38100" dist="38100" dir="2700000" algn="tl">
                    <a:srgbClr val="000000">
                      <a:alpha val="43137"/>
                    </a:srgbClr>
                  </a:outerShdw>
                </a:effectLst>
                <a:latin typeface="Times New Roman" charset="0"/>
                <a:cs typeface="Arial"/>
                <a:sym typeface="Symbol" charset="2"/>
              </a:endParaRPr>
            </a:p>
          </p:txBody>
        </p:sp>
        <p:sp>
          <p:nvSpPr>
            <p:cNvPr id="138335" name="Text Box 11"/>
            <p:cNvSpPr txBox="1">
              <a:spLocks noChangeArrowheads="1"/>
            </p:cNvSpPr>
            <p:nvPr/>
          </p:nvSpPr>
          <p:spPr bwMode="auto">
            <a:xfrm>
              <a:off x="2865294" y="1711806"/>
              <a:ext cx="1645227" cy="858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2451">
                  <a:solidFill>
                    <a:srgbClr val="000000"/>
                  </a:solidFill>
                  <a:miter lim="800000"/>
                  <a:headEnd/>
                  <a:tailEnd/>
                </a14:hiddenLine>
              </a:ext>
            </a:extLst>
          </p:spPr>
          <p:txBody>
            <a:bodyPr lIns="80138" tIns="40069" rIns="80138" bIns="40069" anchor="b">
              <a:spAutoFit/>
            </a:bodyPr>
            <a:lstStyle>
              <a:lvl1pPr defTabSz="801688">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801688">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801688">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801688">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801688">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801688"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801688"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801688"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801688"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GB" altLang="es-ES" sz="1600" b="1" dirty="0" err="1">
                  <a:solidFill>
                    <a:schemeClr val="bg1"/>
                  </a:solidFill>
                  <a:latin typeface="Calibri" panose="020F0502020204030204" pitchFamily="34" charset="0"/>
                  <a:sym typeface="Symbol" panose="05050102010706020507" pitchFamily="18" charset="2"/>
                </a:rPr>
                <a:t>Moderada</a:t>
              </a:r>
              <a:endParaRPr lang="en-GB" altLang="es-ES" sz="1600" b="1" dirty="0">
                <a:solidFill>
                  <a:schemeClr val="bg1"/>
                </a:solidFill>
                <a:latin typeface="Calibri" panose="020F0502020204030204" pitchFamily="34" charset="0"/>
                <a:sym typeface="Symbol" panose="05050102010706020507" pitchFamily="18" charset="2"/>
              </a:endParaRPr>
            </a:p>
          </p:txBody>
        </p:sp>
      </p:grpSp>
      <p:grpSp>
        <p:nvGrpSpPr>
          <p:cNvPr id="138281" name="Agrupar 88"/>
          <p:cNvGrpSpPr>
            <a:grpSpLocks/>
          </p:cNvGrpSpPr>
          <p:nvPr/>
        </p:nvGrpSpPr>
        <p:grpSpPr bwMode="auto">
          <a:xfrm>
            <a:off x="9652000" y="2208734"/>
            <a:ext cx="2032000" cy="327142"/>
            <a:chOff x="2865294" y="1787898"/>
            <a:chExt cx="1645227" cy="858752"/>
          </a:xfrm>
        </p:grpSpPr>
        <p:sp>
          <p:nvSpPr>
            <p:cNvPr id="131" name="Rectángulo redondeado 130"/>
            <p:cNvSpPr/>
            <p:nvPr/>
          </p:nvSpPr>
          <p:spPr bwMode="auto">
            <a:xfrm>
              <a:off x="2887145" y="1790696"/>
              <a:ext cx="1601526" cy="800104"/>
            </a:xfrm>
            <a:prstGeom prst="roundRect">
              <a:avLst/>
            </a:prstGeom>
            <a:solidFill>
              <a:schemeClr val="accent6">
                <a:lumMod val="40000"/>
                <a:lumOff val="60000"/>
                <a:alpha val="77000"/>
              </a:scheme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a:solidFill>
                  <a:srgbClr val="000000"/>
                </a:solidFill>
                <a:effectLst>
                  <a:outerShdw blurRad="38100" dist="38100" dir="2700000" algn="tl">
                    <a:srgbClr val="000000">
                      <a:alpha val="43137"/>
                    </a:srgbClr>
                  </a:outerShdw>
                </a:effectLst>
                <a:latin typeface="Times New Roman" charset="0"/>
                <a:cs typeface="Arial"/>
                <a:sym typeface="Symbol" charset="2"/>
              </a:endParaRPr>
            </a:p>
          </p:txBody>
        </p:sp>
        <p:sp>
          <p:nvSpPr>
            <p:cNvPr id="138333" name="Text Box 11"/>
            <p:cNvSpPr txBox="1">
              <a:spLocks noChangeArrowheads="1"/>
            </p:cNvSpPr>
            <p:nvPr/>
          </p:nvSpPr>
          <p:spPr bwMode="auto">
            <a:xfrm>
              <a:off x="2865294" y="1787898"/>
              <a:ext cx="1645227" cy="858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2451">
                  <a:solidFill>
                    <a:srgbClr val="000000"/>
                  </a:solidFill>
                  <a:miter lim="800000"/>
                  <a:headEnd/>
                  <a:tailEnd/>
                </a14:hiddenLine>
              </a:ext>
            </a:extLst>
          </p:spPr>
          <p:txBody>
            <a:bodyPr lIns="80138" tIns="40069" rIns="80138" bIns="40069" anchor="b">
              <a:spAutoFit/>
            </a:bodyPr>
            <a:lstStyle>
              <a:lvl1pPr defTabSz="801688">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801688">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801688">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801688">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801688">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801688"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801688"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801688"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801688"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GB" altLang="es-ES" sz="1600" b="1" dirty="0">
                  <a:solidFill>
                    <a:schemeClr val="bg1"/>
                  </a:solidFill>
                  <a:latin typeface="Calibri" panose="020F0502020204030204" pitchFamily="34" charset="0"/>
                  <a:sym typeface="Symbol" panose="05050102010706020507" pitchFamily="18" charset="2"/>
                </a:rPr>
                <a:t>Grave/</a:t>
              </a:r>
              <a:r>
                <a:rPr lang="en-GB" altLang="es-ES" sz="1600" b="1" dirty="0" err="1">
                  <a:solidFill>
                    <a:schemeClr val="bg1"/>
                  </a:solidFill>
                  <a:latin typeface="Calibri" panose="020F0502020204030204" pitchFamily="34" charset="0"/>
                  <a:sym typeface="Symbol" panose="05050102010706020507" pitchFamily="18" charset="2"/>
                </a:rPr>
                <a:t>muy</a:t>
              </a:r>
              <a:r>
                <a:rPr lang="en-GB" altLang="es-ES" sz="1600" b="1" dirty="0">
                  <a:solidFill>
                    <a:schemeClr val="bg1"/>
                  </a:solidFill>
                  <a:latin typeface="Calibri" panose="020F0502020204030204" pitchFamily="34" charset="0"/>
                  <a:sym typeface="Symbol" panose="05050102010706020507" pitchFamily="18" charset="2"/>
                </a:rPr>
                <a:t> grave</a:t>
              </a:r>
            </a:p>
          </p:txBody>
        </p:sp>
      </p:grpSp>
      <p:grpSp>
        <p:nvGrpSpPr>
          <p:cNvPr id="138282" name="Agrupar 224"/>
          <p:cNvGrpSpPr>
            <a:grpSpLocks/>
          </p:cNvGrpSpPr>
          <p:nvPr/>
        </p:nvGrpSpPr>
        <p:grpSpPr bwMode="auto">
          <a:xfrm>
            <a:off x="1219200" y="5029200"/>
            <a:ext cx="1535113" cy="990600"/>
            <a:chOff x="914400" y="5029200"/>
            <a:chExt cx="1150937" cy="990600"/>
          </a:xfrm>
        </p:grpSpPr>
        <p:grpSp>
          <p:nvGrpSpPr>
            <p:cNvPr id="138327" name="Agrupar 174"/>
            <p:cNvGrpSpPr>
              <a:grpSpLocks/>
            </p:cNvGrpSpPr>
            <p:nvPr/>
          </p:nvGrpSpPr>
          <p:grpSpPr bwMode="auto">
            <a:xfrm>
              <a:off x="914400" y="5029200"/>
              <a:ext cx="1150937" cy="152400"/>
              <a:chOff x="2514600" y="6028342"/>
              <a:chExt cx="1150937" cy="220058"/>
            </a:xfrm>
          </p:grpSpPr>
          <p:sp>
            <p:nvSpPr>
              <p:cNvPr id="172" name="Line 73"/>
              <p:cNvSpPr>
                <a:spLocks noChangeShapeType="1"/>
              </p:cNvSpPr>
              <p:nvPr/>
            </p:nvSpPr>
            <p:spPr bwMode="auto">
              <a:xfrm>
                <a:off x="3665537" y="6028342"/>
                <a:ext cx="0" cy="213182"/>
              </a:xfrm>
              <a:prstGeom prst="line">
                <a:avLst/>
              </a:prstGeom>
              <a:noFill/>
              <a:ln w="28575" cmpd="sng">
                <a:solidFill>
                  <a:srgbClr val="004586"/>
                </a:solidFill>
                <a:round/>
                <a:headEnd/>
                <a:tailEnd type="none" w="med" len="med"/>
              </a:ln>
            </p:spPr>
            <p:txBody>
              <a:bodyPr/>
              <a:lstStyle/>
              <a:p>
                <a:pPr algn="ctr">
                  <a:buFont typeface="Symbol" charset="2"/>
                  <a:buNone/>
                  <a:defRPr/>
                </a:pPr>
                <a:endParaRPr lang="es-ES_tradnl" sz="24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sp>
            <p:nvSpPr>
              <p:cNvPr id="173" name="Line 74"/>
              <p:cNvSpPr>
                <a:spLocks noChangeShapeType="1"/>
              </p:cNvSpPr>
              <p:nvPr/>
            </p:nvSpPr>
            <p:spPr bwMode="auto">
              <a:xfrm>
                <a:off x="2514600" y="6028342"/>
                <a:ext cx="0" cy="213182"/>
              </a:xfrm>
              <a:prstGeom prst="line">
                <a:avLst/>
              </a:prstGeom>
              <a:noFill/>
              <a:ln w="28575" cmpd="sng">
                <a:solidFill>
                  <a:srgbClr val="004586"/>
                </a:solidFill>
                <a:round/>
                <a:headEnd/>
                <a:tailEnd type="none" w="med" len="med"/>
              </a:ln>
            </p:spPr>
            <p:txBody>
              <a:bodyPr/>
              <a:lstStyle/>
              <a:p>
                <a:pPr algn="ctr">
                  <a:buFont typeface="Symbol" charset="2"/>
                  <a:buNone/>
                  <a:defRPr/>
                </a:pPr>
                <a:endParaRPr lang="es-ES_tradnl" sz="24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sp>
            <p:nvSpPr>
              <p:cNvPr id="174" name="Line 75"/>
              <p:cNvSpPr>
                <a:spLocks noChangeShapeType="1"/>
              </p:cNvSpPr>
              <p:nvPr/>
            </p:nvSpPr>
            <p:spPr bwMode="auto">
              <a:xfrm>
                <a:off x="2514600" y="6246108"/>
                <a:ext cx="1150937" cy="2292"/>
              </a:xfrm>
              <a:prstGeom prst="line">
                <a:avLst/>
              </a:prstGeom>
              <a:noFill/>
              <a:ln w="28575" cmpd="sng">
                <a:solidFill>
                  <a:srgbClr val="004586"/>
                </a:solidFill>
                <a:round/>
                <a:headEnd/>
                <a:tailEnd/>
              </a:ln>
            </p:spPr>
            <p:txBody>
              <a:bodyPr/>
              <a:lstStyle/>
              <a:p>
                <a:pPr algn="ctr">
                  <a:buFont typeface="Symbol" charset="2"/>
                  <a:buNone/>
                  <a:defRPr/>
                </a:pPr>
                <a:endParaRPr lang="es-ES_tradnl" sz="24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grpSp>
        <p:sp>
          <p:nvSpPr>
            <p:cNvPr id="176" name="Line 62"/>
            <p:cNvSpPr>
              <a:spLocks noChangeShapeType="1"/>
            </p:cNvSpPr>
            <p:nvPr/>
          </p:nvSpPr>
          <p:spPr bwMode="auto">
            <a:xfrm flipH="1">
              <a:off x="1523789" y="5181600"/>
              <a:ext cx="0" cy="838200"/>
            </a:xfrm>
            <a:prstGeom prst="line">
              <a:avLst/>
            </a:prstGeom>
            <a:noFill/>
            <a:ln w="28575" cmpd="sng">
              <a:solidFill>
                <a:srgbClr val="004586"/>
              </a:solidFill>
              <a:round/>
              <a:headEnd/>
              <a:tailEnd type="diamond"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24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grpSp>
      <p:grpSp>
        <p:nvGrpSpPr>
          <p:cNvPr id="27" name="Group 72"/>
          <p:cNvGrpSpPr>
            <a:grpSpLocks/>
          </p:cNvGrpSpPr>
          <p:nvPr/>
        </p:nvGrpSpPr>
        <p:grpSpPr bwMode="auto">
          <a:xfrm>
            <a:off x="1219226" y="6019835"/>
            <a:ext cx="1534583" cy="212725"/>
            <a:chOff x="2201" y="2704"/>
            <a:chExt cx="923" cy="176"/>
          </a:xfrm>
          <a:effectLst>
            <a:outerShdw blurRad="50800" dist="38100" dir="2700000" algn="tl" rotWithShape="0">
              <a:srgbClr val="000000">
                <a:alpha val="43000"/>
              </a:srgbClr>
            </a:outerShdw>
          </a:effectLst>
        </p:grpSpPr>
        <p:sp>
          <p:nvSpPr>
            <p:cNvPr id="187" name="Line 73"/>
            <p:cNvSpPr>
              <a:spLocks noChangeShapeType="1"/>
            </p:cNvSpPr>
            <p:nvPr/>
          </p:nvSpPr>
          <p:spPr bwMode="auto">
            <a:xfrm>
              <a:off x="3124" y="2704"/>
              <a:ext cx="0" cy="176"/>
            </a:xfrm>
            <a:prstGeom prst="line">
              <a:avLst/>
            </a:prstGeom>
            <a:noFill/>
            <a:ln w="28575" cmpd="sng">
              <a:solidFill>
                <a:srgbClr val="004586"/>
              </a:solidFill>
              <a:round/>
              <a:headEnd/>
              <a:tailEnd type="triangle" w="med" len="med"/>
            </a:ln>
          </p:spPr>
          <p:txBody>
            <a:bodyPr/>
            <a:lstStyle/>
            <a:p>
              <a:pPr algn="ctr">
                <a:buFont typeface="Symbol" charset="2"/>
                <a:buNone/>
                <a:defRPr/>
              </a:pPr>
              <a:endParaRPr lang="es-ES_tradnl" sz="24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sp>
          <p:nvSpPr>
            <p:cNvPr id="188" name="Line 74"/>
            <p:cNvSpPr>
              <a:spLocks noChangeShapeType="1"/>
            </p:cNvSpPr>
            <p:nvPr/>
          </p:nvSpPr>
          <p:spPr bwMode="auto">
            <a:xfrm>
              <a:off x="2201" y="2704"/>
              <a:ext cx="0" cy="176"/>
            </a:xfrm>
            <a:prstGeom prst="line">
              <a:avLst/>
            </a:prstGeom>
            <a:noFill/>
            <a:ln w="28575" cmpd="sng">
              <a:solidFill>
                <a:srgbClr val="004586"/>
              </a:solidFill>
              <a:round/>
              <a:headEnd/>
              <a:tailEnd type="triangle" w="med" len="med"/>
            </a:ln>
          </p:spPr>
          <p:txBody>
            <a:bodyPr/>
            <a:lstStyle/>
            <a:p>
              <a:pPr algn="ctr">
                <a:buFont typeface="Symbol" charset="2"/>
                <a:buNone/>
                <a:defRPr/>
              </a:pPr>
              <a:endParaRPr lang="es-ES_tradnl" sz="24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sp>
          <p:nvSpPr>
            <p:cNvPr id="189" name="Line 75"/>
            <p:cNvSpPr>
              <a:spLocks noChangeShapeType="1"/>
            </p:cNvSpPr>
            <p:nvPr/>
          </p:nvSpPr>
          <p:spPr bwMode="auto">
            <a:xfrm>
              <a:off x="2201" y="2704"/>
              <a:ext cx="923" cy="1"/>
            </a:xfrm>
            <a:prstGeom prst="line">
              <a:avLst/>
            </a:prstGeom>
            <a:noFill/>
            <a:ln w="28575" cmpd="sng">
              <a:solidFill>
                <a:srgbClr val="004586"/>
              </a:solidFill>
              <a:round/>
              <a:headEnd/>
              <a:tailEnd/>
            </a:ln>
          </p:spPr>
          <p:txBody>
            <a:bodyPr/>
            <a:lstStyle/>
            <a:p>
              <a:pPr algn="ctr">
                <a:buFont typeface="Symbol" charset="2"/>
                <a:buNone/>
                <a:defRPr/>
              </a:pPr>
              <a:endParaRPr lang="es-ES_tradnl" sz="24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grpSp>
      <p:sp>
        <p:nvSpPr>
          <p:cNvPr id="228" name="Line 62"/>
          <p:cNvSpPr>
            <a:spLocks noChangeShapeType="1"/>
          </p:cNvSpPr>
          <p:nvPr/>
        </p:nvSpPr>
        <p:spPr bwMode="auto">
          <a:xfrm flipH="1">
            <a:off x="6096000" y="5181600"/>
            <a:ext cx="0" cy="838200"/>
          </a:xfrm>
          <a:prstGeom prst="line">
            <a:avLst/>
          </a:prstGeom>
          <a:noFill/>
          <a:ln w="28575" cmpd="sng">
            <a:solidFill>
              <a:schemeClr val="tx1"/>
            </a:solidFill>
            <a:round/>
            <a:headEnd/>
            <a:tailEnd type="diamond"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24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grpSp>
        <p:nvGrpSpPr>
          <p:cNvPr id="28" name="Group 72"/>
          <p:cNvGrpSpPr>
            <a:grpSpLocks/>
          </p:cNvGrpSpPr>
          <p:nvPr/>
        </p:nvGrpSpPr>
        <p:grpSpPr bwMode="auto">
          <a:xfrm>
            <a:off x="5384800" y="6019802"/>
            <a:ext cx="1524000" cy="228600"/>
            <a:chOff x="2201" y="2704"/>
            <a:chExt cx="923" cy="176"/>
          </a:xfrm>
          <a:effectLst>
            <a:outerShdw blurRad="50800" dist="38100" dir="2700000" algn="tl" rotWithShape="0">
              <a:srgbClr val="000000">
                <a:alpha val="43000"/>
              </a:srgbClr>
            </a:outerShdw>
          </a:effectLst>
        </p:grpSpPr>
        <p:sp>
          <p:nvSpPr>
            <p:cNvPr id="233" name="Line 73"/>
            <p:cNvSpPr>
              <a:spLocks noChangeShapeType="1"/>
            </p:cNvSpPr>
            <p:nvPr/>
          </p:nvSpPr>
          <p:spPr bwMode="auto">
            <a:xfrm>
              <a:off x="3124" y="2704"/>
              <a:ext cx="0" cy="176"/>
            </a:xfrm>
            <a:prstGeom prst="line">
              <a:avLst/>
            </a:prstGeom>
            <a:noFill/>
            <a:ln w="28575" cmpd="sng">
              <a:solidFill>
                <a:srgbClr val="004586"/>
              </a:solidFill>
              <a:round/>
              <a:headEnd/>
              <a:tailEnd type="triangle" w="med" len="med"/>
            </a:ln>
          </p:spPr>
          <p:txBody>
            <a:bodyPr/>
            <a:lstStyle/>
            <a:p>
              <a:pPr algn="ctr">
                <a:buFont typeface="Symbol" charset="2"/>
                <a:buNone/>
                <a:defRPr/>
              </a:pPr>
              <a:endParaRPr lang="es-ES_tradnl" sz="24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sp>
          <p:nvSpPr>
            <p:cNvPr id="234" name="Line 74"/>
            <p:cNvSpPr>
              <a:spLocks noChangeShapeType="1"/>
            </p:cNvSpPr>
            <p:nvPr/>
          </p:nvSpPr>
          <p:spPr bwMode="auto">
            <a:xfrm>
              <a:off x="2201" y="2704"/>
              <a:ext cx="0" cy="176"/>
            </a:xfrm>
            <a:prstGeom prst="line">
              <a:avLst/>
            </a:prstGeom>
            <a:noFill/>
            <a:ln w="28575" cmpd="sng">
              <a:solidFill>
                <a:srgbClr val="004586"/>
              </a:solidFill>
              <a:round/>
              <a:headEnd/>
              <a:tailEnd type="triangle" w="med" len="med"/>
            </a:ln>
          </p:spPr>
          <p:txBody>
            <a:bodyPr/>
            <a:lstStyle/>
            <a:p>
              <a:pPr algn="ctr">
                <a:buFont typeface="Symbol" charset="2"/>
                <a:buNone/>
                <a:defRPr/>
              </a:pPr>
              <a:endParaRPr lang="es-ES_tradnl" sz="24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sp>
          <p:nvSpPr>
            <p:cNvPr id="235" name="Line 75"/>
            <p:cNvSpPr>
              <a:spLocks noChangeShapeType="1"/>
            </p:cNvSpPr>
            <p:nvPr/>
          </p:nvSpPr>
          <p:spPr bwMode="auto">
            <a:xfrm>
              <a:off x="2201" y="2704"/>
              <a:ext cx="923" cy="1"/>
            </a:xfrm>
            <a:prstGeom prst="line">
              <a:avLst/>
            </a:prstGeom>
            <a:noFill/>
            <a:ln w="28575" cmpd="sng">
              <a:solidFill>
                <a:srgbClr val="004586"/>
              </a:solidFill>
              <a:round/>
              <a:headEnd/>
              <a:tailEnd/>
            </a:ln>
          </p:spPr>
          <p:txBody>
            <a:bodyPr/>
            <a:lstStyle/>
            <a:p>
              <a:pPr algn="ctr">
                <a:buFont typeface="Symbol" charset="2"/>
                <a:buNone/>
                <a:defRPr/>
              </a:pPr>
              <a:endParaRPr lang="es-ES_tradnl" sz="24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grpSp>
      <p:grpSp>
        <p:nvGrpSpPr>
          <p:cNvPr id="138286" name="Agrupar 88"/>
          <p:cNvGrpSpPr>
            <a:grpSpLocks/>
          </p:cNvGrpSpPr>
          <p:nvPr/>
        </p:nvGrpSpPr>
        <p:grpSpPr bwMode="auto">
          <a:xfrm>
            <a:off x="508000" y="5244011"/>
            <a:ext cx="2844800" cy="318589"/>
            <a:chOff x="2865294" y="1754500"/>
            <a:chExt cx="1645227" cy="836300"/>
          </a:xfrm>
        </p:grpSpPr>
        <p:sp>
          <p:nvSpPr>
            <p:cNvPr id="136" name="Rectángulo redondeado 135"/>
            <p:cNvSpPr/>
            <p:nvPr/>
          </p:nvSpPr>
          <p:spPr bwMode="auto">
            <a:xfrm>
              <a:off x="2887328" y="1790696"/>
              <a:ext cx="1601158" cy="800104"/>
            </a:xfrm>
            <a:prstGeom prst="roundRect">
              <a:avLst/>
            </a:prstGeom>
            <a:solidFill>
              <a:schemeClr val="accent5"/>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a:solidFill>
                  <a:srgbClr val="000000"/>
                </a:solidFill>
                <a:effectLst>
                  <a:outerShdw blurRad="38100" dist="38100" dir="2700000" algn="tl">
                    <a:srgbClr val="000000">
                      <a:alpha val="43137"/>
                    </a:srgbClr>
                  </a:outerShdw>
                </a:effectLst>
                <a:latin typeface="Times New Roman" charset="0"/>
                <a:cs typeface="Arial"/>
                <a:sym typeface="Symbol" charset="2"/>
              </a:endParaRPr>
            </a:p>
          </p:txBody>
        </p:sp>
        <p:sp>
          <p:nvSpPr>
            <p:cNvPr id="137" name="Text Box 11"/>
            <p:cNvSpPr txBox="1">
              <a:spLocks noChangeArrowheads="1"/>
            </p:cNvSpPr>
            <p:nvPr/>
          </p:nvSpPr>
          <p:spPr bwMode="auto">
            <a:xfrm>
              <a:off x="2865294" y="1754500"/>
              <a:ext cx="1645227" cy="777959"/>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400" dirty="0" err="1">
                  <a:solidFill>
                    <a:srgbClr val="004586"/>
                  </a:solidFill>
                  <a:latin typeface="Calibri" panose="020F0502020204030204" pitchFamily="34" charset="0"/>
                  <a:cs typeface="Arial"/>
                  <a:sym typeface="Symbol" charset="2"/>
                </a:rPr>
                <a:t>Adecuar tratamiento de base</a:t>
              </a:r>
              <a:endParaRPr lang="en-GB" sz="1400" dirty="0">
                <a:solidFill>
                  <a:srgbClr val="004586"/>
                </a:solidFill>
                <a:latin typeface="Calibri" panose="020F0502020204030204" pitchFamily="34" charset="0"/>
                <a:cs typeface="Arial"/>
                <a:sym typeface="Symbol" charset="2"/>
              </a:endParaRPr>
            </a:p>
          </p:txBody>
        </p:sp>
      </p:grpSp>
      <p:grpSp>
        <p:nvGrpSpPr>
          <p:cNvPr id="138287" name="Agrupar 88"/>
          <p:cNvGrpSpPr>
            <a:grpSpLocks/>
          </p:cNvGrpSpPr>
          <p:nvPr/>
        </p:nvGrpSpPr>
        <p:grpSpPr bwMode="auto">
          <a:xfrm>
            <a:off x="508000" y="5625011"/>
            <a:ext cx="2844800" cy="318589"/>
            <a:chOff x="2865294" y="1754500"/>
            <a:chExt cx="1645227" cy="836300"/>
          </a:xfrm>
        </p:grpSpPr>
        <p:sp>
          <p:nvSpPr>
            <p:cNvPr id="191" name="Rectángulo redondeado 190"/>
            <p:cNvSpPr/>
            <p:nvPr/>
          </p:nvSpPr>
          <p:spPr bwMode="auto">
            <a:xfrm>
              <a:off x="2887328" y="1790696"/>
              <a:ext cx="1601158" cy="800104"/>
            </a:xfrm>
            <a:prstGeom prst="roundRect">
              <a:avLst/>
            </a:prstGeom>
            <a:solidFill>
              <a:schemeClr val="bg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a:solidFill>
                  <a:srgbClr val="000000"/>
                </a:solidFill>
                <a:effectLst>
                  <a:outerShdw blurRad="38100" dist="38100" dir="2700000" algn="tl">
                    <a:srgbClr val="000000">
                      <a:alpha val="43137"/>
                    </a:srgbClr>
                  </a:outerShdw>
                </a:effectLst>
                <a:latin typeface="Times New Roman" charset="0"/>
                <a:cs typeface="Arial"/>
                <a:sym typeface="Symbol" charset="2"/>
              </a:endParaRPr>
            </a:p>
          </p:txBody>
        </p:sp>
        <p:sp>
          <p:nvSpPr>
            <p:cNvPr id="138324" name="Text Box 11"/>
            <p:cNvSpPr txBox="1">
              <a:spLocks noChangeArrowheads="1"/>
            </p:cNvSpPr>
            <p:nvPr/>
          </p:nvSpPr>
          <p:spPr bwMode="auto">
            <a:xfrm>
              <a:off x="2865294" y="1754500"/>
              <a:ext cx="1645227" cy="777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2451">
                  <a:solidFill>
                    <a:srgbClr val="000000"/>
                  </a:solidFill>
                  <a:miter lim="800000"/>
                  <a:headEnd/>
                  <a:tailEnd/>
                </a14:hiddenLine>
              </a:ext>
            </a:extLst>
          </p:spPr>
          <p:txBody>
            <a:bodyPr lIns="80138" tIns="40069" rIns="80138" bIns="40069" anchor="b">
              <a:spAutoFit/>
            </a:bodyPr>
            <a:lstStyle>
              <a:lvl1pPr defTabSz="801688">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801688">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801688">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801688">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801688">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801688"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801688"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801688"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801688"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GB" altLang="es-ES" sz="1400" b="1" dirty="0" err="1">
                  <a:solidFill>
                    <a:srgbClr val="004586"/>
                  </a:solidFill>
                  <a:latin typeface="Calibri" panose="020F0502020204030204" pitchFamily="34" charset="0"/>
                  <a:sym typeface="Symbol" panose="05050102010706020507" pitchFamily="18" charset="2"/>
                </a:rPr>
                <a:t>Revisión</a:t>
              </a:r>
              <a:r>
                <a:rPr lang="en-GB" altLang="es-ES" sz="1400" b="1" dirty="0">
                  <a:solidFill>
                    <a:srgbClr val="004586"/>
                  </a:solidFill>
                  <a:latin typeface="Calibri" panose="020F0502020204030204" pitchFamily="34" charset="0"/>
                  <a:sym typeface="Symbol" panose="05050102010706020507" pitchFamily="18" charset="2"/>
                </a:rPr>
                <a:t> en 72 </a:t>
              </a:r>
              <a:r>
                <a:rPr lang="en-GB" altLang="es-ES" sz="1400" b="1" dirty="0" err="1">
                  <a:solidFill>
                    <a:srgbClr val="004586"/>
                  </a:solidFill>
                  <a:latin typeface="Calibri" panose="020F0502020204030204" pitchFamily="34" charset="0"/>
                  <a:sym typeface="Symbol" panose="05050102010706020507" pitchFamily="18" charset="2"/>
                </a:rPr>
                <a:t>horas</a:t>
              </a:r>
              <a:endParaRPr lang="en-GB" altLang="es-ES" sz="1400" b="1" dirty="0">
                <a:solidFill>
                  <a:srgbClr val="004586"/>
                </a:solidFill>
                <a:latin typeface="Calibri" panose="020F0502020204030204" pitchFamily="34" charset="0"/>
                <a:sym typeface="Symbol" panose="05050102010706020507" pitchFamily="18" charset="2"/>
              </a:endParaRPr>
            </a:p>
          </p:txBody>
        </p:sp>
      </p:grpSp>
      <p:grpSp>
        <p:nvGrpSpPr>
          <p:cNvPr id="138288" name="Agrupar 263"/>
          <p:cNvGrpSpPr>
            <a:grpSpLocks/>
          </p:cNvGrpSpPr>
          <p:nvPr/>
        </p:nvGrpSpPr>
        <p:grpSpPr bwMode="auto">
          <a:xfrm>
            <a:off x="609600" y="6207008"/>
            <a:ext cx="1422400" cy="346192"/>
            <a:chOff x="5105400" y="4835408"/>
            <a:chExt cx="1219200" cy="346192"/>
          </a:xfrm>
        </p:grpSpPr>
        <p:sp>
          <p:nvSpPr>
            <p:cNvPr id="265" name="Rectángulo redondeado 264"/>
            <p:cNvSpPr/>
            <p:nvPr/>
          </p:nvSpPr>
          <p:spPr bwMode="auto">
            <a:xfrm>
              <a:off x="5158468" y="4876800"/>
              <a:ext cx="1113064" cy="304800"/>
            </a:xfrm>
            <a:prstGeom prst="roundRect">
              <a:avLst/>
            </a:prstGeom>
            <a:solidFill>
              <a:schemeClr val="bg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a:solidFill>
                  <a:srgbClr val="000000"/>
                </a:solidFill>
                <a:effectLst>
                  <a:outerShdw blurRad="38100" dist="38100" dir="2700000" algn="tl">
                    <a:srgbClr val="000000">
                      <a:alpha val="43137"/>
                    </a:srgbClr>
                  </a:outerShdw>
                </a:effectLst>
                <a:latin typeface="Times New Roman" charset="0"/>
                <a:cs typeface="Arial"/>
                <a:sym typeface="Symbol" charset="2"/>
              </a:endParaRPr>
            </a:p>
          </p:txBody>
        </p:sp>
        <p:sp>
          <p:nvSpPr>
            <p:cNvPr id="266" name="Text Box 11"/>
            <p:cNvSpPr txBox="1">
              <a:spLocks noChangeArrowheads="1"/>
            </p:cNvSpPr>
            <p:nvPr/>
          </p:nvSpPr>
          <p:spPr bwMode="auto">
            <a:xfrm>
              <a:off x="5105400" y="4835408"/>
              <a:ext cx="1219200" cy="327142"/>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600" dirty="0" err="1">
                  <a:solidFill>
                    <a:srgbClr val="004586"/>
                  </a:solidFill>
                  <a:latin typeface="Calibri" panose="020F0502020204030204" pitchFamily="34" charset="0"/>
                  <a:cs typeface="Arial"/>
                  <a:sym typeface="Symbol" charset="2"/>
                </a:rPr>
                <a:t>Mejoría</a:t>
              </a:r>
              <a:endParaRPr lang="en-GB" sz="1400" dirty="0">
                <a:solidFill>
                  <a:srgbClr val="004586"/>
                </a:solidFill>
                <a:latin typeface="Calibri" panose="020F0502020204030204" pitchFamily="34" charset="0"/>
                <a:cs typeface="Arial"/>
                <a:sym typeface="Symbol" charset="2"/>
              </a:endParaRPr>
            </a:p>
          </p:txBody>
        </p:sp>
      </p:grpSp>
      <p:grpSp>
        <p:nvGrpSpPr>
          <p:cNvPr id="138289" name="Agrupar 266"/>
          <p:cNvGrpSpPr>
            <a:grpSpLocks/>
          </p:cNvGrpSpPr>
          <p:nvPr/>
        </p:nvGrpSpPr>
        <p:grpSpPr bwMode="auto">
          <a:xfrm>
            <a:off x="2032000" y="6207008"/>
            <a:ext cx="1422400" cy="346192"/>
            <a:chOff x="5105400" y="4835408"/>
            <a:chExt cx="1219200" cy="346192"/>
          </a:xfrm>
        </p:grpSpPr>
        <p:sp>
          <p:nvSpPr>
            <p:cNvPr id="268" name="Rectángulo redondeado 267"/>
            <p:cNvSpPr/>
            <p:nvPr/>
          </p:nvSpPr>
          <p:spPr bwMode="auto">
            <a:xfrm>
              <a:off x="5158468" y="4876800"/>
              <a:ext cx="1113064" cy="304800"/>
            </a:xfrm>
            <a:prstGeom prst="roundRect">
              <a:avLst/>
            </a:prstGeom>
            <a:solidFill>
              <a:schemeClr val="bg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a:solidFill>
                  <a:srgbClr val="000000"/>
                </a:solidFill>
                <a:effectLst>
                  <a:outerShdw blurRad="38100" dist="38100" dir="2700000" algn="tl">
                    <a:srgbClr val="000000">
                      <a:alpha val="43137"/>
                    </a:srgbClr>
                  </a:outerShdw>
                </a:effectLst>
                <a:latin typeface="Times New Roman" charset="0"/>
                <a:cs typeface="Arial"/>
                <a:sym typeface="Symbol" charset="2"/>
              </a:endParaRPr>
            </a:p>
          </p:txBody>
        </p:sp>
        <p:sp>
          <p:nvSpPr>
            <p:cNvPr id="269" name="Text Box 11"/>
            <p:cNvSpPr txBox="1">
              <a:spLocks noChangeArrowheads="1"/>
            </p:cNvSpPr>
            <p:nvPr/>
          </p:nvSpPr>
          <p:spPr bwMode="auto">
            <a:xfrm>
              <a:off x="5105400" y="4835408"/>
              <a:ext cx="1219200" cy="327142"/>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600" dirty="0" err="1">
                  <a:solidFill>
                    <a:srgbClr val="004586"/>
                  </a:solidFill>
                  <a:latin typeface="Calibri" panose="020F0502020204030204" pitchFamily="34" charset="0"/>
                  <a:cs typeface="Arial"/>
                  <a:sym typeface="Symbol" charset="2"/>
                </a:rPr>
                <a:t>No mejoría</a:t>
              </a:r>
              <a:endParaRPr lang="en-GB" sz="1600" dirty="0">
                <a:solidFill>
                  <a:srgbClr val="004586"/>
                </a:solidFill>
                <a:latin typeface="Calibri" panose="020F0502020204030204" pitchFamily="34" charset="0"/>
                <a:cs typeface="Arial"/>
                <a:sym typeface="Symbol" charset="2"/>
              </a:endParaRPr>
            </a:p>
          </p:txBody>
        </p:sp>
      </p:grpSp>
      <p:grpSp>
        <p:nvGrpSpPr>
          <p:cNvPr id="138290" name="Agrupar 269"/>
          <p:cNvGrpSpPr>
            <a:grpSpLocks/>
          </p:cNvGrpSpPr>
          <p:nvPr/>
        </p:nvGrpSpPr>
        <p:grpSpPr bwMode="auto">
          <a:xfrm>
            <a:off x="4775200" y="6207008"/>
            <a:ext cx="1422400" cy="346192"/>
            <a:chOff x="5105400" y="4835408"/>
            <a:chExt cx="1219200" cy="346192"/>
          </a:xfrm>
        </p:grpSpPr>
        <p:sp>
          <p:nvSpPr>
            <p:cNvPr id="271" name="Rectángulo redondeado 270"/>
            <p:cNvSpPr/>
            <p:nvPr/>
          </p:nvSpPr>
          <p:spPr bwMode="auto">
            <a:xfrm>
              <a:off x="5158468" y="4876800"/>
              <a:ext cx="1113064" cy="304800"/>
            </a:xfrm>
            <a:prstGeom prst="roundRect">
              <a:avLst/>
            </a:prstGeom>
            <a:solidFill>
              <a:schemeClr val="bg1"/>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a:solidFill>
                  <a:srgbClr val="000000"/>
                </a:solidFill>
                <a:effectLst>
                  <a:outerShdw blurRad="38100" dist="38100" dir="2700000" algn="tl">
                    <a:srgbClr val="000000">
                      <a:alpha val="43137"/>
                    </a:srgbClr>
                  </a:outerShdw>
                </a:effectLst>
                <a:latin typeface="Times New Roman" charset="0"/>
                <a:cs typeface="Arial"/>
                <a:sym typeface="Symbol" charset="2"/>
              </a:endParaRPr>
            </a:p>
          </p:txBody>
        </p:sp>
        <p:sp>
          <p:nvSpPr>
            <p:cNvPr id="272" name="Text Box 11"/>
            <p:cNvSpPr txBox="1">
              <a:spLocks noChangeArrowheads="1"/>
            </p:cNvSpPr>
            <p:nvPr/>
          </p:nvSpPr>
          <p:spPr bwMode="auto">
            <a:xfrm>
              <a:off x="5105400" y="4835408"/>
              <a:ext cx="1219200" cy="327142"/>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600" dirty="0" err="1">
                  <a:solidFill>
                    <a:srgbClr val="004586"/>
                  </a:solidFill>
                  <a:latin typeface="Calibri" panose="020F0502020204030204" pitchFamily="34" charset="0"/>
                  <a:cs typeface="Arial"/>
                  <a:sym typeface="Symbol" charset="2"/>
                </a:rPr>
                <a:t>Mejoría</a:t>
              </a:r>
              <a:endParaRPr lang="en-GB" sz="1600" dirty="0">
                <a:solidFill>
                  <a:srgbClr val="004586"/>
                </a:solidFill>
                <a:latin typeface="Calibri" panose="020F0502020204030204" pitchFamily="34" charset="0"/>
                <a:cs typeface="Arial"/>
                <a:sym typeface="Symbol" charset="2"/>
              </a:endParaRPr>
            </a:p>
          </p:txBody>
        </p:sp>
      </p:grpSp>
      <p:grpSp>
        <p:nvGrpSpPr>
          <p:cNvPr id="138291" name="Agrupar 272"/>
          <p:cNvGrpSpPr>
            <a:grpSpLocks/>
          </p:cNvGrpSpPr>
          <p:nvPr/>
        </p:nvGrpSpPr>
        <p:grpSpPr bwMode="auto">
          <a:xfrm>
            <a:off x="6197600" y="6207008"/>
            <a:ext cx="1422400" cy="346192"/>
            <a:chOff x="5105400" y="4835408"/>
            <a:chExt cx="1219200" cy="346192"/>
          </a:xfrm>
        </p:grpSpPr>
        <p:sp>
          <p:nvSpPr>
            <p:cNvPr id="274" name="Rectángulo redondeado 273"/>
            <p:cNvSpPr/>
            <p:nvPr/>
          </p:nvSpPr>
          <p:spPr bwMode="auto">
            <a:xfrm>
              <a:off x="5158468" y="4876800"/>
              <a:ext cx="1113064" cy="304800"/>
            </a:xfrm>
            <a:prstGeom prst="roundRect">
              <a:avLst/>
            </a:prstGeom>
            <a:solidFill>
              <a:schemeClr val="bg1"/>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a:solidFill>
                  <a:srgbClr val="000000"/>
                </a:solidFill>
                <a:effectLst>
                  <a:outerShdw blurRad="38100" dist="38100" dir="2700000" algn="tl">
                    <a:srgbClr val="000000">
                      <a:alpha val="43137"/>
                    </a:srgbClr>
                  </a:outerShdw>
                </a:effectLst>
                <a:latin typeface="Times New Roman" charset="0"/>
                <a:cs typeface="Arial"/>
                <a:sym typeface="Symbol" charset="2"/>
              </a:endParaRPr>
            </a:p>
          </p:txBody>
        </p:sp>
        <p:sp>
          <p:nvSpPr>
            <p:cNvPr id="275" name="Text Box 11"/>
            <p:cNvSpPr txBox="1">
              <a:spLocks noChangeArrowheads="1"/>
            </p:cNvSpPr>
            <p:nvPr/>
          </p:nvSpPr>
          <p:spPr bwMode="auto">
            <a:xfrm>
              <a:off x="5105400" y="4835408"/>
              <a:ext cx="1219200" cy="327142"/>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600" dirty="0" err="1">
                  <a:solidFill>
                    <a:srgbClr val="004586"/>
                  </a:solidFill>
                  <a:latin typeface="Calibri" panose="020F0502020204030204" pitchFamily="34" charset="0"/>
                  <a:cs typeface="Arial"/>
                  <a:sym typeface="Symbol" charset="2"/>
                </a:rPr>
                <a:t>No mejoría</a:t>
              </a:r>
              <a:endParaRPr lang="en-GB" sz="1600" dirty="0">
                <a:solidFill>
                  <a:srgbClr val="004586"/>
                </a:solidFill>
                <a:latin typeface="Calibri" panose="020F0502020204030204" pitchFamily="34" charset="0"/>
                <a:cs typeface="Arial"/>
                <a:sym typeface="Symbol" charset="2"/>
              </a:endParaRPr>
            </a:p>
          </p:txBody>
        </p:sp>
      </p:grpSp>
      <p:sp>
        <p:nvSpPr>
          <p:cNvPr id="277" name="Line 3"/>
          <p:cNvSpPr>
            <a:spLocks noChangeShapeType="1"/>
          </p:cNvSpPr>
          <p:nvPr/>
        </p:nvSpPr>
        <p:spPr bwMode="auto">
          <a:xfrm flipH="1" flipV="1">
            <a:off x="7721600" y="6400800"/>
            <a:ext cx="1727200" cy="0"/>
          </a:xfrm>
          <a:prstGeom prst="line">
            <a:avLst/>
          </a:prstGeom>
          <a:noFill/>
          <a:ln w="38100">
            <a:solidFill>
              <a:srgbClr val="000000"/>
            </a:solidFill>
            <a:prstDash val="sysDot"/>
            <a:round/>
            <a:headEnd type="triangle" w="med" len="med"/>
            <a:tailEnd/>
          </a:ln>
          <a:effectLst>
            <a:outerShdw blurRad="50800" dist="38100" dir="2700000">
              <a:srgbClr val="000000">
                <a:alpha val="43000"/>
              </a:srgbClr>
            </a:outerShdw>
          </a:effectLst>
        </p:spPr>
        <p:txBody>
          <a:bodyPr wrap="none" anchor="ctr"/>
          <a:lstStyle/>
          <a:p>
            <a:pPr algn="ctr">
              <a:spcAft>
                <a:spcPct val="40000"/>
              </a:spcAft>
              <a:buFont typeface="Symbol" charset="2"/>
              <a:buNone/>
              <a:defRPr/>
            </a:pPr>
            <a:endParaRPr lang="es-ES_tradnl" sz="1000" b="1">
              <a:solidFill>
                <a:srgbClr val="FFFFFF"/>
              </a:solidFill>
              <a:effectLst>
                <a:outerShdw blurRad="38100" dist="38100" dir="2700000" algn="tl">
                  <a:srgbClr val="000000">
                    <a:alpha val="43137"/>
                  </a:srgbClr>
                </a:outerShdw>
              </a:effectLst>
              <a:latin typeface="Arial"/>
              <a:cs typeface="Arial"/>
              <a:sym typeface="Symbol" charset="2"/>
            </a:endParaRPr>
          </a:p>
        </p:txBody>
      </p:sp>
      <p:grpSp>
        <p:nvGrpSpPr>
          <p:cNvPr id="138293" name="Agrupar 45"/>
          <p:cNvGrpSpPr>
            <a:grpSpLocks/>
          </p:cNvGrpSpPr>
          <p:nvPr/>
        </p:nvGrpSpPr>
        <p:grpSpPr bwMode="auto">
          <a:xfrm>
            <a:off x="9779794" y="152400"/>
            <a:ext cx="2319337" cy="1676400"/>
            <a:chOff x="44650" y="152400"/>
            <a:chExt cx="1739900" cy="1981200"/>
          </a:xfrm>
        </p:grpSpPr>
        <p:sp>
          <p:nvSpPr>
            <p:cNvPr id="289" name="Rectangle 48"/>
            <p:cNvSpPr>
              <a:spLocks noChangeArrowheads="1"/>
            </p:cNvSpPr>
            <p:nvPr/>
          </p:nvSpPr>
          <p:spPr bwMode="auto">
            <a:xfrm>
              <a:off x="152426" y="152400"/>
              <a:ext cx="1524348" cy="1981200"/>
            </a:xfrm>
            <a:prstGeom prst="rect">
              <a:avLst/>
            </a:prstGeom>
            <a:solidFill>
              <a:srgbClr val="FF6600">
                <a:alpha val="60000"/>
              </a:srgbClr>
            </a:solidFill>
            <a:ln w="9525">
              <a:noFill/>
              <a:miter lim="800000"/>
              <a:headEnd/>
              <a:tailEnd/>
            </a:ln>
            <a:effectLst>
              <a:outerShdw blurRad="50800" dist="38100" dir="2700000" algn="tl" rotWithShape="0">
                <a:srgbClr val="000000">
                  <a:alpha val="43000"/>
                </a:srgbClr>
              </a:outerShdw>
            </a:effectLst>
          </p:spPr>
          <p:txBody>
            <a:bodyPr wrap="none" anchor="ctr"/>
            <a:lstStyle/>
            <a:p>
              <a:pPr algn="ctr">
                <a:spcAft>
                  <a:spcPct val="40000"/>
                </a:spcAft>
                <a:buFont typeface="Symbol" charset="2"/>
                <a:buNone/>
                <a:defRPr/>
              </a:pPr>
              <a:endParaRPr lang="es-ES_tradnl" sz="10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sp>
          <p:nvSpPr>
            <p:cNvPr id="290" name="Text Box 49"/>
            <p:cNvSpPr txBox="1">
              <a:spLocks noChangeArrowheads="1"/>
            </p:cNvSpPr>
            <p:nvPr/>
          </p:nvSpPr>
          <p:spPr bwMode="auto">
            <a:xfrm>
              <a:off x="44650" y="660448"/>
              <a:ext cx="1739900" cy="894790"/>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p>
              <a:pPr algn="ctr">
                <a:spcAft>
                  <a:spcPct val="40000"/>
                </a:spcAft>
                <a:buFont typeface="Symbol" charset="2"/>
                <a:buNone/>
                <a:defRPr/>
              </a:pPr>
              <a:r>
                <a:rPr lang="es-ES_tradnl" b="1" dirty="0">
                  <a:solidFill>
                    <a:srgbClr val="004586"/>
                  </a:solidFill>
                  <a:latin typeface="Calibri" panose="020F0502020204030204" pitchFamily="34" charset="0"/>
                  <a:cs typeface="Arial"/>
                  <a:sym typeface="Symbol" charset="2"/>
                </a:rPr>
                <a:t>Tratamiento</a:t>
              </a:r>
            </a:p>
            <a:p>
              <a:pPr algn="ctr">
                <a:spcAft>
                  <a:spcPct val="40000"/>
                </a:spcAft>
                <a:buFont typeface="Symbol" charset="2"/>
                <a:buNone/>
                <a:defRPr/>
              </a:pPr>
              <a:r>
                <a:rPr lang="es-ES_tradnl" b="1" dirty="0">
                  <a:solidFill>
                    <a:srgbClr val="FFFFFF"/>
                  </a:solidFill>
                  <a:latin typeface="Calibri" panose="020F0502020204030204" pitchFamily="34" charset="0"/>
                  <a:cs typeface="Arial"/>
                  <a:sym typeface="Symbol" charset="2"/>
                </a:rPr>
                <a:t>(ambulatorio</a:t>
              </a:r>
              <a:r>
                <a:rPr lang="es-ES_tradnl" b="1" dirty="0">
                  <a:solidFill>
                    <a:srgbClr val="FFFFFF"/>
                  </a:solidFill>
                  <a:effectLst>
                    <a:outerShdw blurRad="38100" dist="38100" dir="2700000" algn="tl">
                      <a:srgbClr val="000000">
                        <a:alpha val="43137"/>
                      </a:srgbClr>
                    </a:outerShdw>
                  </a:effectLst>
                  <a:latin typeface="Calibri" panose="020F0502020204030204" pitchFamily="34" charset="0"/>
                  <a:cs typeface="Arial"/>
                  <a:sym typeface="Symbol" charset="2"/>
                </a:rPr>
                <a:t>)</a:t>
              </a:r>
            </a:p>
          </p:txBody>
        </p:sp>
      </p:grpSp>
      <p:grpSp>
        <p:nvGrpSpPr>
          <p:cNvPr id="138294" name="Agrupar 88"/>
          <p:cNvGrpSpPr>
            <a:grpSpLocks/>
          </p:cNvGrpSpPr>
          <p:nvPr/>
        </p:nvGrpSpPr>
        <p:grpSpPr bwMode="auto">
          <a:xfrm>
            <a:off x="4673600" y="5244011"/>
            <a:ext cx="2844800" cy="318589"/>
            <a:chOff x="2865294" y="1754500"/>
            <a:chExt cx="1645227" cy="836300"/>
          </a:xfrm>
        </p:grpSpPr>
        <p:sp>
          <p:nvSpPr>
            <p:cNvPr id="295" name="Rectángulo redondeado 294"/>
            <p:cNvSpPr/>
            <p:nvPr/>
          </p:nvSpPr>
          <p:spPr bwMode="auto">
            <a:xfrm>
              <a:off x="2887328" y="1790696"/>
              <a:ext cx="1601158" cy="800104"/>
            </a:xfrm>
            <a:prstGeom prst="roundRect">
              <a:avLst/>
            </a:prstGeom>
            <a:solidFill>
              <a:schemeClr val="accent5"/>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a:solidFill>
                  <a:srgbClr val="000000"/>
                </a:solidFill>
                <a:effectLst>
                  <a:outerShdw blurRad="38100" dist="38100" dir="2700000" algn="tl">
                    <a:srgbClr val="000000">
                      <a:alpha val="43137"/>
                    </a:srgbClr>
                  </a:outerShdw>
                </a:effectLst>
                <a:latin typeface="Times New Roman" charset="0"/>
                <a:cs typeface="Arial"/>
                <a:sym typeface="Symbol" charset="2"/>
              </a:endParaRPr>
            </a:p>
          </p:txBody>
        </p:sp>
        <p:sp>
          <p:nvSpPr>
            <p:cNvPr id="296" name="Text Box 11"/>
            <p:cNvSpPr txBox="1">
              <a:spLocks noChangeArrowheads="1"/>
            </p:cNvSpPr>
            <p:nvPr/>
          </p:nvSpPr>
          <p:spPr bwMode="auto">
            <a:xfrm>
              <a:off x="2865294" y="1754500"/>
              <a:ext cx="1645227" cy="777959"/>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400" dirty="0" err="1">
                  <a:solidFill>
                    <a:srgbClr val="004586"/>
                  </a:solidFill>
                  <a:latin typeface="Calibri" panose="020F0502020204030204" pitchFamily="34" charset="0"/>
                  <a:cs typeface="Arial"/>
                  <a:sym typeface="Symbol" charset="2"/>
                </a:rPr>
                <a:t>Adecuar tratamiento de base</a:t>
              </a:r>
              <a:endParaRPr lang="en-GB" sz="1400" dirty="0">
                <a:solidFill>
                  <a:srgbClr val="004586"/>
                </a:solidFill>
                <a:latin typeface="Calibri" panose="020F0502020204030204" pitchFamily="34" charset="0"/>
                <a:cs typeface="Arial"/>
                <a:sym typeface="Symbol" charset="2"/>
              </a:endParaRPr>
            </a:p>
          </p:txBody>
        </p:sp>
      </p:grpSp>
      <p:grpSp>
        <p:nvGrpSpPr>
          <p:cNvPr id="138295" name="Agrupar 88"/>
          <p:cNvGrpSpPr>
            <a:grpSpLocks/>
          </p:cNvGrpSpPr>
          <p:nvPr/>
        </p:nvGrpSpPr>
        <p:grpSpPr bwMode="auto">
          <a:xfrm>
            <a:off x="4673600" y="5625011"/>
            <a:ext cx="2844800" cy="318589"/>
            <a:chOff x="2865294" y="1754500"/>
            <a:chExt cx="1645227" cy="836300"/>
          </a:xfrm>
        </p:grpSpPr>
        <p:sp>
          <p:nvSpPr>
            <p:cNvPr id="298" name="Rectángulo redondeado 297"/>
            <p:cNvSpPr/>
            <p:nvPr/>
          </p:nvSpPr>
          <p:spPr bwMode="auto">
            <a:xfrm>
              <a:off x="2887328" y="1790696"/>
              <a:ext cx="1601158" cy="800104"/>
            </a:xfrm>
            <a:prstGeom prst="roundRect">
              <a:avLst/>
            </a:prstGeom>
            <a:solidFill>
              <a:schemeClr val="bg1"/>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a:solidFill>
                  <a:srgbClr val="000000"/>
                </a:solidFill>
                <a:effectLst>
                  <a:outerShdw blurRad="38100" dist="38100" dir="2700000" algn="tl">
                    <a:srgbClr val="000000">
                      <a:alpha val="43137"/>
                    </a:srgbClr>
                  </a:outerShdw>
                </a:effectLst>
                <a:latin typeface="Times New Roman" charset="0"/>
                <a:cs typeface="Arial"/>
                <a:sym typeface="Symbol" charset="2"/>
              </a:endParaRPr>
            </a:p>
          </p:txBody>
        </p:sp>
        <p:sp>
          <p:nvSpPr>
            <p:cNvPr id="138310" name="Text Box 11"/>
            <p:cNvSpPr txBox="1">
              <a:spLocks noChangeArrowheads="1"/>
            </p:cNvSpPr>
            <p:nvPr/>
          </p:nvSpPr>
          <p:spPr bwMode="auto">
            <a:xfrm>
              <a:off x="2865294" y="1754500"/>
              <a:ext cx="1645227" cy="777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2451">
                  <a:solidFill>
                    <a:srgbClr val="000000"/>
                  </a:solidFill>
                  <a:miter lim="800000"/>
                  <a:headEnd/>
                  <a:tailEnd/>
                </a14:hiddenLine>
              </a:ext>
            </a:extLst>
          </p:spPr>
          <p:txBody>
            <a:bodyPr lIns="80138" tIns="40069" rIns="80138" bIns="40069" anchor="b">
              <a:spAutoFit/>
            </a:bodyPr>
            <a:lstStyle>
              <a:lvl1pPr defTabSz="801688">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801688">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801688">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801688">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801688">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801688"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801688"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801688"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801688"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GB" altLang="es-ES" sz="1400" b="1" dirty="0" err="1">
                  <a:solidFill>
                    <a:srgbClr val="004586"/>
                  </a:solidFill>
                  <a:latin typeface="Calibri" panose="020F0502020204030204" pitchFamily="34" charset="0"/>
                  <a:sym typeface="Symbol" panose="05050102010706020507" pitchFamily="18" charset="2"/>
                </a:rPr>
                <a:t>Revisión</a:t>
              </a:r>
              <a:r>
                <a:rPr lang="en-GB" altLang="es-ES" sz="1400" b="1" dirty="0">
                  <a:solidFill>
                    <a:srgbClr val="004586"/>
                  </a:solidFill>
                  <a:latin typeface="Calibri" panose="020F0502020204030204" pitchFamily="34" charset="0"/>
                  <a:sym typeface="Symbol" panose="05050102010706020507" pitchFamily="18" charset="2"/>
                </a:rPr>
                <a:t> en 72 </a:t>
              </a:r>
              <a:r>
                <a:rPr lang="en-GB" altLang="es-ES" sz="1400" b="1" dirty="0" err="1">
                  <a:solidFill>
                    <a:srgbClr val="004586"/>
                  </a:solidFill>
                  <a:latin typeface="Calibri" panose="020F0502020204030204" pitchFamily="34" charset="0"/>
                  <a:sym typeface="Symbol" panose="05050102010706020507" pitchFamily="18" charset="2"/>
                </a:rPr>
                <a:t>horas</a:t>
              </a:r>
              <a:endParaRPr lang="en-GB" altLang="es-ES" sz="1400" b="1" dirty="0">
                <a:solidFill>
                  <a:srgbClr val="004586"/>
                </a:solidFill>
                <a:latin typeface="Calibri" panose="020F0502020204030204" pitchFamily="34" charset="0"/>
                <a:sym typeface="Symbol" panose="05050102010706020507" pitchFamily="18" charset="2"/>
              </a:endParaRPr>
            </a:p>
          </p:txBody>
        </p:sp>
      </p:grpSp>
      <p:grpSp>
        <p:nvGrpSpPr>
          <p:cNvPr id="138296" name="Agrupar 88"/>
          <p:cNvGrpSpPr>
            <a:grpSpLocks/>
          </p:cNvGrpSpPr>
          <p:nvPr/>
        </p:nvGrpSpPr>
        <p:grpSpPr bwMode="auto">
          <a:xfrm>
            <a:off x="4691360" y="2577011"/>
            <a:ext cx="2844799" cy="318589"/>
            <a:chOff x="2875566" y="1754500"/>
            <a:chExt cx="1645227" cy="836300"/>
          </a:xfrm>
        </p:grpSpPr>
        <p:sp>
          <p:nvSpPr>
            <p:cNvPr id="302" name="Rectángulo redondeado 301"/>
            <p:cNvSpPr/>
            <p:nvPr/>
          </p:nvSpPr>
          <p:spPr bwMode="auto">
            <a:xfrm>
              <a:off x="2887328" y="1790696"/>
              <a:ext cx="1601158" cy="800104"/>
            </a:xfrm>
            <a:prstGeom prst="roundRect">
              <a:avLst/>
            </a:prstGeom>
            <a:solidFill>
              <a:schemeClr val="accent5"/>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a:solidFill>
                  <a:srgbClr val="000000"/>
                </a:solidFill>
                <a:effectLst>
                  <a:outerShdw blurRad="38100" dist="38100" dir="2700000" algn="tl">
                    <a:srgbClr val="000000">
                      <a:alpha val="43137"/>
                    </a:srgbClr>
                  </a:outerShdw>
                </a:effectLst>
                <a:latin typeface="Times New Roman" charset="0"/>
                <a:cs typeface="Arial"/>
                <a:sym typeface="Symbol" charset="2"/>
              </a:endParaRPr>
            </a:p>
          </p:txBody>
        </p:sp>
        <p:sp>
          <p:nvSpPr>
            <p:cNvPr id="303" name="Text Box 11"/>
            <p:cNvSpPr txBox="1">
              <a:spLocks noChangeArrowheads="1"/>
            </p:cNvSpPr>
            <p:nvPr/>
          </p:nvSpPr>
          <p:spPr bwMode="auto">
            <a:xfrm>
              <a:off x="2875566" y="1754500"/>
              <a:ext cx="1645227" cy="777959"/>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400" dirty="0" err="1">
                  <a:solidFill>
                    <a:srgbClr val="004586"/>
                  </a:solidFill>
                  <a:latin typeface="Calibri" panose="020F0502020204030204" pitchFamily="34" charset="0"/>
                  <a:cs typeface="Arial"/>
                  <a:sym typeface="Symbol" charset="2"/>
                </a:rPr>
                <a:t>BD de acción corta</a:t>
              </a:r>
              <a:endParaRPr lang="en-GB" sz="1400" dirty="0">
                <a:solidFill>
                  <a:srgbClr val="004586"/>
                </a:solidFill>
                <a:latin typeface="Calibri" panose="020F0502020204030204" pitchFamily="34" charset="0"/>
                <a:cs typeface="Arial"/>
                <a:sym typeface="Symbol" charset="2"/>
              </a:endParaRPr>
            </a:p>
          </p:txBody>
        </p:sp>
      </p:grpSp>
      <p:grpSp>
        <p:nvGrpSpPr>
          <p:cNvPr id="138297" name="Agrupar 88"/>
          <p:cNvGrpSpPr>
            <a:grpSpLocks/>
          </p:cNvGrpSpPr>
          <p:nvPr/>
        </p:nvGrpSpPr>
        <p:grpSpPr bwMode="auto">
          <a:xfrm>
            <a:off x="4673600" y="2958011"/>
            <a:ext cx="2844800" cy="318589"/>
            <a:chOff x="2865294" y="1754500"/>
            <a:chExt cx="1645227" cy="836300"/>
          </a:xfrm>
        </p:grpSpPr>
        <p:sp>
          <p:nvSpPr>
            <p:cNvPr id="305" name="Rectángulo redondeado 304"/>
            <p:cNvSpPr/>
            <p:nvPr/>
          </p:nvSpPr>
          <p:spPr bwMode="auto">
            <a:xfrm>
              <a:off x="2887328" y="1790696"/>
              <a:ext cx="1601158" cy="800104"/>
            </a:xfrm>
            <a:prstGeom prst="roundRect">
              <a:avLst/>
            </a:prstGeom>
            <a:solidFill>
              <a:schemeClr val="accent5"/>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a:solidFill>
                  <a:srgbClr val="000000"/>
                </a:solidFill>
                <a:effectLst>
                  <a:outerShdw blurRad="38100" dist="38100" dir="2700000" algn="tl">
                    <a:srgbClr val="000000">
                      <a:alpha val="43137"/>
                    </a:srgbClr>
                  </a:outerShdw>
                </a:effectLst>
                <a:latin typeface="Times New Roman" charset="0"/>
                <a:cs typeface="Arial"/>
                <a:sym typeface="Symbol" charset="2"/>
              </a:endParaRPr>
            </a:p>
          </p:txBody>
        </p:sp>
        <p:sp>
          <p:nvSpPr>
            <p:cNvPr id="306" name="Text Box 11"/>
            <p:cNvSpPr txBox="1">
              <a:spLocks noChangeArrowheads="1"/>
            </p:cNvSpPr>
            <p:nvPr/>
          </p:nvSpPr>
          <p:spPr bwMode="auto">
            <a:xfrm>
              <a:off x="2865294" y="1754500"/>
              <a:ext cx="1645227" cy="777959"/>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400" dirty="0" err="1">
                  <a:solidFill>
                    <a:srgbClr val="004586"/>
                  </a:solidFill>
                  <a:latin typeface="Calibri" panose="020F0502020204030204" pitchFamily="34" charset="0"/>
                  <a:cs typeface="Arial"/>
                  <a:sym typeface="Symbol" charset="2"/>
                </a:rPr>
                <a:t>Optimizar comorbilidad</a:t>
              </a:r>
              <a:endParaRPr lang="en-GB" sz="1400" dirty="0">
                <a:solidFill>
                  <a:srgbClr val="004586"/>
                </a:solidFill>
                <a:latin typeface="Calibri" panose="020F0502020204030204" pitchFamily="34" charset="0"/>
                <a:cs typeface="Arial"/>
                <a:sym typeface="Symbol" charset="2"/>
              </a:endParaRPr>
            </a:p>
          </p:txBody>
        </p:sp>
      </p:grpSp>
      <p:grpSp>
        <p:nvGrpSpPr>
          <p:cNvPr id="138298" name="Agrupar 88"/>
          <p:cNvGrpSpPr>
            <a:grpSpLocks/>
          </p:cNvGrpSpPr>
          <p:nvPr/>
        </p:nvGrpSpPr>
        <p:grpSpPr bwMode="auto">
          <a:xfrm>
            <a:off x="4267200" y="4710611"/>
            <a:ext cx="2235200" cy="318589"/>
            <a:chOff x="2865294" y="1754500"/>
            <a:chExt cx="1645227" cy="836300"/>
          </a:xfrm>
        </p:grpSpPr>
        <p:sp>
          <p:nvSpPr>
            <p:cNvPr id="308" name="Rectángulo redondeado 307"/>
            <p:cNvSpPr/>
            <p:nvPr/>
          </p:nvSpPr>
          <p:spPr bwMode="auto">
            <a:xfrm>
              <a:off x="2887496" y="1790696"/>
              <a:ext cx="1600825" cy="800104"/>
            </a:xfrm>
            <a:prstGeom prst="roundRect">
              <a:avLst/>
            </a:prstGeom>
            <a:solidFill>
              <a:schemeClr val="accent5"/>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a:solidFill>
                  <a:srgbClr val="000000"/>
                </a:solidFill>
                <a:effectLst>
                  <a:outerShdw blurRad="38100" dist="38100" dir="2700000" algn="tl">
                    <a:srgbClr val="000000">
                      <a:alpha val="43137"/>
                    </a:srgbClr>
                  </a:outerShdw>
                </a:effectLst>
                <a:latin typeface="Times New Roman" charset="0"/>
                <a:cs typeface="Arial"/>
                <a:sym typeface="Symbol" charset="2"/>
              </a:endParaRPr>
            </a:p>
          </p:txBody>
        </p:sp>
        <p:sp>
          <p:nvSpPr>
            <p:cNvPr id="309" name="Text Box 11"/>
            <p:cNvSpPr txBox="1">
              <a:spLocks noChangeArrowheads="1"/>
            </p:cNvSpPr>
            <p:nvPr/>
          </p:nvSpPr>
          <p:spPr bwMode="auto">
            <a:xfrm>
              <a:off x="2865294" y="1754500"/>
              <a:ext cx="1645227" cy="777959"/>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400" dirty="0" err="1">
                  <a:solidFill>
                    <a:srgbClr val="004586"/>
                  </a:solidFill>
                  <a:latin typeface="Calibri" panose="020F0502020204030204" pitchFamily="34" charset="0"/>
                  <a:cs typeface="Arial"/>
                  <a:sym typeface="Symbol" charset="2"/>
                </a:rPr>
                <a:t>Antibiótico</a:t>
              </a:r>
              <a:endParaRPr lang="en-GB" sz="1400" dirty="0">
                <a:solidFill>
                  <a:srgbClr val="004586"/>
                </a:solidFill>
                <a:latin typeface="Calibri" panose="020F0502020204030204" pitchFamily="34" charset="0"/>
                <a:cs typeface="Arial"/>
                <a:sym typeface="Symbol" charset="2"/>
              </a:endParaRPr>
            </a:p>
          </p:txBody>
        </p:sp>
      </p:grpSp>
      <p:sp>
        <p:nvSpPr>
          <p:cNvPr id="310" name="Line 74"/>
          <p:cNvSpPr>
            <a:spLocks noChangeShapeType="1"/>
          </p:cNvSpPr>
          <p:nvPr/>
        </p:nvSpPr>
        <p:spPr bwMode="auto">
          <a:xfrm>
            <a:off x="6096000" y="5029200"/>
            <a:ext cx="0" cy="147638"/>
          </a:xfrm>
          <a:prstGeom prst="line">
            <a:avLst/>
          </a:prstGeom>
          <a:noFill/>
          <a:ln w="28575" cmpd="sng">
            <a:solidFill>
              <a:srgbClr val="004586"/>
            </a:solidFill>
            <a:round/>
            <a:headEn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24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grpSp>
        <p:nvGrpSpPr>
          <p:cNvPr id="151626" name="Agrupar 299"/>
          <p:cNvGrpSpPr/>
          <p:nvPr/>
        </p:nvGrpSpPr>
        <p:grpSpPr>
          <a:xfrm>
            <a:off x="4876826" y="5029203"/>
            <a:ext cx="2540001" cy="152400"/>
            <a:chOff x="3657600" y="5029200"/>
            <a:chExt cx="1905001" cy="152400"/>
          </a:xfrm>
          <a:effectLst>
            <a:outerShdw blurRad="50800" dist="38100" dir="2700000" algn="tl" rotWithShape="0">
              <a:srgbClr val="000000">
                <a:alpha val="43000"/>
              </a:srgbClr>
            </a:outerShdw>
          </a:effectLst>
        </p:grpSpPr>
        <p:sp>
          <p:nvSpPr>
            <p:cNvPr id="229" name="Line 73"/>
            <p:cNvSpPr>
              <a:spLocks noChangeShapeType="1"/>
            </p:cNvSpPr>
            <p:nvPr/>
          </p:nvSpPr>
          <p:spPr bwMode="auto">
            <a:xfrm>
              <a:off x="5562600" y="5029200"/>
              <a:ext cx="0" cy="147322"/>
            </a:xfrm>
            <a:prstGeom prst="line">
              <a:avLst/>
            </a:prstGeom>
            <a:noFill/>
            <a:ln w="28575" cmpd="sng">
              <a:solidFill>
                <a:srgbClr val="004586"/>
              </a:solidFill>
              <a:round/>
              <a:headEnd/>
              <a:tailEnd type="none" w="med" len="med"/>
            </a:ln>
          </p:spPr>
          <p:txBody>
            <a:bodyPr/>
            <a:lstStyle/>
            <a:p>
              <a:pPr algn="ctr">
                <a:buFont typeface="Symbol" charset="2"/>
                <a:buNone/>
                <a:defRPr/>
              </a:pPr>
              <a:endParaRPr lang="es-ES_tradnl" sz="24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sp>
          <p:nvSpPr>
            <p:cNvPr id="230" name="Line 74"/>
            <p:cNvSpPr>
              <a:spLocks noChangeShapeType="1"/>
            </p:cNvSpPr>
            <p:nvPr/>
          </p:nvSpPr>
          <p:spPr bwMode="auto">
            <a:xfrm>
              <a:off x="3657600" y="5029200"/>
              <a:ext cx="0" cy="147322"/>
            </a:xfrm>
            <a:prstGeom prst="line">
              <a:avLst/>
            </a:prstGeom>
            <a:noFill/>
            <a:ln w="28575" cmpd="sng">
              <a:solidFill>
                <a:srgbClr val="004586"/>
              </a:solidFill>
              <a:round/>
              <a:headEnd/>
              <a:tailEnd type="none" w="med" len="med"/>
            </a:ln>
          </p:spPr>
          <p:txBody>
            <a:bodyPr/>
            <a:lstStyle/>
            <a:p>
              <a:pPr algn="ctr">
                <a:buFont typeface="Symbol" charset="2"/>
                <a:buNone/>
                <a:defRPr/>
              </a:pPr>
              <a:endParaRPr lang="es-ES_tradnl" sz="24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sp>
          <p:nvSpPr>
            <p:cNvPr id="231" name="Line 75"/>
            <p:cNvSpPr>
              <a:spLocks noChangeShapeType="1"/>
            </p:cNvSpPr>
            <p:nvPr/>
          </p:nvSpPr>
          <p:spPr bwMode="auto">
            <a:xfrm>
              <a:off x="3657601" y="5181600"/>
              <a:ext cx="1905000" cy="0"/>
            </a:xfrm>
            <a:prstGeom prst="line">
              <a:avLst/>
            </a:prstGeom>
            <a:noFill/>
            <a:ln w="28575" cmpd="sng">
              <a:solidFill>
                <a:srgbClr val="004586"/>
              </a:solidFill>
              <a:round/>
              <a:headEnd/>
              <a:tailEnd/>
            </a:ln>
          </p:spPr>
          <p:txBody>
            <a:bodyPr/>
            <a:lstStyle/>
            <a:p>
              <a:pPr algn="ctr">
                <a:buFont typeface="Symbol" charset="2"/>
                <a:buNone/>
                <a:defRPr/>
              </a:pPr>
              <a:endParaRPr lang="es-ES_tradnl" sz="24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grpSp>
      <p:sp>
        <p:nvSpPr>
          <p:cNvPr id="311" name="Line 5"/>
          <p:cNvSpPr>
            <a:spLocks noChangeShapeType="1"/>
          </p:cNvSpPr>
          <p:nvPr/>
        </p:nvSpPr>
        <p:spPr bwMode="auto">
          <a:xfrm>
            <a:off x="3962400" y="3505200"/>
            <a:ext cx="1117600" cy="0"/>
          </a:xfrm>
          <a:prstGeom prst="line">
            <a:avLst/>
          </a:prstGeom>
          <a:noFill/>
          <a:ln w="28575" cmpd="sng">
            <a:solidFill>
              <a:schemeClr val="tx1"/>
            </a:solidFill>
            <a:prstDash val="sysDot"/>
            <a:round/>
            <a:headEnd/>
            <a:tailEnd type="triangle"/>
          </a:ln>
        </p:spPr>
        <p:txBody>
          <a:bodyPr/>
          <a:lstStyle/>
          <a:p>
            <a:pPr algn="ctr">
              <a:buFont typeface="Symbol" charset="2"/>
              <a:buNone/>
              <a:defRPr/>
            </a:pPr>
            <a:endParaRPr lang="es-ES_tradnl" sz="24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sp>
        <p:nvSpPr>
          <p:cNvPr id="138302" name="Text Box 23"/>
          <p:cNvSpPr txBox="1">
            <a:spLocks noChangeArrowheads="1"/>
          </p:cNvSpPr>
          <p:nvPr/>
        </p:nvSpPr>
        <p:spPr bwMode="auto">
          <a:xfrm>
            <a:off x="2782888" y="-26988"/>
            <a:ext cx="66960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 typeface="Symbol" panose="05050102010706020507" pitchFamily="18" charset="2"/>
              <a:buNone/>
            </a:pPr>
            <a:r>
              <a:rPr lang="es-ES_tradnl" altLang="es-ES" b="1" dirty="0">
                <a:solidFill>
                  <a:srgbClr val="004586"/>
                </a:solidFill>
                <a:latin typeface="Calibri" panose="020F0502020204030204" pitchFamily="34" charset="0"/>
                <a:sym typeface="Symbol" panose="05050102010706020507" pitchFamily="18" charset="2"/>
              </a:rPr>
              <a:t>Agudizaciones de la EPOC</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7568" y="3429000"/>
            <a:ext cx="7920880" cy="254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Imagen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63552" y="188640"/>
            <a:ext cx="7920880" cy="3034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96156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3 Marcador de texto"/>
          <p:cNvSpPr>
            <a:spLocks noGrp="1"/>
          </p:cNvSpPr>
          <p:nvPr>
            <p:ph type="body" sz="quarter" idx="13"/>
          </p:nvPr>
        </p:nvSpPr>
        <p:spPr>
          <a:xfrm>
            <a:off x="-5827" y="5768163"/>
            <a:ext cx="11582400" cy="295275"/>
          </a:xfrm>
        </p:spPr>
        <p:txBody>
          <a:bodyPr/>
          <a:lstStyle/>
          <a:p>
            <a:pPr eaLnBrk="1" hangingPunct="1"/>
            <a:r>
              <a:rPr lang="es-ES" altLang="es-ES" sz="1200" dirty="0" smtClean="0"/>
              <a:t>Guía de Práctica Clínica para el Diagnóstico y Tratamiento de Pacientes con Enfermedad Pulmonar Obstructiva Crónica (EPOC) - Guía Española de la EPOC (</a:t>
            </a:r>
            <a:r>
              <a:rPr lang="es-ES" altLang="es-ES" sz="1200" dirty="0" err="1" smtClean="0"/>
              <a:t>GesEPOC</a:t>
            </a:r>
            <a:r>
              <a:rPr lang="es-ES" altLang="es-ES" sz="1200" dirty="0" smtClean="0"/>
              <a:t>). Grupo de Trabajo de </a:t>
            </a:r>
            <a:r>
              <a:rPr lang="es-ES" altLang="es-ES" sz="1200" dirty="0" err="1" smtClean="0"/>
              <a:t>GesEPOC</a:t>
            </a:r>
            <a:r>
              <a:rPr lang="es-ES" altLang="es-ES" sz="1200" dirty="0" smtClean="0"/>
              <a:t>. </a:t>
            </a:r>
            <a:r>
              <a:rPr lang="es-ES" altLang="es-ES" sz="1200" dirty="0" err="1" smtClean="0"/>
              <a:t>Arch</a:t>
            </a:r>
            <a:r>
              <a:rPr lang="es-ES" altLang="es-ES" sz="1200" dirty="0" smtClean="0"/>
              <a:t> </a:t>
            </a:r>
            <a:r>
              <a:rPr lang="es-ES" altLang="es-ES" sz="1200" dirty="0" err="1" smtClean="0"/>
              <a:t>Bronconeumol</a:t>
            </a:r>
            <a:r>
              <a:rPr lang="es-ES" altLang="es-ES" sz="1200" dirty="0" smtClean="0"/>
              <a:t>. 2012; 48 (</a:t>
            </a:r>
            <a:r>
              <a:rPr lang="es-ES" altLang="es-ES" sz="1200" dirty="0" err="1" smtClean="0"/>
              <a:t>Supl</a:t>
            </a:r>
            <a:r>
              <a:rPr lang="es-ES" altLang="es-ES" sz="1200" dirty="0" smtClean="0"/>
              <a:t> 1):2-58</a:t>
            </a:r>
          </a:p>
        </p:txBody>
      </p:sp>
      <p:sp>
        <p:nvSpPr>
          <p:cNvPr id="140291" name="1 Título"/>
          <p:cNvSpPr>
            <a:spLocks noGrp="1"/>
          </p:cNvSpPr>
          <p:nvPr>
            <p:ph type="title"/>
          </p:nvPr>
        </p:nvSpPr>
        <p:spPr>
          <a:xfrm>
            <a:off x="609600" y="160338"/>
            <a:ext cx="10972800" cy="604837"/>
          </a:xfrm>
        </p:spPr>
        <p:txBody>
          <a:bodyPr/>
          <a:lstStyle/>
          <a:p>
            <a:pPr eaLnBrk="1" hangingPunct="1"/>
            <a:r>
              <a:rPr lang="es-ES" altLang="es-ES" dirty="0" smtClean="0">
                <a:solidFill>
                  <a:srgbClr val="004586"/>
                </a:solidFill>
              </a:rPr>
              <a:t>Elección del antibiótico</a:t>
            </a:r>
          </a:p>
        </p:txBody>
      </p:sp>
      <p:sp>
        <p:nvSpPr>
          <p:cNvPr id="140292" name="3 Rectángulo"/>
          <p:cNvSpPr>
            <a:spLocks noChangeArrowheads="1"/>
          </p:cNvSpPr>
          <p:nvPr/>
        </p:nvSpPr>
        <p:spPr bwMode="auto">
          <a:xfrm>
            <a:off x="3216275" y="6408738"/>
            <a:ext cx="79438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5" tIns="45703" rIns="91405" bIns="45703">
            <a:spAutoFit/>
          </a:bodyPr>
          <a:lstStyle>
            <a:lvl1pPr marL="341313" indent="-34131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s-ES" altLang="es-ES" sz="1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3" name="Imagen 2"/>
          <p:cNvPicPr>
            <a:picLocks noChangeAspect="1"/>
          </p:cNvPicPr>
          <p:nvPr/>
        </p:nvPicPr>
        <p:blipFill>
          <a:blip r:embed="rId2" cstate="print">
            <a:duotone>
              <a:schemeClr val="accent1">
                <a:shade val="45000"/>
                <a:satMod val="135000"/>
              </a:schemeClr>
              <a:prstClr val="white"/>
            </a:duotone>
          </a:blip>
          <a:stretch>
            <a:fillRect/>
          </a:stretch>
        </p:blipFill>
        <p:spPr>
          <a:xfrm>
            <a:off x="390757" y="1130065"/>
            <a:ext cx="11410486" cy="4514143"/>
          </a:xfrm>
          <a:prstGeom prst="rect">
            <a:avLst/>
          </a:prstGeom>
        </p:spPr>
      </p:pic>
      <p:pic>
        <p:nvPicPr>
          <p:cNvPr id="6" name="Imagen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25656" y="129128"/>
            <a:ext cx="3659187"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Marcador de texto 4"/>
          <p:cNvSpPr>
            <a:spLocks noGrp="1"/>
          </p:cNvSpPr>
          <p:nvPr>
            <p:ph type="body" idx="1"/>
          </p:nvPr>
        </p:nvSpPr>
        <p:spPr>
          <a:xfrm>
            <a:off x="963613" y="2276475"/>
            <a:ext cx="10363200" cy="3330575"/>
          </a:xfrm>
        </p:spPr>
        <p:txBody>
          <a:bodyPr/>
          <a:lstStyle/>
          <a:p>
            <a:pPr>
              <a:buFont typeface="Calibri" panose="020F0502020204030204" pitchFamily="34" charset="0"/>
              <a:buAutoNum type="arabicPeriod"/>
            </a:pPr>
            <a:r>
              <a:rPr lang="es-ES" altLang="es-ES" dirty="0" smtClean="0"/>
              <a:t>Mixto.</a:t>
            </a:r>
          </a:p>
          <a:p>
            <a:pPr>
              <a:buFont typeface="Calibri" panose="020F0502020204030204" pitchFamily="34" charset="0"/>
              <a:buAutoNum type="arabicPeriod"/>
            </a:pPr>
            <a:r>
              <a:rPr lang="es-ES" altLang="es-ES" dirty="0" smtClean="0"/>
              <a:t>No </a:t>
            </a:r>
            <a:r>
              <a:rPr lang="es-ES" altLang="es-ES" dirty="0" err="1" smtClean="0"/>
              <a:t>agudizador</a:t>
            </a:r>
            <a:r>
              <a:rPr lang="es-ES" altLang="es-ES" dirty="0" smtClean="0"/>
              <a:t>.</a:t>
            </a:r>
          </a:p>
          <a:p>
            <a:pPr>
              <a:buFont typeface="Calibri" panose="020F0502020204030204" pitchFamily="34" charset="0"/>
              <a:buAutoNum type="arabicPeriod"/>
            </a:pPr>
            <a:r>
              <a:rPr lang="es-ES" altLang="es-ES" dirty="0" err="1" smtClean="0"/>
              <a:t>Agudizador</a:t>
            </a:r>
            <a:r>
              <a:rPr lang="es-ES" altLang="es-ES" dirty="0" smtClean="0"/>
              <a:t> tipo enfisema.</a:t>
            </a:r>
          </a:p>
          <a:p>
            <a:pPr>
              <a:buFont typeface="Calibri" panose="020F0502020204030204" pitchFamily="34" charset="0"/>
              <a:buAutoNum type="arabicPeriod"/>
            </a:pPr>
            <a:r>
              <a:rPr lang="es-ES" altLang="es-ES" dirty="0" err="1" smtClean="0"/>
              <a:t>Agudizador</a:t>
            </a:r>
            <a:r>
              <a:rPr lang="es-ES" altLang="es-ES" dirty="0" smtClean="0"/>
              <a:t> tipo bronquitis crónica.</a:t>
            </a:r>
          </a:p>
        </p:txBody>
      </p:sp>
      <p:sp>
        <p:nvSpPr>
          <p:cNvPr id="141315" name="Marcador de texto 5"/>
          <p:cNvSpPr>
            <a:spLocks noGrp="1"/>
          </p:cNvSpPr>
          <p:nvPr>
            <p:ph type="body" idx="10"/>
          </p:nvPr>
        </p:nvSpPr>
        <p:spPr>
          <a:xfrm>
            <a:off x="963613" y="908050"/>
            <a:ext cx="10363200" cy="1036638"/>
          </a:xfrm>
        </p:spPr>
        <p:txBody>
          <a:bodyPr/>
          <a:lstStyle/>
          <a:p>
            <a:r>
              <a:rPr lang="es-ES" altLang="es-ES" dirty="0" smtClean="0"/>
              <a:t>Dos meses después, una vez superada la agudización, ¿en qué fenotipo de </a:t>
            </a:r>
            <a:r>
              <a:rPr lang="es-ES" altLang="es-ES" dirty="0" err="1" smtClean="0"/>
              <a:t>GesEPOC</a:t>
            </a:r>
            <a:r>
              <a:rPr lang="es-ES" altLang="es-ES" dirty="0" smtClean="0"/>
              <a:t> podríamos encuadrarle?</a:t>
            </a:r>
          </a:p>
        </p:txBody>
      </p:sp>
      <p:sp>
        <p:nvSpPr>
          <p:cNvPr id="141316" name="Marcador de texto 6"/>
          <p:cNvSpPr>
            <a:spLocks noGrp="1"/>
          </p:cNvSpPr>
          <p:nvPr>
            <p:ph type="body" sz="quarter" idx="11"/>
          </p:nvPr>
        </p:nvSpPr>
        <p:spPr>
          <a:xfrm>
            <a:off x="0" y="5661025"/>
            <a:ext cx="11582400" cy="295275"/>
          </a:xfrm>
        </p:spPr>
        <p:txBody>
          <a:bodyPr/>
          <a:lstStyle/>
          <a:p>
            <a:endParaRPr lang="es-ES" altLang="es-ES" smtClean="0"/>
          </a:p>
        </p:txBody>
      </p:sp>
      <p:sp>
        <p:nvSpPr>
          <p:cNvPr id="141317" name="Título 3"/>
          <p:cNvSpPr>
            <a:spLocks noGrp="1"/>
          </p:cNvSpPr>
          <p:nvPr>
            <p:ph type="title"/>
          </p:nvPr>
        </p:nvSpPr>
        <p:spPr>
          <a:xfrm>
            <a:off x="609600" y="160338"/>
            <a:ext cx="10972800" cy="604837"/>
          </a:xfrm>
        </p:spPr>
        <p:txBody>
          <a:bodyPr/>
          <a:lstStyle/>
          <a:p>
            <a:r>
              <a:rPr lang="es-ES" altLang="es-ES" dirty="0" smtClean="0"/>
              <a:t>Pregunta 5</a:t>
            </a:r>
          </a:p>
        </p:txBody>
      </p:sp>
      <p:sp>
        <p:nvSpPr>
          <p:cNvPr id="6" name="9 CuadroTexto"/>
          <p:cNvSpPr txBox="1"/>
          <p:nvPr/>
        </p:nvSpPr>
        <p:spPr>
          <a:xfrm>
            <a:off x="7176120" y="2505670"/>
            <a:ext cx="4063836" cy="1200329"/>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marL="285750" indent="-285750" eaLnBrk="1" hangingPunct="1">
              <a:buClr>
                <a:srgbClr val="C00000"/>
              </a:buClr>
              <a:buFont typeface="Wingdings" panose="05000000000000000000" pitchFamily="2" charset="2"/>
              <a:buChar char="v"/>
              <a:defRPr/>
            </a:pPr>
            <a:r>
              <a:rPr lang="es-ES" sz="2400" b="1" dirty="0">
                <a:solidFill>
                  <a:schemeClr val="bg1"/>
                </a:solidFill>
                <a:latin typeface="+mj-lt"/>
                <a:cs typeface="Arial" charset="0"/>
              </a:rPr>
              <a:t>El año pasado fue ingresado en dos </a:t>
            </a:r>
            <a:r>
              <a:rPr lang="es-ES" sz="2400" b="1" dirty="0" smtClean="0">
                <a:solidFill>
                  <a:schemeClr val="bg1"/>
                </a:solidFill>
                <a:latin typeface="+mj-lt"/>
                <a:cs typeface="Arial" charset="0"/>
              </a:rPr>
              <a:t>ocasiones.</a:t>
            </a:r>
            <a:endParaRPr lang="es-ES" sz="2400" b="1" dirty="0">
              <a:solidFill>
                <a:schemeClr val="bg1"/>
              </a:solidFill>
              <a:latin typeface="+mj-lt"/>
              <a:ea typeface="Calibri" pitchFamily="34" charset="0"/>
              <a:cs typeface="Times New Roman" pitchFamily="18" charset="0"/>
            </a:endParaRPr>
          </a:p>
          <a:p>
            <a:pPr marL="285750" indent="-285750" eaLnBrk="1" hangingPunct="1">
              <a:buClr>
                <a:srgbClr val="C00000"/>
              </a:buClr>
              <a:buFont typeface="Wingdings" panose="05000000000000000000" pitchFamily="2" charset="2"/>
              <a:buChar char="v"/>
              <a:defRPr/>
            </a:pPr>
            <a:r>
              <a:rPr lang="es-ES" sz="2400" b="1" dirty="0">
                <a:solidFill>
                  <a:schemeClr val="bg1"/>
                </a:solidFill>
                <a:latin typeface="+mj-lt"/>
                <a:ea typeface="Calibri" pitchFamily="34" charset="0"/>
                <a:cs typeface="Times New Roman" pitchFamily="18" charset="0"/>
              </a:rPr>
              <a:t>Habitualmente no tiene </a:t>
            </a:r>
            <a:r>
              <a:rPr lang="es-ES" sz="2400" b="1" dirty="0" smtClean="0">
                <a:solidFill>
                  <a:schemeClr val="bg1"/>
                </a:solidFill>
                <a:latin typeface="+mj-lt"/>
                <a:ea typeface="Calibri" pitchFamily="34" charset="0"/>
                <a:cs typeface="Times New Roman" pitchFamily="18" charset="0"/>
              </a:rPr>
              <a:t>tos.</a:t>
            </a:r>
            <a:endParaRPr lang="es-ES" sz="2400" b="1" dirty="0">
              <a:solidFill>
                <a:schemeClr val="bg1"/>
              </a:solidFill>
              <a:latin typeface="+mj-lt"/>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4" name="Imagen 173"/>
          <p:cNvPicPr>
            <a:picLocks noChangeAspect="1"/>
          </p:cNvPicPr>
          <p:nvPr/>
        </p:nvPicPr>
        <p:blipFill>
          <a:blip r:embed="rId3" cstate="print"/>
          <a:stretch>
            <a:fillRect/>
          </a:stretch>
        </p:blipFill>
        <p:spPr>
          <a:xfrm rot="21203689">
            <a:off x="328641" y="301794"/>
            <a:ext cx="1771155" cy="970369"/>
          </a:xfrm>
          <a:prstGeom prst="rect">
            <a:avLst/>
          </a:prstGeom>
          <a:solidFill>
            <a:srgbClr val="FFFFFF">
              <a:shade val="85000"/>
            </a:srgbClr>
          </a:solidFill>
          <a:ln w="57150" cap="sq" cmpd="sng">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cxnSp>
        <p:nvCxnSpPr>
          <p:cNvPr id="118" name="Conector recto 207"/>
          <p:cNvCxnSpPr/>
          <p:nvPr/>
        </p:nvCxnSpPr>
        <p:spPr bwMode="auto">
          <a:xfrm rot="5400000" flipH="1" flipV="1">
            <a:off x="8485188" y="3000375"/>
            <a:ext cx="171450" cy="9525"/>
          </a:xfrm>
          <a:prstGeom prst="line">
            <a:avLst/>
          </a:prstGeom>
          <a:solidFill>
            <a:schemeClr val="accent1"/>
          </a:solidFill>
          <a:ln w="28575" cap="flat" cmpd="sng" algn="ctr">
            <a:solidFill>
              <a:srgbClr val="004586"/>
            </a:solidFill>
            <a:prstDash val="solid"/>
            <a:round/>
            <a:headEnd type="none" w="med" len="med"/>
            <a:tailEnd type="none" w="med" len="med"/>
          </a:ln>
          <a:effectLst>
            <a:outerShdw blurRad="63500" dist="35921" dir="2700000" algn="ctr" rotWithShape="0">
              <a:schemeClr val="tx1"/>
            </a:outerShdw>
          </a:effectLst>
        </p:spPr>
      </p:cxnSp>
      <p:grpSp>
        <p:nvGrpSpPr>
          <p:cNvPr id="142340" name="Agrupar 198"/>
          <p:cNvGrpSpPr>
            <a:grpSpLocks/>
          </p:cNvGrpSpPr>
          <p:nvPr/>
        </p:nvGrpSpPr>
        <p:grpSpPr bwMode="auto">
          <a:xfrm>
            <a:off x="5283374" y="1211263"/>
            <a:ext cx="2052467" cy="611867"/>
            <a:chOff x="4233661" y="532760"/>
            <a:chExt cx="1612539" cy="676610"/>
          </a:xfrm>
        </p:grpSpPr>
        <p:cxnSp>
          <p:nvCxnSpPr>
            <p:cNvPr id="120" name="Conector recto 47"/>
            <p:cNvCxnSpPr/>
            <p:nvPr/>
          </p:nvCxnSpPr>
          <p:spPr bwMode="auto">
            <a:xfrm rot="16200000" flipH="1">
              <a:off x="4959410" y="603857"/>
              <a:ext cx="142193" cy="0"/>
            </a:xfrm>
            <a:prstGeom prst="line">
              <a:avLst/>
            </a:prstGeom>
            <a:solidFill>
              <a:schemeClr val="accent1"/>
            </a:solidFill>
            <a:ln w="28575" cap="flat" cmpd="sng" algn="ctr">
              <a:solidFill>
                <a:srgbClr val="004586"/>
              </a:solidFill>
              <a:prstDash val="solid"/>
              <a:round/>
              <a:headEnd type="none" w="med" len="med"/>
              <a:tailEnd type="triangle" w="med" len="med"/>
            </a:ln>
            <a:effectLst>
              <a:outerShdw blurRad="63500" dist="35921" dir="2700000" algn="ctr" rotWithShape="0">
                <a:schemeClr val="tx1"/>
              </a:outerShdw>
            </a:effectLst>
          </p:spPr>
        </p:cxnSp>
        <p:grpSp>
          <p:nvGrpSpPr>
            <p:cNvPr id="142439" name="Agrupar 102"/>
            <p:cNvGrpSpPr>
              <a:grpSpLocks/>
            </p:cNvGrpSpPr>
            <p:nvPr/>
          </p:nvGrpSpPr>
          <p:grpSpPr bwMode="auto">
            <a:xfrm>
              <a:off x="4233661" y="575339"/>
              <a:ext cx="1612539" cy="634031"/>
              <a:chOff x="6137062" y="2645068"/>
              <a:chExt cx="1689326" cy="634031"/>
            </a:xfrm>
          </p:grpSpPr>
          <p:sp>
            <p:nvSpPr>
              <p:cNvPr id="122" name="Rectángulo redondeado 103"/>
              <p:cNvSpPr/>
              <p:nvPr/>
            </p:nvSpPr>
            <p:spPr bwMode="auto">
              <a:xfrm>
                <a:off x="6195719" y="2739416"/>
                <a:ext cx="1630669" cy="461689"/>
              </a:xfrm>
              <a:prstGeom prst="roundRect">
                <a:avLst/>
              </a:prstGeom>
              <a:solidFill>
                <a:srgbClr val="FFC019">
                  <a:alpha val="77000"/>
                </a:srgb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defTabSz="520921" eaLnBrk="1" hangingPunct="1">
                  <a:defRPr/>
                </a:pPr>
                <a:endParaRPr lang="es-ES" altLang="es-ES" sz="1600" dirty="0">
                  <a:solidFill>
                    <a:srgbClr val="000000"/>
                  </a:solidFill>
                  <a:effectLst>
                    <a:outerShdw blurRad="38100" dist="38100" dir="2700000" algn="tl">
                      <a:srgbClr val="FFFFFF"/>
                    </a:outerShdw>
                  </a:effectLst>
                  <a:latin typeface="Times New Roman" pitchFamily="18" charset="0"/>
                  <a:sym typeface="Symbol" pitchFamily="18" charset="2"/>
                </a:endParaRPr>
              </a:p>
            </p:txBody>
          </p:sp>
          <p:sp>
            <p:nvSpPr>
              <p:cNvPr id="123" name="Text Box 11"/>
              <p:cNvSpPr txBox="1">
                <a:spLocks noChangeArrowheads="1"/>
              </p:cNvSpPr>
              <p:nvPr/>
            </p:nvSpPr>
            <p:spPr bwMode="auto">
              <a:xfrm>
                <a:off x="6137062" y="2645068"/>
                <a:ext cx="1676400" cy="634031"/>
              </a:xfrm>
              <a:prstGeom prst="rect">
                <a:avLst/>
              </a:prstGeom>
              <a:noFill/>
              <a:ln w="52451">
                <a:noFill/>
                <a:miter lim="800000"/>
                <a:headEnd/>
                <a:tailEnd/>
              </a:ln>
              <a:effectLst/>
            </p:spPr>
            <p:txBody>
              <a:bodyPr lIns="80138" tIns="40069" rIns="80138" bIns="40069" anchor="b">
                <a:spAutoFit/>
              </a:bodyPr>
              <a:lstStyle/>
              <a:p>
                <a:pPr algn="ctr" defTabSz="913390" eaLnBrk="1" fontAlgn="auto" hangingPunct="1">
                  <a:spcBef>
                    <a:spcPts val="0"/>
                  </a:spcBef>
                  <a:spcAft>
                    <a:spcPts val="0"/>
                  </a:spcAft>
                  <a:defRPr/>
                </a:pPr>
                <a:r>
                  <a:rPr lang="en-GB" sz="1600" b="1" dirty="0">
                    <a:solidFill>
                      <a:srgbClr val="004586"/>
                    </a:solidFill>
                    <a:latin typeface="Calibri"/>
                    <a:sym typeface="Symbol" pitchFamily="18" charset="2"/>
                  </a:rPr>
                  <a:t>¿≥ 2 </a:t>
                </a:r>
                <a:r>
                  <a:rPr lang="en-GB" sz="1600" b="1" dirty="0" err="1">
                    <a:solidFill>
                      <a:srgbClr val="004586"/>
                    </a:solidFill>
                    <a:latin typeface="Calibri"/>
                    <a:sym typeface="Symbol" pitchFamily="18" charset="2"/>
                  </a:rPr>
                  <a:t>agudizaciones</a:t>
                </a:r>
                <a:r>
                  <a:rPr lang="en-GB" sz="1600" b="1" dirty="0">
                    <a:solidFill>
                      <a:srgbClr val="004586"/>
                    </a:solidFill>
                    <a:latin typeface="Calibri"/>
                    <a:sym typeface="Symbol" pitchFamily="18" charset="2"/>
                  </a:rPr>
                  <a:t> al </a:t>
                </a:r>
                <a:r>
                  <a:rPr lang="en-GB" sz="1600" b="1" dirty="0" err="1">
                    <a:solidFill>
                      <a:srgbClr val="004586"/>
                    </a:solidFill>
                    <a:latin typeface="Calibri"/>
                    <a:sym typeface="Symbol" pitchFamily="18" charset="2"/>
                  </a:rPr>
                  <a:t>año</a:t>
                </a:r>
                <a:r>
                  <a:rPr lang="en-GB" sz="1600" b="1" dirty="0">
                    <a:solidFill>
                      <a:srgbClr val="004586"/>
                    </a:solidFill>
                    <a:latin typeface="Calibri"/>
                    <a:sym typeface="Symbol" pitchFamily="18" charset="2"/>
                  </a:rPr>
                  <a:t>*?</a:t>
                </a:r>
              </a:p>
            </p:txBody>
          </p:sp>
        </p:grpSp>
      </p:grpSp>
      <p:cxnSp>
        <p:nvCxnSpPr>
          <p:cNvPr id="124" name="Conector recto 181"/>
          <p:cNvCxnSpPr/>
          <p:nvPr/>
        </p:nvCxnSpPr>
        <p:spPr bwMode="auto">
          <a:xfrm rot="5400000">
            <a:off x="8455025" y="2536825"/>
            <a:ext cx="231775" cy="9525"/>
          </a:xfrm>
          <a:prstGeom prst="line">
            <a:avLst/>
          </a:prstGeom>
          <a:solidFill>
            <a:schemeClr val="accent1"/>
          </a:solidFill>
          <a:ln w="28575" cap="flat" cmpd="sng" algn="ctr">
            <a:solidFill>
              <a:srgbClr val="004586"/>
            </a:solidFill>
            <a:prstDash val="solid"/>
            <a:round/>
            <a:headEnd type="none" w="med" len="med"/>
            <a:tailEnd type="triangle" w="med" len="med"/>
          </a:ln>
          <a:effectLst>
            <a:outerShdw blurRad="63500" dist="35921" dir="2700000" algn="ctr" rotWithShape="0">
              <a:schemeClr val="tx1"/>
            </a:outerShdw>
          </a:effectLst>
        </p:spPr>
      </p:cxnSp>
      <p:grpSp>
        <p:nvGrpSpPr>
          <p:cNvPr id="142342" name="Agrupar 326"/>
          <p:cNvGrpSpPr>
            <a:grpSpLocks/>
          </p:cNvGrpSpPr>
          <p:nvPr/>
        </p:nvGrpSpPr>
        <p:grpSpPr bwMode="auto">
          <a:xfrm>
            <a:off x="4627563" y="4337607"/>
            <a:ext cx="2047875" cy="836058"/>
            <a:chOff x="4281598" y="3946886"/>
            <a:chExt cx="1509602" cy="701315"/>
          </a:xfrm>
        </p:grpSpPr>
        <p:sp>
          <p:nvSpPr>
            <p:cNvPr id="126" name="Rectángulo redondeado 210"/>
            <p:cNvSpPr/>
            <p:nvPr/>
          </p:nvSpPr>
          <p:spPr bwMode="auto">
            <a:xfrm>
              <a:off x="4281598" y="3962400"/>
              <a:ext cx="1509602" cy="685801"/>
            </a:xfrm>
            <a:prstGeom prst="roundRect">
              <a:avLst/>
            </a:prstGeom>
            <a:solidFill>
              <a:srgbClr val="E8ECF5">
                <a:alpha val="77000"/>
              </a:srgbClr>
            </a:solidFill>
            <a:ln w="9525" cap="flat" cmpd="sng" algn="ctr">
              <a:solidFill>
                <a:srgbClr val="004586"/>
              </a:solidFill>
              <a:prstDash val="solid"/>
              <a:round/>
              <a:headEnd type="none" w="med" len="med"/>
              <a:tailEnd type="none" w="med" len="med"/>
            </a:ln>
            <a:effectLst>
              <a:outerShdw blurRad="63500" dist="35921" dir="2700000" algn="ctr" rotWithShape="0">
                <a:schemeClr val="tx1"/>
              </a:outerShdw>
            </a:effectLst>
          </p:spPr>
          <p:txBody>
            <a:bodyPr/>
            <a:lstStyle/>
            <a:p>
              <a:pPr algn="ctr" defTabSz="520921" eaLnBrk="1" fontAlgn="auto" hangingPunct="1">
                <a:spcBef>
                  <a:spcPts val="0"/>
                </a:spcBef>
                <a:spcAft>
                  <a:spcPts val="0"/>
                </a:spcAft>
                <a:defRPr/>
              </a:pPr>
              <a:endParaRPr lang="es-ES_tradnl" sz="1600" b="1" dirty="0">
                <a:solidFill>
                  <a:prstClr val="white"/>
                </a:solidFill>
                <a:latin typeface="Arial"/>
                <a:sym typeface="Symbol" charset="2"/>
              </a:endParaRPr>
            </a:p>
          </p:txBody>
        </p:sp>
        <p:sp>
          <p:nvSpPr>
            <p:cNvPr id="142437" name="Text Box 11"/>
            <p:cNvSpPr txBox="1">
              <a:spLocks noChangeArrowheads="1"/>
            </p:cNvSpPr>
            <p:nvPr/>
          </p:nvSpPr>
          <p:spPr bwMode="auto">
            <a:xfrm>
              <a:off x="4356454" y="3946886"/>
              <a:ext cx="1375484" cy="687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2451">
                  <a:solidFill>
                    <a:srgbClr val="000000"/>
                  </a:solidFill>
                  <a:miter lim="800000"/>
                  <a:headEnd/>
                  <a:tailEnd/>
                </a14:hiddenLine>
              </a:ext>
            </a:extLst>
          </p:spPr>
          <p:txBody>
            <a:bodyPr lIns="80138" tIns="40069" rIns="80138" bIns="40069" anchor="b">
              <a:spAutoFit/>
            </a:bodyPr>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s-ES" sz="1600" b="1" dirty="0" err="1">
                  <a:solidFill>
                    <a:srgbClr val="004586"/>
                  </a:solidFill>
                  <a:latin typeface="+mj-lt"/>
                  <a:sym typeface="Symbol" panose="05050102010706020507" pitchFamily="18" charset="2"/>
                </a:rPr>
                <a:t>Fenotipo</a:t>
              </a:r>
              <a:r>
                <a:rPr lang="en-GB" altLang="es-ES" sz="1600" b="1" dirty="0">
                  <a:solidFill>
                    <a:srgbClr val="004586"/>
                  </a:solidFill>
                  <a:latin typeface="+mj-lt"/>
                  <a:sym typeface="Symbol" panose="05050102010706020507" pitchFamily="18" charset="2"/>
                </a:rPr>
                <a:t> </a:t>
              </a:r>
              <a:r>
                <a:rPr lang="en-GB" altLang="es-ES" sz="1600" b="1" dirty="0" err="1">
                  <a:solidFill>
                    <a:srgbClr val="004586"/>
                  </a:solidFill>
                  <a:latin typeface="+mj-lt"/>
                  <a:sym typeface="Symbol" panose="05050102010706020507" pitchFamily="18" charset="2"/>
                </a:rPr>
                <a:t>mixto</a:t>
              </a:r>
              <a:r>
                <a:rPr lang="en-GB" altLang="es-ES" sz="1600" b="1" dirty="0">
                  <a:solidFill>
                    <a:srgbClr val="004586"/>
                  </a:solidFill>
                  <a:latin typeface="+mj-lt"/>
                  <a:sym typeface="Symbol" panose="05050102010706020507" pitchFamily="18" charset="2"/>
                </a:rPr>
                <a:t> EPOC-</a:t>
              </a:r>
              <a:r>
                <a:rPr lang="en-GB" altLang="es-ES" sz="1600" b="1" dirty="0" err="1">
                  <a:solidFill>
                    <a:srgbClr val="004586"/>
                  </a:solidFill>
                  <a:latin typeface="+mj-lt"/>
                  <a:sym typeface="Symbol" panose="05050102010706020507" pitchFamily="18" charset="2"/>
                </a:rPr>
                <a:t>Asma</a:t>
              </a:r>
              <a:endParaRPr lang="en-GB" altLang="es-ES" sz="1600" b="1" dirty="0">
                <a:solidFill>
                  <a:srgbClr val="004586"/>
                </a:solidFill>
                <a:latin typeface="+mj-lt"/>
                <a:sym typeface="Symbol" panose="05050102010706020507" pitchFamily="18" charset="2"/>
              </a:endParaRPr>
            </a:p>
            <a:p>
              <a:pPr algn="ctr" eaLnBrk="1" hangingPunct="1">
                <a:spcBef>
                  <a:spcPct val="0"/>
                </a:spcBef>
                <a:buFontTx/>
                <a:buNone/>
              </a:pPr>
              <a:r>
                <a:rPr lang="en-GB" altLang="es-ES" sz="1600" b="1" dirty="0">
                  <a:solidFill>
                    <a:srgbClr val="004586"/>
                  </a:solidFill>
                  <a:latin typeface="+mj-lt"/>
                  <a:sym typeface="Symbol" panose="05050102010706020507" pitchFamily="18" charset="2"/>
                </a:rPr>
                <a:t>(± </a:t>
              </a:r>
              <a:r>
                <a:rPr lang="en-GB" altLang="es-ES" sz="1600" b="1" dirty="0" err="1">
                  <a:solidFill>
                    <a:srgbClr val="004586"/>
                  </a:solidFill>
                  <a:latin typeface="+mj-lt"/>
                  <a:sym typeface="Symbol" panose="05050102010706020507" pitchFamily="18" charset="2"/>
                </a:rPr>
                <a:t>agudizac</a:t>
              </a:r>
              <a:r>
                <a:rPr lang="en-GB" altLang="es-ES" sz="1600" b="1" dirty="0">
                  <a:solidFill>
                    <a:srgbClr val="004586"/>
                  </a:solidFill>
                  <a:latin typeface="+mj-lt"/>
                  <a:sym typeface="Symbol" panose="05050102010706020507" pitchFamily="18" charset="2"/>
                </a:rPr>
                <a:t>.)</a:t>
              </a:r>
            </a:p>
          </p:txBody>
        </p:sp>
      </p:grpSp>
      <p:cxnSp>
        <p:nvCxnSpPr>
          <p:cNvPr id="128" name="Conector recto 236"/>
          <p:cNvCxnSpPr/>
          <p:nvPr/>
        </p:nvCxnSpPr>
        <p:spPr bwMode="auto">
          <a:xfrm rot="5400000" flipH="1" flipV="1">
            <a:off x="6223794" y="1810544"/>
            <a:ext cx="120650" cy="4762"/>
          </a:xfrm>
          <a:prstGeom prst="line">
            <a:avLst/>
          </a:prstGeom>
          <a:solidFill>
            <a:schemeClr val="accent1"/>
          </a:solidFill>
          <a:ln w="28575" cap="flat" cmpd="sng" algn="ctr">
            <a:solidFill>
              <a:srgbClr val="004586"/>
            </a:solidFill>
            <a:prstDash val="solid"/>
            <a:round/>
            <a:headEnd type="none" w="med" len="med"/>
            <a:tailEnd type="none" w="med" len="med"/>
          </a:ln>
          <a:effectLst>
            <a:outerShdw blurRad="63500" dist="35921" dir="2700000" algn="ctr" rotWithShape="0">
              <a:schemeClr val="tx1"/>
            </a:outerShdw>
          </a:effectLst>
        </p:spPr>
      </p:cxnSp>
      <p:cxnSp>
        <p:nvCxnSpPr>
          <p:cNvPr id="129" name="Conector recto 238"/>
          <p:cNvCxnSpPr/>
          <p:nvPr/>
        </p:nvCxnSpPr>
        <p:spPr bwMode="auto">
          <a:xfrm rot="5400000">
            <a:off x="8417718" y="2024857"/>
            <a:ext cx="303213" cy="0"/>
          </a:xfrm>
          <a:prstGeom prst="line">
            <a:avLst/>
          </a:prstGeom>
          <a:solidFill>
            <a:schemeClr val="accent1"/>
          </a:solidFill>
          <a:ln w="28575" cap="flat" cmpd="sng" algn="ctr">
            <a:solidFill>
              <a:schemeClr val="tx1"/>
            </a:solidFill>
            <a:prstDash val="solid"/>
            <a:round/>
            <a:headEnd type="none" w="med" len="med"/>
            <a:tailEnd type="triangle" w="med" len="med"/>
          </a:ln>
          <a:effectLst>
            <a:outerShdw blurRad="63500" dist="35921" dir="2700000" algn="ctr" rotWithShape="0">
              <a:schemeClr val="tx1"/>
            </a:outerShdw>
          </a:effectLst>
        </p:spPr>
      </p:cxnSp>
      <p:cxnSp>
        <p:nvCxnSpPr>
          <p:cNvPr id="130" name="Conector recto 241"/>
          <p:cNvCxnSpPr/>
          <p:nvPr/>
        </p:nvCxnSpPr>
        <p:spPr bwMode="auto">
          <a:xfrm>
            <a:off x="4171950" y="1849438"/>
            <a:ext cx="4397375" cy="0"/>
          </a:xfrm>
          <a:prstGeom prst="line">
            <a:avLst/>
          </a:prstGeom>
          <a:solidFill>
            <a:schemeClr val="accent1"/>
          </a:solidFill>
          <a:ln w="28575" cap="flat" cmpd="sng" algn="ctr">
            <a:solidFill>
              <a:srgbClr val="004586"/>
            </a:solidFill>
            <a:prstDash val="solid"/>
            <a:round/>
            <a:headEnd type="none" w="med" len="med"/>
            <a:tailEnd type="none" w="med" len="med"/>
          </a:ln>
          <a:effectLst>
            <a:outerShdw blurRad="63500" dist="35921" dir="2700000" algn="ctr" rotWithShape="0">
              <a:schemeClr val="tx1"/>
            </a:outerShdw>
          </a:effectLst>
        </p:spPr>
      </p:cxnSp>
      <p:cxnSp>
        <p:nvCxnSpPr>
          <p:cNvPr id="131" name="Conector recto 166"/>
          <p:cNvCxnSpPr/>
          <p:nvPr/>
        </p:nvCxnSpPr>
        <p:spPr bwMode="auto">
          <a:xfrm rot="5400000">
            <a:off x="3812381" y="2297907"/>
            <a:ext cx="712787" cy="6350"/>
          </a:xfrm>
          <a:prstGeom prst="line">
            <a:avLst/>
          </a:prstGeom>
          <a:solidFill>
            <a:schemeClr val="accent1"/>
          </a:solidFill>
          <a:ln w="28575" cap="flat" cmpd="sng" algn="ctr">
            <a:solidFill>
              <a:schemeClr val="tx1"/>
            </a:solidFill>
            <a:prstDash val="solid"/>
            <a:round/>
            <a:headEnd type="none" w="med" len="med"/>
            <a:tailEnd type="triangle" w="med" len="med"/>
          </a:ln>
          <a:effectLst>
            <a:outerShdw blurRad="63500" dist="35921" dir="2700000" algn="ctr" rotWithShape="0">
              <a:schemeClr val="tx1"/>
            </a:outerShdw>
          </a:effectLst>
        </p:spPr>
      </p:cxnSp>
      <p:grpSp>
        <p:nvGrpSpPr>
          <p:cNvPr id="142347" name="Agrupar 81"/>
          <p:cNvGrpSpPr>
            <a:grpSpLocks/>
          </p:cNvGrpSpPr>
          <p:nvPr/>
        </p:nvGrpSpPr>
        <p:grpSpPr bwMode="auto">
          <a:xfrm>
            <a:off x="3901852" y="1760538"/>
            <a:ext cx="646112" cy="280987"/>
            <a:chOff x="6030924" y="1915779"/>
            <a:chExt cx="608785" cy="311839"/>
          </a:xfrm>
        </p:grpSpPr>
        <p:sp>
          <p:nvSpPr>
            <p:cNvPr id="133" name="Rectángulo redondeado 160"/>
            <p:cNvSpPr/>
            <p:nvPr/>
          </p:nvSpPr>
          <p:spPr bwMode="auto">
            <a:xfrm>
              <a:off x="6102931" y="1917540"/>
              <a:ext cx="442753" cy="306554"/>
            </a:xfrm>
            <a:prstGeom prst="roundRect">
              <a:avLst/>
            </a:prstGeom>
            <a:solidFill>
              <a:schemeClr val="bg1">
                <a:alpha val="77000"/>
              </a:scheme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defTabSz="520921" eaLnBrk="1" hangingPunct="1">
                <a:defRPr/>
              </a:pPr>
              <a:endParaRPr lang="es-ES" altLang="es-ES" sz="1400" dirty="0">
                <a:solidFill>
                  <a:srgbClr val="000000"/>
                </a:solidFill>
                <a:effectLst>
                  <a:outerShdw blurRad="38100" dist="38100" dir="2700000" algn="tl">
                    <a:srgbClr val="C0C0C0"/>
                  </a:outerShdw>
                </a:effectLst>
                <a:latin typeface="Times New Roman" pitchFamily="18" charset="0"/>
                <a:sym typeface="Symbol" pitchFamily="18" charset="2"/>
              </a:endParaRPr>
            </a:p>
          </p:txBody>
        </p:sp>
        <p:sp>
          <p:nvSpPr>
            <p:cNvPr id="134" name="Text Box 11"/>
            <p:cNvSpPr txBox="1">
              <a:spLocks noChangeArrowheads="1"/>
            </p:cNvSpPr>
            <p:nvPr/>
          </p:nvSpPr>
          <p:spPr bwMode="auto">
            <a:xfrm>
              <a:off x="6030924" y="1915779"/>
              <a:ext cx="608785" cy="311839"/>
            </a:xfrm>
            <a:prstGeom prst="rect">
              <a:avLst/>
            </a:prstGeom>
            <a:noFill/>
            <a:ln w="52451">
              <a:noFill/>
              <a:miter lim="800000"/>
              <a:headEnd/>
              <a:tailEnd/>
            </a:ln>
            <a:effectLst/>
          </p:spPr>
          <p:txBody>
            <a:bodyPr lIns="80138" tIns="40069" rIns="80138" bIns="40069" anchor="b">
              <a:spAutoFit/>
            </a:bodyPr>
            <a:lstStyle/>
            <a:p>
              <a:pPr algn="ctr" defTabSz="910322" eaLnBrk="1" hangingPunct="1">
                <a:defRPr/>
              </a:pPr>
              <a:r>
                <a:rPr lang="en-GB" altLang="es-ES" sz="1300" b="1" dirty="0">
                  <a:solidFill>
                    <a:srgbClr val="000000"/>
                  </a:solidFill>
                  <a:effectLst>
                    <a:outerShdw blurRad="38100" dist="38100" dir="2700000" algn="tl">
                      <a:srgbClr val="C0C0C0"/>
                    </a:outerShdw>
                  </a:effectLst>
                  <a:latin typeface="Arial" charset="0"/>
                  <a:sym typeface="Symbol" pitchFamily="18" charset="2"/>
                </a:rPr>
                <a:t>No</a:t>
              </a:r>
              <a:endParaRPr lang="en-GB" altLang="es-ES" sz="1300" dirty="0">
                <a:solidFill>
                  <a:srgbClr val="000000"/>
                </a:solidFill>
                <a:effectLst>
                  <a:outerShdw blurRad="38100" dist="38100" dir="2700000" algn="tl">
                    <a:srgbClr val="C0C0C0"/>
                  </a:outerShdw>
                </a:effectLst>
                <a:latin typeface="Arial" charset="0"/>
                <a:sym typeface="Symbol" pitchFamily="18" charset="2"/>
              </a:endParaRPr>
            </a:p>
          </p:txBody>
        </p:sp>
      </p:grpSp>
      <p:grpSp>
        <p:nvGrpSpPr>
          <p:cNvPr id="142348" name="Agrupar 81"/>
          <p:cNvGrpSpPr>
            <a:grpSpLocks/>
          </p:cNvGrpSpPr>
          <p:nvPr/>
        </p:nvGrpSpPr>
        <p:grpSpPr bwMode="auto">
          <a:xfrm>
            <a:off x="8329613" y="1741488"/>
            <a:ext cx="660400" cy="296862"/>
            <a:chOff x="6096000" y="2001814"/>
            <a:chExt cx="457200" cy="328512"/>
          </a:xfrm>
        </p:grpSpPr>
        <p:sp>
          <p:nvSpPr>
            <p:cNvPr id="136" name="Rectángulo redondeado 163"/>
            <p:cNvSpPr/>
            <p:nvPr/>
          </p:nvSpPr>
          <p:spPr bwMode="auto">
            <a:xfrm>
              <a:off x="6103693" y="2010597"/>
              <a:ext cx="441813" cy="305675"/>
            </a:xfrm>
            <a:prstGeom prst="roundRect">
              <a:avLst/>
            </a:prstGeom>
            <a:solidFill>
              <a:schemeClr val="bg1">
                <a:alpha val="77000"/>
              </a:scheme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defTabSz="520921" eaLnBrk="1" hangingPunct="1">
                <a:defRPr/>
              </a:pPr>
              <a:endParaRPr lang="es-ES" altLang="es-ES" sz="1600" dirty="0">
                <a:solidFill>
                  <a:srgbClr val="000000"/>
                </a:solidFill>
                <a:effectLst>
                  <a:outerShdw blurRad="38100" dist="38100" dir="2700000" algn="tl">
                    <a:srgbClr val="C0C0C0"/>
                  </a:outerShdw>
                </a:effectLst>
                <a:latin typeface="Times New Roman" pitchFamily="18" charset="0"/>
                <a:sym typeface="Symbol" pitchFamily="18" charset="2"/>
              </a:endParaRPr>
            </a:p>
          </p:txBody>
        </p:sp>
        <p:sp>
          <p:nvSpPr>
            <p:cNvPr id="137" name="Text Box 11"/>
            <p:cNvSpPr txBox="1">
              <a:spLocks noChangeArrowheads="1"/>
            </p:cNvSpPr>
            <p:nvPr/>
          </p:nvSpPr>
          <p:spPr bwMode="auto">
            <a:xfrm>
              <a:off x="6096000" y="2001814"/>
              <a:ext cx="457200" cy="328512"/>
            </a:xfrm>
            <a:prstGeom prst="rect">
              <a:avLst/>
            </a:prstGeom>
            <a:noFill/>
            <a:ln w="52451">
              <a:noFill/>
              <a:miter lim="800000"/>
              <a:headEnd/>
              <a:tailEnd/>
            </a:ln>
            <a:effectLst/>
          </p:spPr>
          <p:txBody>
            <a:bodyPr lIns="80138" tIns="40069" rIns="80138" bIns="40069" anchor="b">
              <a:spAutoFit/>
            </a:bodyPr>
            <a:lstStyle/>
            <a:p>
              <a:pPr algn="ctr" defTabSz="910322" eaLnBrk="1" hangingPunct="1">
                <a:defRPr/>
              </a:pPr>
              <a:r>
                <a:rPr lang="en-GB" altLang="es-ES" sz="1400" b="1" dirty="0">
                  <a:solidFill>
                    <a:srgbClr val="000000"/>
                  </a:solidFill>
                  <a:effectLst>
                    <a:outerShdw blurRad="38100" dist="38100" dir="2700000" algn="tl">
                      <a:srgbClr val="C0C0C0"/>
                    </a:outerShdw>
                  </a:effectLst>
                  <a:latin typeface="+mj-lt"/>
                  <a:sym typeface="Symbol" pitchFamily="18" charset="2"/>
                </a:rPr>
                <a:t>Si</a:t>
              </a:r>
              <a:endParaRPr lang="en-GB" altLang="es-ES" sz="1400" dirty="0">
                <a:solidFill>
                  <a:srgbClr val="000000"/>
                </a:solidFill>
                <a:effectLst>
                  <a:outerShdw blurRad="38100" dist="38100" dir="2700000" algn="tl">
                    <a:srgbClr val="C0C0C0"/>
                  </a:outerShdw>
                </a:effectLst>
                <a:latin typeface="+mj-lt"/>
                <a:sym typeface="Symbol" pitchFamily="18" charset="2"/>
              </a:endParaRPr>
            </a:p>
          </p:txBody>
        </p:sp>
      </p:grpSp>
      <p:grpSp>
        <p:nvGrpSpPr>
          <p:cNvPr id="142349" name="Agrupar 196"/>
          <p:cNvGrpSpPr>
            <a:grpSpLocks/>
          </p:cNvGrpSpPr>
          <p:nvPr/>
        </p:nvGrpSpPr>
        <p:grpSpPr bwMode="auto">
          <a:xfrm>
            <a:off x="3684588" y="858722"/>
            <a:ext cx="5899151" cy="371590"/>
            <a:chOff x="2971800" y="206188"/>
            <a:chExt cx="4648199" cy="349544"/>
          </a:xfrm>
        </p:grpSpPr>
        <p:grpSp>
          <p:nvGrpSpPr>
            <p:cNvPr id="142425" name="Agrupar 98"/>
            <p:cNvGrpSpPr>
              <a:grpSpLocks/>
            </p:cNvGrpSpPr>
            <p:nvPr/>
          </p:nvGrpSpPr>
          <p:grpSpPr bwMode="auto">
            <a:xfrm>
              <a:off x="2971800" y="214257"/>
              <a:ext cx="1903809" cy="336685"/>
              <a:chOff x="4419600" y="1802128"/>
              <a:chExt cx="1903809" cy="336685"/>
            </a:xfrm>
          </p:grpSpPr>
          <p:sp>
            <p:nvSpPr>
              <p:cNvPr id="144" name="Rectángulo redondeado 38"/>
              <p:cNvSpPr/>
              <p:nvPr/>
            </p:nvSpPr>
            <p:spPr bwMode="auto">
              <a:xfrm>
                <a:off x="4442115" y="1815074"/>
                <a:ext cx="1858779" cy="306129"/>
              </a:xfrm>
              <a:prstGeom prst="roundRect">
                <a:avLst/>
              </a:prstGeom>
              <a:solidFill>
                <a:schemeClr val="bg1">
                  <a:alpha val="77000"/>
                </a:scheme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defTabSz="520921" eaLnBrk="1" hangingPunct="1">
                  <a:defRPr/>
                </a:pPr>
                <a:endParaRPr lang="es-ES" altLang="es-ES" sz="1600" b="1" dirty="0">
                  <a:solidFill>
                    <a:srgbClr val="004586"/>
                  </a:solidFill>
                  <a:latin typeface="Times New Roman" pitchFamily="18" charset="0"/>
                  <a:sym typeface="Symbol" pitchFamily="18" charset="2"/>
                </a:endParaRPr>
              </a:p>
            </p:txBody>
          </p:sp>
          <p:sp>
            <p:nvSpPr>
              <p:cNvPr id="142431" name="Text Box 11"/>
              <p:cNvSpPr txBox="1">
                <a:spLocks noChangeArrowheads="1"/>
              </p:cNvSpPr>
              <p:nvPr/>
            </p:nvSpPr>
            <p:spPr bwMode="auto">
              <a:xfrm>
                <a:off x="4419600" y="1802128"/>
                <a:ext cx="1903809" cy="336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2451">
                    <a:solidFill>
                      <a:srgbClr val="000000"/>
                    </a:solidFill>
                    <a:miter lim="800000"/>
                    <a:headEnd/>
                    <a:tailEnd/>
                  </a14:hiddenLine>
                </a:ext>
              </a:extLst>
            </p:spPr>
            <p:txBody>
              <a:bodyPr lIns="80138" tIns="40069" rIns="80138" bIns="40069" anchor="b">
                <a:spAutoFit/>
              </a:bodyPr>
              <a:lstStyle>
                <a:lvl1pPr defTabSz="91281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s-ES" sz="1800" b="1" dirty="0">
                    <a:solidFill>
                      <a:srgbClr val="004586"/>
                    </a:solidFill>
                    <a:latin typeface="+mj-lt"/>
                    <a:sym typeface="Symbol" panose="05050102010706020507" pitchFamily="18" charset="2"/>
                  </a:rPr>
                  <a:t>Anamnesis</a:t>
                </a:r>
              </a:p>
            </p:txBody>
          </p:sp>
        </p:grpSp>
        <p:sp>
          <p:nvSpPr>
            <p:cNvPr id="142426" name="Text Box 11"/>
            <p:cNvSpPr txBox="1">
              <a:spLocks noChangeArrowheads="1"/>
            </p:cNvSpPr>
            <p:nvPr/>
          </p:nvSpPr>
          <p:spPr bwMode="auto">
            <a:xfrm>
              <a:off x="4875610" y="218243"/>
              <a:ext cx="305210" cy="337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2451">
                  <a:solidFill>
                    <a:srgbClr val="000000"/>
                  </a:solidFill>
                  <a:miter lim="800000"/>
                  <a:headEnd/>
                  <a:tailEnd/>
                </a14:hiddenLine>
              </a:ext>
            </a:extLst>
          </p:spPr>
          <p:txBody>
            <a:bodyPr lIns="80138" tIns="40069" rIns="80138" bIns="40069" anchor="b">
              <a:spAutoFit/>
            </a:bodyPr>
            <a:lstStyle>
              <a:lvl1pPr defTabSz="91281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s-ES" sz="1800" b="1">
                  <a:solidFill>
                    <a:srgbClr val="004586"/>
                  </a:solidFill>
                  <a:latin typeface="Arial" panose="020B0604020202020204" pitchFamily="34" charset="0"/>
                  <a:sym typeface="Symbol" panose="05050102010706020507" pitchFamily="18" charset="2"/>
                </a:rPr>
                <a:t>+</a:t>
              </a:r>
            </a:p>
          </p:txBody>
        </p:sp>
        <p:grpSp>
          <p:nvGrpSpPr>
            <p:cNvPr id="142427" name="Agrupar 98"/>
            <p:cNvGrpSpPr>
              <a:grpSpLocks/>
            </p:cNvGrpSpPr>
            <p:nvPr/>
          </p:nvGrpSpPr>
          <p:grpSpPr bwMode="auto">
            <a:xfrm>
              <a:off x="5180821" y="206188"/>
              <a:ext cx="2439178" cy="327144"/>
              <a:chOff x="4418992" y="1794059"/>
              <a:chExt cx="1905608" cy="327144"/>
            </a:xfrm>
          </p:grpSpPr>
          <p:sp>
            <p:nvSpPr>
              <p:cNvPr id="142" name="Rectángulo redondeado 125"/>
              <p:cNvSpPr/>
              <p:nvPr/>
            </p:nvSpPr>
            <p:spPr bwMode="auto">
              <a:xfrm>
                <a:off x="4447331" y="1815074"/>
                <a:ext cx="1848929" cy="306129"/>
              </a:xfrm>
              <a:prstGeom prst="roundRect">
                <a:avLst/>
              </a:prstGeom>
              <a:solidFill>
                <a:schemeClr val="bg1">
                  <a:alpha val="77000"/>
                </a:scheme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defTabSz="520921" eaLnBrk="1" hangingPunct="1">
                  <a:defRPr/>
                </a:pPr>
                <a:endParaRPr lang="es-ES" altLang="es-ES" sz="1600" b="1" dirty="0">
                  <a:solidFill>
                    <a:srgbClr val="004586"/>
                  </a:solidFill>
                  <a:latin typeface="Times New Roman" pitchFamily="18" charset="0"/>
                  <a:sym typeface="Symbol" pitchFamily="18" charset="2"/>
                </a:endParaRPr>
              </a:p>
            </p:txBody>
          </p:sp>
          <p:sp>
            <p:nvSpPr>
              <p:cNvPr id="142429" name="Text Box 11"/>
              <p:cNvSpPr txBox="1">
                <a:spLocks noChangeArrowheads="1"/>
              </p:cNvSpPr>
              <p:nvPr/>
            </p:nvSpPr>
            <p:spPr bwMode="auto">
              <a:xfrm>
                <a:off x="4418992" y="1794059"/>
                <a:ext cx="1905608" cy="307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2451">
                    <a:solidFill>
                      <a:srgbClr val="000000"/>
                    </a:solidFill>
                    <a:miter lim="800000"/>
                    <a:headEnd/>
                    <a:tailEnd/>
                  </a14:hiddenLine>
                </a:ext>
              </a:extLst>
            </p:spPr>
            <p:txBody>
              <a:bodyPr lIns="80138" tIns="40069" rIns="80138" bIns="40069" anchor="b">
                <a:spAutoFit/>
              </a:bodyPr>
              <a:lstStyle>
                <a:lvl1pPr defTabSz="91281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s-ES" sz="1600" b="1" dirty="0" err="1">
                    <a:solidFill>
                      <a:srgbClr val="004586"/>
                    </a:solidFill>
                    <a:latin typeface="+mj-lt"/>
                    <a:sym typeface="Symbol" panose="05050102010706020507" pitchFamily="18" charset="2"/>
                  </a:rPr>
                  <a:t>Expl</a:t>
                </a:r>
                <a:r>
                  <a:rPr lang="en-GB" altLang="es-ES" sz="1600" b="1" dirty="0">
                    <a:solidFill>
                      <a:srgbClr val="004586"/>
                    </a:solidFill>
                    <a:latin typeface="+mj-lt"/>
                    <a:sym typeface="Symbol" panose="05050102010706020507" pitchFamily="18" charset="2"/>
                  </a:rPr>
                  <a:t>. </a:t>
                </a:r>
                <a:r>
                  <a:rPr lang="en-GB" altLang="es-ES" sz="1600" b="1" dirty="0" err="1">
                    <a:solidFill>
                      <a:srgbClr val="004586"/>
                    </a:solidFill>
                    <a:latin typeface="+mj-lt"/>
                    <a:sym typeface="Symbol" panose="05050102010706020507" pitchFamily="18" charset="2"/>
                  </a:rPr>
                  <a:t>Complementarias</a:t>
                </a:r>
                <a:r>
                  <a:rPr lang="en-GB" altLang="es-ES" sz="1600" b="1" dirty="0">
                    <a:solidFill>
                      <a:srgbClr val="004586"/>
                    </a:solidFill>
                    <a:latin typeface="+mj-lt"/>
                    <a:sym typeface="Symbol" panose="05050102010706020507" pitchFamily="18" charset="2"/>
                  </a:rPr>
                  <a:t> </a:t>
                </a:r>
                <a:r>
                  <a:rPr lang="en-GB" altLang="es-ES" sz="1600" b="1" dirty="0" err="1">
                    <a:solidFill>
                      <a:srgbClr val="004586"/>
                    </a:solidFill>
                    <a:latin typeface="+mj-lt"/>
                    <a:sym typeface="Symbol" panose="05050102010706020507" pitchFamily="18" charset="2"/>
                  </a:rPr>
                  <a:t>iniciales</a:t>
                </a:r>
                <a:endParaRPr lang="en-GB" altLang="es-ES" sz="1600" b="1" dirty="0">
                  <a:solidFill>
                    <a:srgbClr val="004586"/>
                  </a:solidFill>
                  <a:latin typeface="+mj-lt"/>
                  <a:sym typeface="Symbol" panose="05050102010706020507" pitchFamily="18" charset="2"/>
                </a:endParaRPr>
              </a:p>
            </p:txBody>
          </p:sp>
        </p:grpSp>
      </p:grpSp>
      <p:grpSp>
        <p:nvGrpSpPr>
          <p:cNvPr id="142350" name="Agrupar 197"/>
          <p:cNvGrpSpPr>
            <a:grpSpLocks/>
          </p:cNvGrpSpPr>
          <p:nvPr/>
        </p:nvGrpSpPr>
        <p:grpSpPr bwMode="auto">
          <a:xfrm>
            <a:off x="9493250" y="1076325"/>
            <a:ext cx="1936750" cy="1416571"/>
            <a:chOff x="7546510" y="381559"/>
            <a:chExt cx="1524000" cy="1571620"/>
          </a:xfrm>
        </p:grpSpPr>
        <p:sp>
          <p:nvSpPr>
            <p:cNvPr id="142422" name="Text Box 11"/>
            <p:cNvSpPr txBox="1">
              <a:spLocks noChangeArrowheads="1"/>
            </p:cNvSpPr>
            <p:nvPr/>
          </p:nvSpPr>
          <p:spPr bwMode="auto">
            <a:xfrm>
              <a:off x="7546510" y="634132"/>
              <a:ext cx="1524000" cy="1319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2451">
                  <a:solidFill>
                    <a:srgbClr val="000000"/>
                  </a:solidFill>
                  <a:miter lim="800000"/>
                  <a:headEnd/>
                  <a:tailEnd/>
                </a14:hiddenLine>
              </a:ext>
            </a:extLst>
          </p:spPr>
          <p:txBody>
            <a:bodyPr lIns="80138" tIns="40069" rIns="80138" bIns="40069" anchor="b">
              <a:spAutoFit/>
            </a:bodyPr>
            <a:lstStyle>
              <a:lvl1pPr defTabSz="91281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s-ES" sz="1800" b="1" dirty="0" err="1">
                  <a:solidFill>
                    <a:srgbClr val="004586"/>
                  </a:solidFill>
                  <a:latin typeface="+mj-lt"/>
                  <a:sym typeface="Symbol" panose="05050102010706020507" pitchFamily="18" charset="2"/>
                </a:rPr>
                <a:t>Espirometría</a:t>
              </a:r>
              <a:r>
                <a:rPr lang="en-GB" altLang="es-ES" sz="1800" b="1" dirty="0">
                  <a:solidFill>
                    <a:srgbClr val="004586"/>
                  </a:solidFill>
                  <a:latin typeface="+mj-lt"/>
                  <a:sym typeface="Symbol" panose="05050102010706020507" pitchFamily="18" charset="2"/>
                </a:rPr>
                <a:t> + PBD</a:t>
              </a:r>
            </a:p>
            <a:p>
              <a:pPr algn="ctr" eaLnBrk="1" hangingPunct="1">
                <a:spcBef>
                  <a:spcPct val="0"/>
                </a:spcBef>
                <a:buFontTx/>
                <a:buNone/>
              </a:pPr>
              <a:r>
                <a:rPr lang="en-GB" altLang="es-ES" sz="1800" b="1" dirty="0" smtClean="0">
                  <a:solidFill>
                    <a:srgbClr val="004586"/>
                  </a:solidFill>
                  <a:latin typeface="+mj-lt"/>
                  <a:sym typeface="Symbol" panose="05050102010706020507" pitchFamily="18" charset="2"/>
                </a:rPr>
                <a:t>Rx </a:t>
              </a:r>
              <a:r>
                <a:rPr lang="en-GB" altLang="es-ES" sz="1800" b="1" dirty="0" err="1" smtClean="0">
                  <a:solidFill>
                    <a:srgbClr val="004586"/>
                  </a:solidFill>
                  <a:latin typeface="+mj-lt"/>
                  <a:sym typeface="Symbol" panose="05050102010706020507" pitchFamily="18" charset="2"/>
                </a:rPr>
                <a:t>tórax</a:t>
              </a:r>
              <a:r>
                <a:rPr lang="en-GB" altLang="es-ES" sz="1800" b="1" dirty="0" smtClean="0">
                  <a:solidFill>
                    <a:srgbClr val="004586"/>
                  </a:solidFill>
                  <a:latin typeface="+mj-lt"/>
                  <a:sym typeface="Symbol" panose="05050102010706020507" pitchFamily="18" charset="2"/>
                </a:rPr>
                <a:t> (PA y L)</a:t>
              </a:r>
            </a:p>
            <a:p>
              <a:pPr algn="ctr" eaLnBrk="1" hangingPunct="1">
                <a:spcBef>
                  <a:spcPct val="0"/>
                </a:spcBef>
                <a:buFontTx/>
                <a:buNone/>
              </a:pPr>
              <a:r>
                <a:rPr lang="en-GB" altLang="es-ES" sz="1800" b="1" dirty="0" err="1" smtClean="0">
                  <a:solidFill>
                    <a:srgbClr val="004586"/>
                  </a:solidFill>
                  <a:latin typeface="+mj-lt"/>
                  <a:sym typeface="Symbol" panose="05050102010706020507" pitchFamily="18" charset="2"/>
                </a:rPr>
                <a:t>Analítica</a:t>
              </a:r>
              <a:endParaRPr lang="en-GB" altLang="es-ES" sz="1800" b="1" dirty="0">
                <a:solidFill>
                  <a:srgbClr val="004586"/>
                </a:solidFill>
                <a:latin typeface="+mj-lt"/>
                <a:sym typeface="Symbol" panose="05050102010706020507" pitchFamily="18" charset="2"/>
              </a:endParaRPr>
            </a:p>
          </p:txBody>
        </p:sp>
        <p:cxnSp>
          <p:nvCxnSpPr>
            <p:cNvPr id="148" name="Conector recto de flecha 190"/>
            <p:cNvCxnSpPr/>
            <p:nvPr/>
          </p:nvCxnSpPr>
          <p:spPr>
            <a:xfrm rot="10800000">
              <a:off x="7697661" y="381559"/>
              <a:ext cx="378501" cy="0"/>
            </a:xfrm>
            <a:prstGeom prst="straightConnector1">
              <a:avLst/>
            </a:prstGeom>
            <a:ln w="28575" cmpd="sng">
              <a:solidFill>
                <a:schemeClr val="tx1"/>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49" name="Conector recto de flecha 138"/>
            <p:cNvCxnSpPr/>
            <p:nvPr/>
          </p:nvCxnSpPr>
          <p:spPr>
            <a:xfrm rot="5400000">
              <a:off x="7962305" y="569389"/>
              <a:ext cx="228963" cy="1250"/>
            </a:xfrm>
            <a:prstGeom prst="straightConnector1">
              <a:avLst/>
            </a:prstGeom>
            <a:ln w="28575" cmpd="sng">
              <a:solidFill>
                <a:schemeClr val="tx1"/>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grpSp>
      <p:grpSp>
        <p:nvGrpSpPr>
          <p:cNvPr id="142351" name="Agrupar 148"/>
          <p:cNvGrpSpPr>
            <a:grpSpLocks/>
          </p:cNvGrpSpPr>
          <p:nvPr/>
        </p:nvGrpSpPr>
        <p:grpSpPr bwMode="auto">
          <a:xfrm>
            <a:off x="7942263" y="2655887"/>
            <a:ext cx="1257300" cy="312039"/>
            <a:chOff x="4648200" y="2891744"/>
            <a:chExt cx="990600" cy="345209"/>
          </a:xfrm>
        </p:grpSpPr>
        <p:sp>
          <p:nvSpPr>
            <p:cNvPr id="151" name="Rectángulo redondeado 183"/>
            <p:cNvSpPr/>
            <p:nvPr/>
          </p:nvSpPr>
          <p:spPr bwMode="auto">
            <a:xfrm>
              <a:off x="4665711" y="2891744"/>
              <a:ext cx="955579" cy="307343"/>
            </a:xfrm>
            <a:prstGeom prst="roundRect">
              <a:avLst/>
            </a:prstGeom>
            <a:solidFill>
              <a:srgbClr val="FFC019">
                <a:alpha val="77000"/>
              </a:srgbClr>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defTabSz="520921" eaLnBrk="1" hangingPunct="1">
                <a:defRPr/>
              </a:pPr>
              <a:endParaRPr lang="es-ES" altLang="es-ES" sz="1600" dirty="0">
                <a:solidFill>
                  <a:srgbClr val="000000"/>
                </a:solidFill>
                <a:effectLst>
                  <a:outerShdw blurRad="38100" dist="38100" dir="2700000" algn="tl">
                    <a:srgbClr val="FFFFFF"/>
                  </a:outerShdw>
                </a:effectLst>
                <a:latin typeface="Times New Roman" pitchFamily="18" charset="0"/>
                <a:sym typeface="Symbol" pitchFamily="18" charset="2"/>
              </a:endParaRPr>
            </a:p>
          </p:txBody>
        </p:sp>
        <p:sp>
          <p:nvSpPr>
            <p:cNvPr id="152" name="Text Box 11"/>
            <p:cNvSpPr txBox="1">
              <a:spLocks noChangeArrowheads="1"/>
            </p:cNvSpPr>
            <p:nvPr/>
          </p:nvSpPr>
          <p:spPr bwMode="auto">
            <a:xfrm>
              <a:off x="4648200" y="2909085"/>
              <a:ext cx="990600" cy="327868"/>
            </a:xfrm>
            <a:prstGeom prst="rect">
              <a:avLst/>
            </a:prstGeom>
            <a:noFill/>
            <a:ln w="52451">
              <a:noFill/>
              <a:miter lim="800000"/>
              <a:headEnd/>
              <a:tailEnd/>
            </a:ln>
            <a:effectLst/>
          </p:spPr>
          <p:txBody>
            <a:bodyPr lIns="80138" tIns="40069" rIns="80138" bIns="40069" anchor="b">
              <a:spAutoFit/>
            </a:bodyPr>
            <a:lstStyle/>
            <a:p>
              <a:pPr algn="ctr" defTabSz="913390" eaLnBrk="1" fontAlgn="auto" hangingPunct="1">
                <a:spcBef>
                  <a:spcPts val="0"/>
                </a:spcBef>
                <a:spcAft>
                  <a:spcPts val="0"/>
                </a:spcAft>
                <a:defRPr/>
              </a:pPr>
              <a:r>
                <a:rPr lang="en-GB" sz="1400" dirty="0">
                  <a:solidFill>
                    <a:srgbClr val="000000"/>
                  </a:solidFill>
                  <a:effectLst>
                    <a:outerShdw blurRad="38100" dist="38100" dir="2700000" algn="tl">
                      <a:srgbClr val="000000">
                        <a:alpha val="43137"/>
                      </a:srgbClr>
                    </a:outerShdw>
                  </a:effectLst>
                  <a:latin typeface="+mj-lt"/>
                  <a:sym typeface="Symbol" charset="2"/>
                </a:rPr>
                <a:t>¿FMEA**?</a:t>
              </a:r>
            </a:p>
          </p:txBody>
        </p:sp>
      </p:grpSp>
      <p:grpSp>
        <p:nvGrpSpPr>
          <p:cNvPr id="142352" name="Agrupar 149"/>
          <p:cNvGrpSpPr>
            <a:grpSpLocks/>
          </p:cNvGrpSpPr>
          <p:nvPr/>
        </p:nvGrpSpPr>
        <p:grpSpPr bwMode="auto">
          <a:xfrm>
            <a:off x="3586163" y="2693984"/>
            <a:ext cx="1257300" cy="302966"/>
            <a:chOff x="4648200" y="2934038"/>
            <a:chExt cx="990600" cy="335155"/>
          </a:xfrm>
        </p:grpSpPr>
        <p:sp>
          <p:nvSpPr>
            <p:cNvPr id="154" name="Rectángulo redondeado 150"/>
            <p:cNvSpPr/>
            <p:nvPr/>
          </p:nvSpPr>
          <p:spPr bwMode="auto">
            <a:xfrm>
              <a:off x="4665711" y="2934038"/>
              <a:ext cx="955579" cy="305572"/>
            </a:xfrm>
            <a:prstGeom prst="roundRect">
              <a:avLst/>
            </a:prstGeom>
            <a:solidFill>
              <a:srgbClr val="FFC019">
                <a:alpha val="77000"/>
              </a:srgb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defTabSz="520921" eaLnBrk="1" hangingPunct="1">
                <a:defRPr/>
              </a:pPr>
              <a:endParaRPr lang="es-ES" altLang="es-ES" sz="1600" dirty="0">
                <a:solidFill>
                  <a:srgbClr val="000000"/>
                </a:solidFill>
                <a:effectLst>
                  <a:outerShdw blurRad="38100" dist="38100" dir="2700000" algn="tl">
                    <a:srgbClr val="FFFFFF"/>
                  </a:outerShdw>
                </a:effectLst>
                <a:latin typeface="Times New Roman" pitchFamily="18" charset="0"/>
                <a:sym typeface="Symbol" pitchFamily="18" charset="2"/>
              </a:endParaRPr>
            </a:p>
          </p:txBody>
        </p:sp>
        <p:sp>
          <p:nvSpPr>
            <p:cNvPr id="155" name="Text Box 11"/>
            <p:cNvSpPr txBox="1">
              <a:spLocks noChangeArrowheads="1"/>
            </p:cNvSpPr>
            <p:nvPr/>
          </p:nvSpPr>
          <p:spPr bwMode="auto">
            <a:xfrm>
              <a:off x="4648200" y="2941342"/>
              <a:ext cx="990600" cy="327851"/>
            </a:xfrm>
            <a:prstGeom prst="rect">
              <a:avLst/>
            </a:prstGeom>
            <a:noFill/>
            <a:ln w="52451">
              <a:noFill/>
              <a:miter lim="800000"/>
              <a:headEnd/>
              <a:tailEnd/>
            </a:ln>
            <a:effectLst/>
          </p:spPr>
          <p:txBody>
            <a:bodyPr lIns="80138" tIns="40069" rIns="80138" bIns="40069" anchor="b">
              <a:spAutoFit/>
            </a:bodyPr>
            <a:lstStyle/>
            <a:p>
              <a:pPr algn="ctr" defTabSz="913390" eaLnBrk="1" fontAlgn="auto" hangingPunct="1">
                <a:spcBef>
                  <a:spcPts val="0"/>
                </a:spcBef>
                <a:spcAft>
                  <a:spcPts val="0"/>
                </a:spcAft>
                <a:defRPr/>
              </a:pPr>
              <a:r>
                <a:rPr lang="en-GB" sz="1400" dirty="0">
                  <a:solidFill>
                    <a:srgbClr val="000000"/>
                  </a:solidFill>
                  <a:effectLst>
                    <a:outerShdw blurRad="38100" dist="38100" dir="2700000" algn="tl">
                      <a:srgbClr val="000000">
                        <a:alpha val="43137"/>
                      </a:srgbClr>
                    </a:outerShdw>
                  </a:effectLst>
                  <a:latin typeface="+mj-lt"/>
                  <a:sym typeface="Symbol" charset="2"/>
                </a:rPr>
                <a:t>¿FMEA**?</a:t>
              </a:r>
            </a:p>
          </p:txBody>
        </p:sp>
      </p:grpSp>
      <p:grpSp>
        <p:nvGrpSpPr>
          <p:cNvPr id="142353" name="Agrupar 73"/>
          <p:cNvGrpSpPr>
            <a:grpSpLocks/>
          </p:cNvGrpSpPr>
          <p:nvPr/>
        </p:nvGrpSpPr>
        <p:grpSpPr bwMode="auto">
          <a:xfrm>
            <a:off x="5905500" y="3090863"/>
            <a:ext cx="3873500" cy="733425"/>
            <a:chOff x="3010744" y="1524000"/>
            <a:chExt cx="2211386" cy="1115564"/>
          </a:xfrm>
        </p:grpSpPr>
        <p:cxnSp>
          <p:nvCxnSpPr>
            <p:cNvPr id="157" name="Conector recto 209"/>
            <p:cNvCxnSpPr/>
            <p:nvPr/>
          </p:nvCxnSpPr>
          <p:spPr bwMode="auto">
            <a:xfrm rot="5400000">
              <a:off x="5090833" y="1653484"/>
              <a:ext cx="260781" cy="1813"/>
            </a:xfrm>
            <a:prstGeom prst="line">
              <a:avLst/>
            </a:prstGeom>
            <a:solidFill>
              <a:schemeClr val="accent1"/>
            </a:solidFill>
            <a:ln w="28575" cap="flat" cmpd="sng" algn="ctr">
              <a:solidFill>
                <a:srgbClr val="004586"/>
              </a:solidFill>
              <a:prstDash val="solid"/>
              <a:round/>
              <a:headEnd type="none" w="med" len="med"/>
              <a:tailEnd type="triangle" w="med" len="med"/>
            </a:ln>
            <a:effectLst>
              <a:outerShdw blurRad="63500" dist="35921" dir="2700000" algn="ctr" rotWithShape="0">
                <a:schemeClr val="tx1"/>
              </a:outerShdw>
            </a:effectLst>
          </p:spPr>
        </p:cxnSp>
        <p:grpSp>
          <p:nvGrpSpPr>
            <p:cNvPr id="142415" name="Agrupar 72"/>
            <p:cNvGrpSpPr>
              <a:grpSpLocks/>
            </p:cNvGrpSpPr>
            <p:nvPr/>
          </p:nvGrpSpPr>
          <p:grpSpPr bwMode="auto">
            <a:xfrm>
              <a:off x="3010744" y="1524000"/>
              <a:ext cx="2209800" cy="1115564"/>
              <a:chOff x="2971800" y="1524000"/>
              <a:chExt cx="2209800" cy="1115564"/>
            </a:xfrm>
          </p:grpSpPr>
          <p:cxnSp>
            <p:nvCxnSpPr>
              <p:cNvPr id="159" name="Conector recto 216"/>
              <p:cNvCxnSpPr/>
              <p:nvPr/>
            </p:nvCxnSpPr>
            <p:spPr bwMode="auto">
              <a:xfrm rot="5400000">
                <a:off x="2414924" y="2080876"/>
                <a:ext cx="1115564" cy="1813"/>
              </a:xfrm>
              <a:prstGeom prst="line">
                <a:avLst/>
              </a:prstGeom>
              <a:solidFill>
                <a:schemeClr val="accent1"/>
              </a:solidFill>
              <a:ln w="28575" cap="flat" cmpd="sng" algn="ctr">
                <a:solidFill>
                  <a:srgbClr val="004586"/>
                </a:solidFill>
                <a:prstDash val="solid"/>
                <a:round/>
                <a:headEnd type="none" w="med" len="med"/>
                <a:tailEnd type="triangle" w="med" len="med"/>
              </a:ln>
              <a:effectLst>
                <a:outerShdw blurRad="63500" dist="35921" dir="2700000" algn="ctr" rotWithShape="0">
                  <a:schemeClr val="tx1"/>
                </a:outerShdw>
              </a:effectLst>
            </p:spPr>
          </p:cxnSp>
          <p:cxnSp>
            <p:nvCxnSpPr>
              <p:cNvPr id="160" name="Conector recto 217"/>
              <p:cNvCxnSpPr/>
              <p:nvPr/>
            </p:nvCxnSpPr>
            <p:spPr bwMode="auto">
              <a:xfrm>
                <a:off x="2971800" y="1524000"/>
                <a:ext cx="2208667" cy="0"/>
              </a:xfrm>
              <a:prstGeom prst="line">
                <a:avLst/>
              </a:prstGeom>
              <a:solidFill>
                <a:schemeClr val="accent1"/>
              </a:solidFill>
              <a:ln w="28575" cap="flat" cmpd="sng" algn="ctr">
                <a:solidFill>
                  <a:srgbClr val="004586"/>
                </a:solidFill>
                <a:prstDash val="solid"/>
                <a:round/>
                <a:headEnd type="none" w="med" len="med"/>
                <a:tailEnd type="none" w="med" len="med"/>
              </a:ln>
              <a:effectLst>
                <a:outerShdw blurRad="63500" dist="35921" dir="2700000" algn="ctr" rotWithShape="0">
                  <a:schemeClr val="tx1"/>
                </a:outerShdw>
              </a:effectLst>
            </p:spPr>
          </p:cxnSp>
        </p:grpSp>
      </p:grpSp>
      <p:grpSp>
        <p:nvGrpSpPr>
          <p:cNvPr id="142354" name="Agrupar 81"/>
          <p:cNvGrpSpPr>
            <a:grpSpLocks/>
          </p:cNvGrpSpPr>
          <p:nvPr/>
        </p:nvGrpSpPr>
        <p:grpSpPr bwMode="auto">
          <a:xfrm>
            <a:off x="9366448" y="3262313"/>
            <a:ext cx="762000" cy="319087"/>
            <a:chOff x="5980310" y="1917767"/>
            <a:chExt cx="718693" cy="352580"/>
          </a:xfrm>
        </p:grpSpPr>
        <p:sp>
          <p:nvSpPr>
            <p:cNvPr id="162" name="Rectángulo redondeado 250"/>
            <p:cNvSpPr/>
            <p:nvPr/>
          </p:nvSpPr>
          <p:spPr bwMode="auto">
            <a:xfrm>
              <a:off x="6101403" y="1917767"/>
              <a:ext cx="446189" cy="303464"/>
            </a:xfrm>
            <a:prstGeom prst="roundRect">
              <a:avLst/>
            </a:prstGeom>
            <a:solidFill>
              <a:schemeClr val="bg1">
                <a:alpha val="77000"/>
              </a:schemeClr>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defTabSz="520921" eaLnBrk="1" hangingPunct="1">
                <a:defRPr/>
              </a:pPr>
              <a:endParaRPr lang="es-ES" altLang="es-ES" sz="1600" dirty="0">
                <a:solidFill>
                  <a:srgbClr val="000000"/>
                </a:solidFill>
                <a:effectLst>
                  <a:outerShdw blurRad="38100" dist="38100" dir="2700000" algn="tl">
                    <a:srgbClr val="C0C0C0"/>
                  </a:outerShdw>
                </a:effectLst>
                <a:latin typeface="Times New Roman" pitchFamily="18" charset="0"/>
                <a:sym typeface="Symbol" pitchFamily="18" charset="2"/>
              </a:endParaRPr>
            </a:p>
          </p:txBody>
        </p:sp>
        <p:sp>
          <p:nvSpPr>
            <p:cNvPr id="163" name="Text Box 11"/>
            <p:cNvSpPr txBox="1">
              <a:spLocks noChangeArrowheads="1"/>
            </p:cNvSpPr>
            <p:nvPr/>
          </p:nvSpPr>
          <p:spPr bwMode="auto">
            <a:xfrm>
              <a:off x="5980310" y="1944078"/>
              <a:ext cx="718693" cy="326269"/>
            </a:xfrm>
            <a:prstGeom prst="rect">
              <a:avLst/>
            </a:prstGeom>
            <a:noFill/>
            <a:ln w="52451">
              <a:noFill/>
              <a:miter lim="800000"/>
              <a:headEnd/>
              <a:tailEnd/>
            </a:ln>
            <a:effectLst/>
          </p:spPr>
          <p:txBody>
            <a:bodyPr lIns="80138" tIns="40069" rIns="80138" bIns="40069" anchor="b">
              <a:spAutoFit/>
            </a:bodyPr>
            <a:lstStyle/>
            <a:p>
              <a:pPr algn="ctr" defTabSz="910322" eaLnBrk="1" hangingPunct="1">
                <a:defRPr/>
              </a:pPr>
              <a:r>
                <a:rPr lang="en-GB" altLang="es-ES" sz="1400" b="1" dirty="0">
                  <a:solidFill>
                    <a:srgbClr val="000000"/>
                  </a:solidFill>
                  <a:effectLst>
                    <a:outerShdw blurRad="38100" dist="38100" dir="2700000" algn="tl">
                      <a:srgbClr val="C0C0C0"/>
                    </a:outerShdw>
                  </a:effectLst>
                  <a:latin typeface="+mj-lt"/>
                  <a:sym typeface="Symbol" pitchFamily="18" charset="2"/>
                </a:rPr>
                <a:t>No</a:t>
              </a:r>
              <a:endParaRPr lang="en-GB" altLang="es-ES" sz="1400" dirty="0">
                <a:solidFill>
                  <a:srgbClr val="000000"/>
                </a:solidFill>
                <a:effectLst>
                  <a:outerShdw blurRad="38100" dist="38100" dir="2700000" algn="tl">
                    <a:srgbClr val="C0C0C0"/>
                  </a:outerShdw>
                </a:effectLst>
                <a:latin typeface="+mj-lt"/>
                <a:sym typeface="Symbol" pitchFamily="18" charset="2"/>
              </a:endParaRPr>
            </a:p>
          </p:txBody>
        </p:sp>
      </p:grpSp>
      <p:grpSp>
        <p:nvGrpSpPr>
          <p:cNvPr id="142355" name="Agrupar 274"/>
          <p:cNvGrpSpPr>
            <a:grpSpLocks/>
          </p:cNvGrpSpPr>
          <p:nvPr/>
        </p:nvGrpSpPr>
        <p:grpSpPr bwMode="auto">
          <a:xfrm>
            <a:off x="2809875" y="2932113"/>
            <a:ext cx="2806700" cy="895350"/>
            <a:chOff x="7123962" y="3200400"/>
            <a:chExt cx="1106941" cy="990602"/>
          </a:xfrm>
        </p:grpSpPr>
        <p:cxnSp>
          <p:nvCxnSpPr>
            <p:cNvPr id="165" name="Conector recto 257"/>
            <p:cNvCxnSpPr/>
            <p:nvPr/>
          </p:nvCxnSpPr>
          <p:spPr bwMode="auto">
            <a:xfrm rot="5400000" flipH="1" flipV="1">
              <a:off x="7563492" y="3294931"/>
              <a:ext cx="189690" cy="626"/>
            </a:xfrm>
            <a:prstGeom prst="line">
              <a:avLst/>
            </a:prstGeom>
            <a:solidFill>
              <a:schemeClr val="accent1"/>
            </a:solidFill>
            <a:ln w="28575" cap="flat" cmpd="sng" algn="ctr">
              <a:solidFill>
                <a:srgbClr val="004586"/>
              </a:solidFill>
              <a:prstDash val="solid"/>
              <a:round/>
              <a:headEnd type="none" w="med" len="med"/>
              <a:tailEnd type="none" w="med" len="med"/>
            </a:ln>
            <a:effectLst>
              <a:outerShdw blurRad="63500" dist="35921" dir="2700000" algn="ctr" rotWithShape="0">
                <a:schemeClr val="tx1"/>
              </a:outerShdw>
            </a:effectLst>
          </p:spPr>
        </p:cxnSp>
        <p:grpSp>
          <p:nvGrpSpPr>
            <p:cNvPr id="142407" name="Agrupar 73"/>
            <p:cNvGrpSpPr>
              <a:grpSpLocks/>
            </p:cNvGrpSpPr>
            <p:nvPr/>
          </p:nvGrpSpPr>
          <p:grpSpPr bwMode="auto">
            <a:xfrm>
              <a:off x="7123962" y="3390900"/>
              <a:ext cx="1106941" cy="800102"/>
              <a:chOff x="3010744" y="1524000"/>
              <a:chExt cx="2211387" cy="1097564"/>
            </a:xfrm>
          </p:grpSpPr>
          <p:cxnSp>
            <p:nvCxnSpPr>
              <p:cNvPr id="167" name="Conector recto 259"/>
              <p:cNvCxnSpPr/>
              <p:nvPr/>
            </p:nvCxnSpPr>
            <p:spPr bwMode="auto">
              <a:xfrm rot="5400000">
                <a:off x="4671588" y="2071021"/>
                <a:ext cx="1101085" cy="0"/>
              </a:xfrm>
              <a:prstGeom prst="line">
                <a:avLst/>
              </a:prstGeom>
              <a:solidFill>
                <a:schemeClr val="accent1"/>
              </a:solidFill>
              <a:ln w="28575" cap="flat" cmpd="sng" algn="ctr">
                <a:solidFill>
                  <a:srgbClr val="004586"/>
                </a:solidFill>
                <a:prstDash val="solid"/>
                <a:round/>
                <a:headEnd type="none" w="med" len="med"/>
                <a:tailEnd type="triangle" w="med" len="med"/>
              </a:ln>
              <a:effectLst>
                <a:outerShdw blurRad="63500" dist="35921" dir="2700000" algn="ctr" rotWithShape="0">
                  <a:schemeClr val="tx1"/>
                </a:outerShdw>
              </a:effectLst>
            </p:spPr>
          </p:cxnSp>
          <p:grpSp>
            <p:nvGrpSpPr>
              <p:cNvPr id="142409" name="Agrupar 72"/>
              <p:cNvGrpSpPr>
                <a:grpSpLocks/>
              </p:cNvGrpSpPr>
              <p:nvPr/>
            </p:nvGrpSpPr>
            <p:grpSpPr bwMode="auto">
              <a:xfrm>
                <a:off x="3010744" y="1524000"/>
                <a:ext cx="2209800" cy="261324"/>
                <a:chOff x="2971800" y="1524000"/>
                <a:chExt cx="2209800" cy="261324"/>
              </a:xfrm>
            </p:grpSpPr>
            <p:cxnSp>
              <p:nvCxnSpPr>
                <p:cNvPr id="169" name="Conector recto 261"/>
                <p:cNvCxnSpPr/>
                <p:nvPr/>
              </p:nvCxnSpPr>
              <p:spPr bwMode="auto">
                <a:xfrm rot="5400000">
                  <a:off x="2859810" y="1632469"/>
                  <a:ext cx="226482" cy="2502"/>
                </a:xfrm>
                <a:prstGeom prst="line">
                  <a:avLst/>
                </a:prstGeom>
                <a:solidFill>
                  <a:schemeClr val="accent1"/>
                </a:solidFill>
                <a:ln w="28575" cap="flat" cmpd="sng" algn="ctr">
                  <a:solidFill>
                    <a:srgbClr val="004586"/>
                  </a:solidFill>
                  <a:prstDash val="solid"/>
                  <a:round/>
                  <a:headEnd type="none" w="med" len="med"/>
                  <a:tailEnd type="triangle" w="med" len="med"/>
                </a:ln>
                <a:effectLst>
                  <a:outerShdw blurRad="63500" dist="35921" dir="2700000" algn="ctr" rotWithShape="0">
                    <a:schemeClr val="tx1"/>
                  </a:outerShdw>
                </a:effectLst>
              </p:spPr>
            </p:cxnSp>
            <p:cxnSp>
              <p:nvCxnSpPr>
                <p:cNvPr id="170" name="Conector recto 262"/>
                <p:cNvCxnSpPr/>
                <p:nvPr/>
              </p:nvCxnSpPr>
              <p:spPr bwMode="auto">
                <a:xfrm>
                  <a:off x="2971800" y="1520479"/>
                  <a:ext cx="2208885" cy="0"/>
                </a:xfrm>
                <a:prstGeom prst="line">
                  <a:avLst/>
                </a:prstGeom>
                <a:solidFill>
                  <a:schemeClr val="accent1"/>
                </a:solidFill>
                <a:ln w="28575" cap="flat" cmpd="sng" algn="ctr">
                  <a:solidFill>
                    <a:srgbClr val="004586"/>
                  </a:solidFill>
                  <a:prstDash val="solid"/>
                  <a:round/>
                  <a:headEnd type="none" w="med" len="med"/>
                  <a:tailEnd type="none" w="med" len="med"/>
                </a:ln>
                <a:effectLst>
                  <a:outerShdw blurRad="63500" dist="35921" dir="2700000" algn="ctr" rotWithShape="0">
                    <a:schemeClr val="tx1"/>
                  </a:outerShdw>
                </a:effectLst>
              </p:spPr>
            </p:cxnSp>
          </p:grpSp>
        </p:grpSp>
      </p:grpSp>
      <p:grpSp>
        <p:nvGrpSpPr>
          <p:cNvPr id="142356" name="Agrupar 81"/>
          <p:cNvGrpSpPr>
            <a:grpSpLocks/>
          </p:cNvGrpSpPr>
          <p:nvPr/>
        </p:nvGrpSpPr>
        <p:grpSpPr bwMode="auto">
          <a:xfrm>
            <a:off x="5278438" y="3811159"/>
            <a:ext cx="1001712" cy="327142"/>
            <a:chOff x="6074033" y="1890667"/>
            <a:chExt cx="472180" cy="361658"/>
          </a:xfrm>
        </p:grpSpPr>
        <p:sp>
          <p:nvSpPr>
            <p:cNvPr id="172" name="Rectángulo redondeado 264"/>
            <p:cNvSpPr/>
            <p:nvPr/>
          </p:nvSpPr>
          <p:spPr bwMode="auto">
            <a:xfrm>
              <a:off x="6103965" y="1918866"/>
              <a:ext cx="442248" cy="305368"/>
            </a:xfrm>
            <a:prstGeom prst="roundRect">
              <a:avLst/>
            </a:prstGeom>
            <a:solidFill>
              <a:schemeClr val="bg1">
                <a:alpha val="77000"/>
              </a:schemeClr>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defTabSz="520921" eaLnBrk="1" hangingPunct="1">
                <a:defRPr/>
              </a:pPr>
              <a:endParaRPr lang="es-ES" altLang="es-ES" sz="1600" dirty="0">
                <a:solidFill>
                  <a:srgbClr val="000000"/>
                </a:solidFill>
                <a:effectLst>
                  <a:outerShdw blurRad="38100" dist="38100" dir="2700000" algn="tl">
                    <a:srgbClr val="C0C0C0"/>
                  </a:outerShdw>
                </a:effectLst>
                <a:latin typeface="Times New Roman" pitchFamily="18" charset="0"/>
                <a:sym typeface="Symbol" pitchFamily="18" charset="2"/>
              </a:endParaRPr>
            </a:p>
          </p:txBody>
        </p:sp>
        <p:sp>
          <p:nvSpPr>
            <p:cNvPr id="173" name="Text Box 11"/>
            <p:cNvSpPr txBox="1">
              <a:spLocks noChangeArrowheads="1"/>
            </p:cNvSpPr>
            <p:nvPr/>
          </p:nvSpPr>
          <p:spPr bwMode="auto">
            <a:xfrm>
              <a:off x="6074033" y="1890667"/>
              <a:ext cx="458711" cy="361658"/>
            </a:xfrm>
            <a:prstGeom prst="rect">
              <a:avLst/>
            </a:prstGeom>
            <a:noFill/>
            <a:ln w="52451">
              <a:noFill/>
              <a:miter lim="800000"/>
              <a:headEnd/>
              <a:tailEnd/>
            </a:ln>
            <a:effectLst/>
          </p:spPr>
          <p:txBody>
            <a:bodyPr lIns="80138" tIns="40069" rIns="80138" bIns="40069" anchor="b">
              <a:spAutoFit/>
            </a:bodyPr>
            <a:lstStyle/>
            <a:p>
              <a:pPr algn="ctr" defTabSz="910322" eaLnBrk="1" hangingPunct="1">
                <a:defRPr/>
              </a:pPr>
              <a:r>
                <a:rPr lang="en-GB" altLang="es-ES" sz="1600" b="1" dirty="0">
                  <a:solidFill>
                    <a:srgbClr val="004586"/>
                  </a:solidFill>
                  <a:effectLst>
                    <a:outerShdw blurRad="38100" dist="38100" dir="2700000" algn="tl">
                      <a:srgbClr val="C0C0C0"/>
                    </a:outerShdw>
                  </a:effectLst>
                  <a:latin typeface="+mj-lt"/>
                  <a:sym typeface="Symbol" pitchFamily="18" charset="2"/>
                </a:rPr>
                <a:t>Si</a:t>
              </a:r>
              <a:endParaRPr lang="en-GB" altLang="es-ES" sz="1600" dirty="0">
                <a:solidFill>
                  <a:srgbClr val="004586"/>
                </a:solidFill>
                <a:effectLst>
                  <a:outerShdw blurRad="38100" dist="38100" dir="2700000" algn="tl">
                    <a:srgbClr val="C0C0C0"/>
                  </a:outerShdw>
                </a:effectLst>
                <a:latin typeface="+mj-lt"/>
                <a:sym typeface="Symbol" pitchFamily="18" charset="2"/>
              </a:endParaRPr>
            </a:p>
          </p:txBody>
        </p:sp>
      </p:grpSp>
      <p:sp>
        <p:nvSpPr>
          <p:cNvPr id="174" name="Rectángulo redondeado 292"/>
          <p:cNvSpPr/>
          <p:nvPr/>
        </p:nvSpPr>
        <p:spPr bwMode="auto">
          <a:xfrm>
            <a:off x="1853741" y="4322338"/>
            <a:ext cx="2550136" cy="592952"/>
          </a:xfrm>
          <a:prstGeom prst="roundRect">
            <a:avLst/>
          </a:prstGeom>
          <a:solidFill>
            <a:srgbClr val="E8ECF5">
              <a:alpha val="77000"/>
            </a:srgbClr>
          </a:solidFill>
          <a:ln w="9525" cap="flat" cmpd="sng" algn="ctr">
            <a:solidFill>
              <a:srgbClr val="004586"/>
            </a:solidFill>
            <a:prstDash val="solid"/>
            <a:round/>
            <a:headEnd type="none" w="med" len="med"/>
            <a:tailEnd type="none" w="med" len="med"/>
          </a:ln>
          <a:effectLst>
            <a:outerShdw blurRad="63500" dist="35921" dir="2700000" algn="ctr" rotWithShape="0">
              <a:schemeClr val="tx1"/>
            </a:outerShdw>
          </a:effectLst>
        </p:spPr>
        <p:txBody>
          <a:bodyPr lIns="104185" tIns="52091" rIns="104185" bIns="52091"/>
          <a:lstStyle/>
          <a:p>
            <a:pPr algn="ctr" defTabSz="520921" eaLnBrk="1" fontAlgn="auto" hangingPunct="1">
              <a:spcBef>
                <a:spcPts val="0"/>
              </a:spcBef>
              <a:spcAft>
                <a:spcPts val="0"/>
              </a:spcAft>
              <a:defRPr/>
            </a:pPr>
            <a:endParaRPr lang="es-ES_tradnl" sz="1600" dirty="0">
              <a:solidFill>
                <a:srgbClr val="000000"/>
              </a:solidFill>
              <a:effectLst>
                <a:outerShdw blurRad="38100" dist="38100" dir="2700000" algn="tl">
                  <a:srgbClr val="000000">
                    <a:alpha val="43137"/>
                  </a:srgbClr>
                </a:outerShdw>
              </a:effectLst>
              <a:latin typeface="Times New Roman" charset="0"/>
              <a:sym typeface="Symbol" charset="2"/>
            </a:endParaRPr>
          </a:p>
        </p:txBody>
      </p:sp>
      <p:sp>
        <p:nvSpPr>
          <p:cNvPr id="142358" name="Text Box 11"/>
          <p:cNvSpPr txBox="1">
            <a:spLocks noChangeArrowheads="1"/>
          </p:cNvSpPr>
          <p:nvPr/>
        </p:nvSpPr>
        <p:spPr bwMode="auto">
          <a:xfrm>
            <a:off x="1892300" y="4471706"/>
            <a:ext cx="2432050" cy="33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2451">
                <a:solidFill>
                  <a:srgbClr val="000000"/>
                </a:solidFill>
                <a:miter lim="800000"/>
                <a:headEnd/>
                <a:tailEnd/>
              </a14:hiddenLine>
            </a:ext>
          </a:extLst>
        </p:spPr>
        <p:txBody>
          <a:bodyPr lIns="91306" tIns="45653" rIns="91306" bIns="45653" anchor="b">
            <a:spAutoFit/>
          </a:bodyPr>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s-ES" sz="1600" b="1" dirty="0" err="1">
                <a:solidFill>
                  <a:srgbClr val="004586"/>
                </a:solidFill>
                <a:latin typeface="+mj-lt"/>
                <a:ea typeface="ＭＳ Ｐゴシック" panose="020B0600070205080204" pitchFamily="34" charset="-128"/>
                <a:sym typeface="Symbol" panose="05050102010706020507" pitchFamily="18" charset="2"/>
              </a:rPr>
              <a:t>Fenotipo</a:t>
            </a:r>
            <a:r>
              <a:rPr lang="en-GB" altLang="es-ES" sz="1600" b="1" dirty="0">
                <a:solidFill>
                  <a:srgbClr val="004586"/>
                </a:solidFill>
                <a:latin typeface="+mj-lt"/>
                <a:ea typeface="ＭＳ Ｐゴシック" panose="020B0600070205080204" pitchFamily="34" charset="-128"/>
                <a:sym typeface="Symbol" panose="05050102010706020507" pitchFamily="18" charset="2"/>
              </a:rPr>
              <a:t> no </a:t>
            </a:r>
            <a:r>
              <a:rPr lang="en-GB" altLang="es-ES" sz="1600" b="1" dirty="0" err="1">
                <a:solidFill>
                  <a:srgbClr val="004586"/>
                </a:solidFill>
                <a:latin typeface="+mj-lt"/>
                <a:ea typeface="ＭＳ Ｐゴシック" panose="020B0600070205080204" pitchFamily="34" charset="-128"/>
                <a:sym typeface="Symbol" panose="05050102010706020507" pitchFamily="18" charset="2"/>
              </a:rPr>
              <a:t>agudizador</a:t>
            </a:r>
            <a:endParaRPr lang="en-GB" altLang="es-ES" sz="1600" b="1" dirty="0">
              <a:solidFill>
                <a:srgbClr val="004586"/>
              </a:solidFill>
              <a:latin typeface="+mj-lt"/>
              <a:ea typeface="ＭＳ Ｐゴシック" panose="020B0600070205080204" pitchFamily="34" charset="-128"/>
              <a:sym typeface="Symbol" panose="05050102010706020507" pitchFamily="18" charset="2"/>
            </a:endParaRPr>
          </a:p>
        </p:txBody>
      </p:sp>
      <p:sp>
        <p:nvSpPr>
          <p:cNvPr id="176" name="Text Box 11"/>
          <p:cNvSpPr txBox="1">
            <a:spLocks noChangeArrowheads="1"/>
          </p:cNvSpPr>
          <p:nvPr/>
        </p:nvSpPr>
        <p:spPr bwMode="auto">
          <a:xfrm>
            <a:off x="2566988" y="6426200"/>
            <a:ext cx="487362" cy="307975"/>
          </a:xfrm>
          <a:prstGeom prst="rect">
            <a:avLst/>
          </a:prstGeom>
          <a:noFill/>
          <a:ln w="52451">
            <a:noFill/>
            <a:miter lim="800000"/>
            <a:headEnd/>
            <a:tailEnd/>
          </a:ln>
          <a:effectLst/>
        </p:spPr>
        <p:txBody>
          <a:bodyPr lIns="91306" tIns="45653" rIns="91306" bIns="45653" anchor="b">
            <a:spAutoFit/>
          </a:bodyPr>
          <a:lstStyle/>
          <a:p>
            <a:pPr algn="ctr" defTabSz="910322" eaLnBrk="1" hangingPunct="1">
              <a:defRPr/>
            </a:pPr>
            <a:endParaRPr lang="en-GB" altLang="es-ES" sz="1400" dirty="0">
              <a:solidFill>
                <a:srgbClr val="000000"/>
              </a:solidFill>
              <a:effectLst>
                <a:outerShdw blurRad="38100" dist="38100" dir="2700000" algn="tl">
                  <a:srgbClr val="C0C0C0"/>
                </a:outerShdw>
              </a:effectLst>
              <a:latin typeface="Arial" charset="0"/>
              <a:sym typeface="Symbol" pitchFamily="18" charset="2"/>
            </a:endParaRPr>
          </a:p>
        </p:txBody>
      </p:sp>
      <p:grpSp>
        <p:nvGrpSpPr>
          <p:cNvPr id="142360" name="Agrupar 81"/>
          <p:cNvGrpSpPr>
            <a:grpSpLocks/>
          </p:cNvGrpSpPr>
          <p:nvPr/>
        </p:nvGrpSpPr>
        <p:grpSpPr bwMode="auto">
          <a:xfrm>
            <a:off x="2423592" y="3326711"/>
            <a:ext cx="787400" cy="327142"/>
            <a:chOff x="6096000" y="1886000"/>
            <a:chExt cx="457200" cy="362364"/>
          </a:xfrm>
        </p:grpSpPr>
        <p:sp>
          <p:nvSpPr>
            <p:cNvPr id="178" name="Rectángulo redondeado 311"/>
            <p:cNvSpPr/>
            <p:nvPr/>
          </p:nvSpPr>
          <p:spPr bwMode="auto">
            <a:xfrm>
              <a:off x="6102453" y="1919539"/>
              <a:ext cx="444295" cy="305965"/>
            </a:xfrm>
            <a:prstGeom prst="roundRect">
              <a:avLst/>
            </a:prstGeom>
            <a:solidFill>
              <a:schemeClr val="bg1">
                <a:alpha val="77000"/>
              </a:schemeClr>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defTabSz="520921" eaLnBrk="1" hangingPunct="1">
                <a:defRPr/>
              </a:pPr>
              <a:endParaRPr lang="es-ES" altLang="es-ES" sz="1600" dirty="0">
                <a:solidFill>
                  <a:srgbClr val="000000"/>
                </a:solidFill>
                <a:effectLst>
                  <a:outerShdw blurRad="38100" dist="38100" dir="2700000" algn="tl">
                    <a:srgbClr val="C0C0C0"/>
                  </a:outerShdw>
                </a:effectLst>
                <a:latin typeface="Times New Roman" pitchFamily="18" charset="0"/>
                <a:sym typeface="Symbol" pitchFamily="18" charset="2"/>
              </a:endParaRPr>
            </a:p>
          </p:txBody>
        </p:sp>
        <p:sp>
          <p:nvSpPr>
            <p:cNvPr id="179" name="Text Box 11"/>
            <p:cNvSpPr txBox="1">
              <a:spLocks noChangeArrowheads="1"/>
            </p:cNvSpPr>
            <p:nvPr/>
          </p:nvSpPr>
          <p:spPr bwMode="auto">
            <a:xfrm>
              <a:off x="6096000" y="1886000"/>
              <a:ext cx="457200" cy="362364"/>
            </a:xfrm>
            <a:prstGeom prst="rect">
              <a:avLst/>
            </a:prstGeom>
            <a:noFill/>
            <a:ln w="52451">
              <a:noFill/>
              <a:miter lim="800000"/>
              <a:headEnd/>
              <a:tailEnd/>
            </a:ln>
            <a:effectLst/>
          </p:spPr>
          <p:txBody>
            <a:bodyPr lIns="80138" tIns="40069" rIns="80138" bIns="40069" anchor="b">
              <a:spAutoFit/>
            </a:bodyPr>
            <a:lstStyle/>
            <a:p>
              <a:pPr algn="ctr" defTabSz="910322" eaLnBrk="1" hangingPunct="1">
                <a:defRPr/>
              </a:pPr>
              <a:r>
                <a:rPr lang="en-GB" altLang="es-ES" sz="1600" b="1" dirty="0">
                  <a:solidFill>
                    <a:srgbClr val="004586"/>
                  </a:solidFill>
                  <a:effectLst>
                    <a:outerShdw blurRad="38100" dist="38100" dir="2700000" algn="tl">
                      <a:srgbClr val="C0C0C0"/>
                    </a:outerShdw>
                  </a:effectLst>
                  <a:latin typeface="+mj-lt"/>
                  <a:sym typeface="Symbol" pitchFamily="18" charset="2"/>
                </a:rPr>
                <a:t>No</a:t>
              </a:r>
              <a:endParaRPr lang="en-GB" altLang="es-ES" sz="1600" dirty="0">
                <a:solidFill>
                  <a:srgbClr val="004586"/>
                </a:solidFill>
                <a:effectLst>
                  <a:outerShdw blurRad="38100" dist="38100" dir="2700000" algn="tl">
                    <a:srgbClr val="C0C0C0"/>
                  </a:outerShdw>
                </a:effectLst>
                <a:latin typeface="+mj-lt"/>
                <a:sym typeface="Symbol" pitchFamily="18" charset="2"/>
              </a:endParaRPr>
            </a:p>
          </p:txBody>
        </p:sp>
      </p:grpSp>
      <p:cxnSp>
        <p:nvCxnSpPr>
          <p:cNvPr id="180" name="Conector recto 331"/>
          <p:cNvCxnSpPr/>
          <p:nvPr/>
        </p:nvCxnSpPr>
        <p:spPr bwMode="auto">
          <a:xfrm rot="5400000">
            <a:off x="5918200" y="4229101"/>
            <a:ext cx="168275" cy="0"/>
          </a:xfrm>
          <a:prstGeom prst="line">
            <a:avLst/>
          </a:prstGeom>
          <a:solidFill>
            <a:schemeClr val="accent1"/>
          </a:solidFill>
          <a:ln w="28575" cap="flat" cmpd="sng" algn="ctr">
            <a:solidFill>
              <a:srgbClr val="004586"/>
            </a:solidFill>
            <a:prstDash val="solid"/>
            <a:round/>
            <a:headEnd type="none" w="med" len="med"/>
            <a:tailEnd type="triangle" w="med" len="med"/>
          </a:ln>
          <a:effectLst>
            <a:outerShdw blurRad="63500" dist="35921" dir="2700000" algn="ctr" rotWithShape="0">
              <a:schemeClr val="tx1"/>
            </a:outerShdw>
          </a:effectLst>
        </p:spPr>
      </p:cxnSp>
      <p:cxnSp>
        <p:nvCxnSpPr>
          <p:cNvPr id="181" name="Conector recto 332"/>
          <p:cNvCxnSpPr/>
          <p:nvPr/>
        </p:nvCxnSpPr>
        <p:spPr bwMode="auto">
          <a:xfrm rot="5400000">
            <a:off x="5434013" y="4230688"/>
            <a:ext cx="171450" cy="0"/>
          </a:xfrm>
          <a:prstGeom prst="line">
            <a:avLst/>
          </a:prstGeom>
          <a:solidFill>
            <a:schemeClr val="accent1"/>
          </a:solidFill>
          <a:ln w="28575" cap="flat" cmpd="sng" algn="ctr">
            <a:solidFill>
              <a:srgbClr val="004586"/>
            </a:solidFill>
            <a:prstDash val="solid"/>
            <a:round/>
            <a:headEnd type="none" w="med" len="med"/>
            <a:tailEnd type="triangle" w="med" len="med"/>
          </a:ln>
          <a:effectLst>
            <a:outerShdw blurRad="63500" dist="35921" dir="2700000" algn="ctr" rotWithShape="0">
              <a:schemeClr val="tx1"/>
            </a:outerShdw>
          </a:effectLst>
        </p:spPr>
      </p:cxnSp>
      <p:grpSp>
        <p:nvGrpSpPr>
          <p:cNvPr id="142363" name="Agrupar 274"/>
          <p:cNvGrpSpPr>
            <a:grpSpLocks/>
          </p:cNvGrpSpPr>
          <p:nvPr/>
        </p:nvGrpSpPr>
        <p:grpSpPr bwMode="auto">
          <a:xfrm>
            <a:off x="8329613" y="4103688"/>
            <a:ext cx="2128837" cy="342900"/>
            <a:chOff x="7123961" y="3200400"/>
            <a:chExt cx="1106940" cy="381000"/>
          </a:xfrm>
        </p:grpSpPr>
        <p:cxnSp>
          <p:nvCxnSpPr>
            <p:cNvPr id="183" name="Conector recto 337"/>
            <p:cNvCxnSpPr/>
            <p:nvPr/>
          </p:nvCxnSpPr>
          <p:spPr bwMode="auto">
            <a:xfrm rot="5400000" flipH="1" flipV="1">
              <a:off x="7727462" y="3295237"/>
              <a:ext cx="190500" cy="825"/>
            </a:xfrm>
            <a:prstGeom prst="line">
              <a:avLst/>
            </a:prstGeom>
            <a:solidFill>
              <a:schemeClr val="accent1"/>
            </a:solidFill>
            <a:ln w="28575" cap="flat" cmpd="sng" algn="ctr">
              <a:solidFill>
                <a:schemeClr val="tx1"/>
              </a:solidFill>
              <a:prstDash val="solid"/>
              <a:round/>
              <a:headEnd type="none" w="med" len="med"/>
              <a:tailEnd type="none" w="med" len="med"/>
            </a:ln>
            <a:effectLst>
              <a:outerShdw blurRad="63500" dist="35921" dir="2700000" algn="ctr" rotWithShape="0">
                <a:schemeClr val="tx1"/>
              </a:outerShdw>
            </a:effectLst>
          </p:spPr>
        </p:cxnSp>
        <p:grpSp>
          <p:nvGrpSpPr>
            <p:cNvPr id="142397" name="Agrupar 73"/>
            <p:cNvGrpSpPr>
              <a:grpSpLocks/>
            </p:cNvGrpSpPr>
            <p:nvPr/>
          </p:nvGrpSpPr>
          <p:grpSpPr bwMode="auto">
            <a:xfrm>
              <a:off x="7123961" y="3390900"/>
              <a:ext cx="1106940" cy="190500"/>
              <a:chOff x="3010744" y="1524000"/>
              <a:chExt cx="2211386" cy="261324"/>
            </a:xfrm>
          </p:grpSpPr>
          <p:cxnSp>
            <p:nvCxnSpPr>
              <p:cNvPr id="185" name="Conector recto 339"/>
              <p:cNvCxnSpPr/>
              <p:nvPr/>
            </p:nvCxnSpPr>
            <p:spPr bwMode="auto">
              <a:xfrm rot="5400000">
                <a:off x="5091468" y="1654662"/>
                <a:ext cx="261324" cy="0"/>
              </a:xfrm>
              <a:prstGeom prst="line">
                <a:avLst/>
              </a:prstGeom>
              <a:solidFill>
                <a:schemeClr val="accent1"/>
              </a:solidFill>
              <a:ln w="28575" cap="flat" cmpd="sng" algn="ctr">
                <a:solidFill>
                  <a:srgbClr val="004586"/>
                </a:solidFill>
                <a:prstDash val="solid"/>
                <a:round/>
                <a:headEnd type="none" w="med" len="med"/>
                <a:tailEnd type="triangle" w="med" len="med"/>
              </a:ln>
              <a:effectLst>
                <a:outerShdw blurRad="63500" dist="35921" dir="2700000" algn="ctr" rotWithShape="0">
                  <a:schemeClr val="tx1"/>
                </a:outerShdw>
              </a:effectLst>
            </p:spPr>
          </p:cxnSp>
          <p:grpSp>
            <p:nvGrpSpPr>
              <p:cNvPr id="142399" name="Agrupar 72"/>
              <p:cNvGrpSpPr>
                <a:grpSpLocks/>
              </p:cNvGrpSpPr>
              <p:nvPr/>
            </p:nvGrpSpPr>
            <p:grpSpPr bwMode="auto">
              <a:xfrm>
                <a:off x="3010744" y="1524000"/>
                <a:ext cx="2209800" cy="261324"/>
                <a:chOff x="2971800" y="1524000"/>
                <a:chExt cx="2209800" cy="261324"/>
              </a:xfrm>
            </p:grpSpPr>
            <p:cxnSp>
              <p:nvCxnSpPr>
                <p:cNvPr id="187" name="Conector recto 341"/>
                <p:cNvCxnSpPr/>
                <p:nvPr/>
              </p:nvCxnSpPr>
              <p:spPr bwMode="auto">
                <a:xfrm rot="5400000">
                  <a:off x="2842788" y="1653012"/>
                  <a:ext cx="261324" cy="3298"/>
                </a:xfrm>
                <a:prstGeom prst="line">
                  <a:avLst/>
                </a:prstGeom>
                <a:solidFill>
                  <a:schemeClr val="accent1"/>
                </a:solidFill>
                <a:ln w="28575" cap="flat" cmpd="sng" algn="ctr">
                  <a:solidFill>
                    <a:srgbClr val="004586"/>
                  </a:solidFill>
                  <a:prstDash val="solid"/>
                  <a:round/>
                  <a:headEnd type="none" w="med" len="med"/>
                  <a:tailEnd type="triangle" w="med" len="med"/>
                </a:ln>
                <a:effectLst>
                  <a:outerShdw blurRad="63500" dist="35921" dir="2700000" algn="ctr" rotWithShape="0">
                    <a:schemeClr val="tx1"/>
                  </a:outerShdw>
                </a:effectLst>
              </p:spPr>
            </p:cxnSp>
            <p:cxnSp>
              <p:nvCxnSpPr>
                <p:cNvPr id="188" name="Conector recto 342"/>
                <p:cNvCxnSpPr/>
                <p:nvPr/>
              </p:nvCxnSpPr>
              <p:spPr bwMode="auto">
                <a:xfrm>
                  <a:off x="2971800" y="1524000"/>
                  <a:ext cx="2211386" cy="0"/>
                </a:xfrm>
                <a:prstGeom prst="line">
                  <a:avLst/>
                </a:prstGeom>
                <a:solidFill>
                  <a:schemeClr val="accent1"/>
                </a:solidFill>
                <a:ln w="28575" cap="flat" cmpd="sng" algn="ctr">
                  <a:solidFill>
                    <a:srgbClr val="004586"/>
                  </a:solidFill>
                  <a:prstDash val="solid"/>
                  <a:round/>
                  <a:headEnd type="none" w="med" len="med"/>
                  <a:tailEnd type="none" w="med" len="med"/>
                </a:ln>
                <a:effectLst>
                  <a:outerShdw blurRad="63500" dist="35921" dir="2700000" algn="ctr" rotWithShape="0">
                    <a:schemeClr val="tx1"/>
                  </a:outerShdw>
                </a:effectLst>
              </p:spPr>
            </p:cxnSp>
          </p:grpSp>
        </p:grpSp>
      </p:grpSp>
      <p:cxnSp>
        <p:nvCxnSpPr>
          <p:cNvPr id="189" name="Conector recto 343"/>
          <p:cNvCxnSpPr/>
          <p:nvPr/>
        </p:nvCxnSpPr>
        <p:spPr bwMode="auto">
          <a:xfrm rot="5400000">
            <a:off x="9709944" y="3620294"/>
            <a:ext cx="138112" cy="0"/>
          </a:xfrm>
          <a:prstGeom prst="line">
            <a:avLst/>
          </a:prstGeom>
          <a:solidFill>
            <a:schemeClr val="accent1"/>
          </a:solidFill>
          <a:ln w="28575" cap="flat" cmpd="sng" algn="ctr">
            <a:solidFill>
              <a:srgbClr val="004586"/>
            </a:solidFill>
            <a:prstDash val="solid"/>
            <a:round/>
            <a:headEnd type="none" w="med" len="med"/>
            <a:tailEnd type="triangle" w="med" len="med"/>
          </a:ln>
          <a:effectLst>
            <a:outerShdw blurRad="63500" dist="35921" dir="2700000" algn="ctr" rotWithShape="0">
              <a:schemeClr val="tx1"/>
            </a:outerShdw>
          </a:effectLst>
        </p:spPr>
      </p:cxnSp>
      <p:grpSp>
        <p:nvGrpSpPr>
          <p:cNvPr id="142365" name="Agrupar 216"/>
          <p:cNvGrpSpPr>
            <a:grpSpLocks/>
          </p:cNvGrpSpPr>
          <p:nvPr/>
        </p:nvGrpSpPr>
        <p:grpSpPr bwMode="auto">
          <a:xfrm>
            <a:off x="8812213" y="3709988"/>
            <a:ext cx="2033587" cy="481012"/>
            <a:chOff x="3810000" y="3755601"/>
            <a:chExt cx="1600200" cy="535413"/>
          </a:xfrm>
        </p:grpSpPr>
        <p:sp>
          <p:nvSpPr>
            <p:cNvPr id="191" name="Rectángulo redondeado 345"/>
            <p:cNvSpPr/>
            <p:nvPr/>
          </p:nvSpPr>
          <p:spPr bwMode="auto">
            <a:xfrm>
              <a:off x="3831236" y="3782106"/>
              <a:ext cx="1557729" cy="459431"/>
            </a:xfrm>
            <a:prstGeom prst="roundRect">
              <a:avLst/>
            </a:prstGeom>
            <a:solidFill>
              <a:srgbClr val="FFC019">
                <a:alpha val="77000"/>
              </a:srgbClr>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defTabSz="520921" eaLnBrk="1" hangingPunct="1">
                <a:defRPr/>
              </a:pPr>
              <a:endParaRPr lang="es-ES" altLang="es-ES" sz="1600" dirty="0">
                <a:solidFill>
                  <a:srgbClr val="000000"/>
                </a:solidFill>
                <a:effectLst>
                  <a:outerShdw blurRad="38100" dist="38100" dir="2700000" algn="tl">
                    <a:srgbClr val="FFFFFF"/>
                  </a:outerShdw>
                </a:effectLst>
                <a:latin typeface="Times New Roman" pitchFamily="18" charset="0"/>
                <a:sym typeface="Symbol" pitchFamily="18" charset="2"/>
              </a:endParaRPr>
            </a:p>
          </p:txBody>
        </p:sp>
        <p:sp>
          <p:nvSpPr>
            <p:cNvPr id="192" name="Text Box 11"/>
            <p:cNvSpPr txBox="1">
              <a:spLocks noChangeArrowheads="1"/>
            </p:cNvSpPr>
            <p:nvPr/>
          </p:nvSpPr>
          <p:spPr bwMode="auto">
            <a:xfrm>
              <a:off x="3810000" y="3755601"/>
              <a:ext cx="1600200" cy="535413"/>
            </a:xfrm>
            <a:prstGeom prst="rect">
              <a:avLst/>
            </a:prstGeom>
            <a:noFill/>
            <a:ln w="52451">
              <a:noFill/>
              <a:miter lim="800000"/>
              <a:headEnd/>
              <a:tailEnd/>
            </a:ln>
            <a:effectLst/>
          </p:spPr>
          <p:txBody>
            <a:bodyPr lIns="80138" tIns="40069" rIns="80138" bIns="40069" anchor="b">
              <a:spAutoFit/>
            </a:bodyPr>
            <a:lstStyle/>
            <a:p>
              <a:pPr algn="ctr" defTabSz="913390" eaLnBrk="1" fontAlgn="auto" hangingPunct="1">
                <a:spcBef>
                  <a:spcPts val="0"/>
                </a:spcBef>
                <a:spcAft>
                  <a:spcPts val="0"/>
                </a:spcAft>
                <a:defRPr/>
              </a:pPr>
              <a:r>
                <a:rPr lang="en-GB" sz="1300" dirty="0">
                  <a:solidFill>
                    <a:srgbClr val="000000"/>
                  </a:solidFill>
                  <a:latin typeface="+mj-lt"/>
                  <a:sym typeface="Symbol" charset="2"/>
                </a:rPr>
                <a:t>¿Tos y expectoración crónica?</a:t>
              </a:r>
            </a:p>
          </p:txBody>
        </p:sp>
      </p:grpSp>
      <p:cxnSp>
        <p:nvCxnSpPr>
          <p:cNvPr id="193" name="Conector recto 357"/>
          <p:cNvCxnSpPr>
            <a:endCxn id="198" idx="2"/>
          </p:cNvCxnSpPr>
          <p:nvPr/>
        </p:nvCxnSpPr>
        <p:spPr bwMode="auto">
          <a:xfrm flipH="1" flipV="1">
            <a:off x="10409238" y="4789488"/>
            <a:ext cx="49212" cy="941387"/>
          </a:xfrm>
          <a:prstGeom prst="line">
            <a:avLst/>
          </a:prstGeom>
          <a:solidFill>
            <a:schemeClr val="accent1"/>
          </a:solidFill>
          <a:ln w="28575" cap="flat" cmpd="sng" algn="ctr">
            <a:solidFill>
              <a:srgbClr val="004586"/>
            </a:solidFill>
            <a:prstDash val="solid"/>
            <a:round/>
            <a:headEnd type="triangle" w="med" len="med"/>
            <a:tailEnd type="none" w="med" len="med"/>
          </a:ln>
          <a:effectLst>
            <a:outerShdw blurRad="63500" dist="35921" dir="2700000" algn="ctr" rotWithShape="0">
              <a:schemeClr val="tx1"/>
            </a:outerShdw>
          </a:effectLst>
        </p:spPr>
      </p:cxnSp>
      <p:grpSp>
        <p:nvGrpSpPr>
          <p:cNvPr id="142367" name="Agrupar 97"/>
          <p:cNvGrpSpPr>
            <a:grpSpLocks/>
          </p:cNvGrpSpPr>
          <p:nvPr/>
        </p:nvGrpSpPr>
        <p:grpSpPr bwMode="auto">
          <a:xfrm>
            <a:off x="9502775" y="5719763"/>
            <a:ext cx="2198688" cy="727075"/>
            <a:chOff x="2512141" y="4532395"/>
            <a:chExt cx="1451464" cy="770176"/>
          </a:xfrm>
        </p:grpSpPr>
        <p:sp>
          <p:nvSpPr>
            <p:cNvPr id="195" name="Rectángulo redondeado 366"/>
            <p:cNvSpPr/>
            <p:nvPr/>
          </p:nvSpPr>
          <p:spPr bwMode="auto">
            <a:xfrm>
              <a:off x="2514599" y="4590324"/>
              <a:ext cx="1447801" cy="685800"/>
            </a:xfrm>
            <a:prstGeom prst="roundRect">
              <a:avLst/>
            </a:prstGeom>
            <a:solidFill>
              <a:srgbClr val="E8ECF5">
                <a:alpha val="77000"/>
              </a:srgbClr>
            </a:solidFill>
            <a:ln w="9525" cap="flat" cmpd="sng" algn="ctr">
              <a:solidFill>
                <a:srgbClr val="004586"/>
              </a:solidFill>
              <a:prstDash val="solid"/>
              <a:round/>
              <a:headEnd type="none" w="med" len="med"/>
              <a:tailEnd type="none" w="med" len="med"/>
            </a:ln>
            <a:effectLst>
              <a:outerShdw blurRad="63500" dist="35921" dir="2700000" algn="ctr" rotWithShape="0">
                <a:schemeClr val="tx1"/>
              </a:outerShdw>
            </a:effectLst>
          </p:spPr>
          <p:txBody>
            <a:bodyPr/>
            <a:lstStyle/>
            <a:p>
              <a:pPr algn="ctr" defTabSz="520921" eaLnBrk="1" fontAlgn="auto" hangingPunct="1">
                <a:spcBef>
                  <a:spcPts val="0"/>
                </a:spcBef>
                <a:spcAft>
                  <a:spcPts val="0"/>
                </a:spcAft>
                <a:defRPr/>
              </a:pPr>
              <a:endParaRPr lang="es-ES_tradnl" sz="1600" b="1" dirty="0">
                <a:solidFill>
                  <a:prstClr val="white"/>
                </a:solidFill>
                <a:latin typeface="Arial"/>
                <a:sym typeface="Symbol" charset="2"/>
              </a:endParaRPr>
            </a:p>
          </p:txBody>
        </p:sp>
        <p:sp>
          <p:nvSpPr>
            <p:cNvPr id="142393" name="Text Box 11"/>
            <p:cNvSpPr txBox="1">
              <a:spLocks noChangeArrowheads="1"/>
            </p:cNvSpPr>
            <p:nvPr/>
          </p:nvSpPr>
          <p:spPr bwMode="auto">
            <a:xfrm>
              <a:off x="2512141" y="4532395"/>
              <a:ext cx="1451464" cy="770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2451">
                  <a:solidFill>
                    <a:srgbClr val="000000"/>
                  </a:solidFill>
                  <a:miter lim="800000"/>
                  <a:headEnd/>
                  <a:tailEnd/>
                </a14:hiddenLine>
              </a:ext>
            </a:extLst>
          </p:spPr>
          <p:txBody>
            <a:bodyPr lIns="80138" tIns="40069" rIns="80138" bIns="40069" anchor="b">
              <a:spAutoFit/>
            </a:bodyPr>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s-ES" sz="1400" b="1" dirty="0" err="1">
                  <a:solidFill>
                    <a:srgbClr val="004586"/>
                  </a:solidFill>
                  <a:latin typeface="+mj-lt"/>
                  <a:ea typeface="ＭＳ Ｐゴシック" panose="020B0600070205080204" pitchFamily="34" charset="-128"/>
                  <a:sym typeface="Symbol" panose="05050102010706020507" pitchFamily="18" charset="2"/>
                </a:rPr>
                <a:t>Fenotipo</a:t>
              </a:r>
              <a:r>
                <a:rPr lang="en-GB" altLang="es-ES" sz="1400" b="1" dirty="0">
                  <a:solidFill>
                    <a:srgbClr val="004586"/>
                  </a:solidFill>
                  <a:latin typeface="+mj-lt"/>
                  <a:ea typeface="ＭＳ Ｐゴシック" panose="020B0600070205080204" pitchFamily="34" charset="-128"/>
                  <a:sym typeface="Symbol" panose="05050102010706020507" pitchFamily="18" charset="2"/>
                </a:rPr>
                <a:t> </a:t>
              </a:r>
            </a:p>
            <a:p>
              <a:pPr algn="ctr" eaLnBrk="1" hangingPunct="1">
                <a:spcBef>
                  <a:spcPct val="0"/>
                </a:spcBef>
                <a:buFontTx/>
                <a:buNone/>
              </a:pPr>
              <a:r>
                <a:rPr lang="en-GB" altLang="es-ES" sz="1400" b="1" dirty="0" err="1">
                  <a:solidFill>
                    <a:srgbClr val="004586"/>
                  </a:solidFill>
                  <a:latin typeface="+mj-lt"/>
                  <a:ea typeface="ＭＳ Ｐゴシック" panose="020B0600070205080204" pitchFamily="34" charset="-128"/>
                  <a:sym typeface="Symbol" panose="05050102010706020507" pitchFamily="18" charset="2"/>
                </a:rPr>
                <a:t>agudizador</a:t>
              </a:r>
              <a:r>
                <a:rPr lang="en-GB" altLang="es-ES" sz="1400" b="1" dirty="0">
                  <a:solidFill>
                    <a:srgbClr val="004586"/>
                  </a:solidFill>
                  <a:latin typeface="+mj-lt"/>
                  <a:ea typeface="ＭＳ Ｐゴシック" panose="020B0600070205080204" pitchFamily="34" charset="-128"/>
                  <a:sym typeface="Symbol" panose="05050102010706020507" pitchFamily="18" charset="2"/>
                </a:rPr>
                <a:t> con </a:t>
              </a:r>
              <a:r>
                <a:rPr lang="en-GB" altLang="es-ES" sz="1400" b="1" dirty="0" err="1">
                  <a:solidFill>
                    <a:srgbClr val="004586"/>
                  </a:solidFill>
                  <a:latin typeface="+mj-lt"/>
                  <a:ea typeface="ＭＳ Ｐゴシック" panose="020B0600070205080204" pitchFamily="34" charset="-128"/>
                  <a:sym typeface="Symbol" panose="05050102010706020507" pitchFamily="18" charset="2"/>
                </a:rPr>
                <a:t>bronquitis</a:t>
              </a:r>
              <a:r>
                <a:rPr lang="en-GB" altLang="es-ES" sz="1400" b="1" dirty="0">
                  <a:solidFill>
                    <a:srgbClr val="004586"/>
                  </a:solidFill>
                  <a:latin typeface="+mj-lt"/>
                  <a:ea typeface="ＭＳ Ｐゴシック" panose="020B0600070205080204" pitchFamily="34" charset="-128"/>
                  <a:sym typeface="Symbol" panose="05050102010706020507" pitchFamily="18" charset="2"/>
                </a:rPr>
                <a:t> </a:t>
              </a:r>
              <a:r>
                <a:rPr lang="en-GB" altLang="es-ES" sz="1400" b="1" dirty="0" err="1">
                  <a:solidFill>
                    <a:srgbClr val="004586"/>
                  </a:solidFill>
                  <a:latin typeface="+mj-lt"/>
                  <a:ea typeface="ＭＳ Ｐゴシック" panose="020B0600070205080204" pitchFamily="34" charset="-128"/>
                  <a:sym typeface="Symbol" panose="05050102010706020507" pitchFamily="18" charset="2"/>
                </a:rPr>
                <a:t>crónica</a:t>
              </a:r>
              <a:endParaRPr lang="en-GB" altLang="es-ES" sz="1400" b="1" dirty="0">
                <a:solidFill>
                  <a:srgbClr val="004586"/>
                </a:solidFill>
                <a:latin typeface="+mj-lt"/>
                <a:ea typeface="ＭＳ Ｐゴシック" panose="020B0600070205080204" pitchFamily="34" charset="-128"/>
                <a:sym typeface="Symbol" panose="05050102010706020507" pitchFamily="18" charset="2"/>
              </a:endParaRPr>
            </a:p>
          </p:txBody>
        </p:sp>
      </p:grpSp>
      <p:grpSp>
        <p:nvGrpSpPr>
          <p:cNvPr id="142368" name="Agrupar 81"/>
          <p:cNvGrpSpPr>
            <a:grpSpLocks/>
          </p:cNvGrpSpPr>
          <p:nvPr/>
        </p:nvGrpSpPr>
        <p:grpSpPr bwMode="auto">
          <a:xfrm>
            <a:off x="10058400" y="4475044"/>
            <a:ext cx="647700" cy="327142"/>
            <a:chOff x="5989465" y="1874041"/>
            <a:chExt cx="615307" cy="363397"/>
          </a:xfrm>
        </p:grpSpPr>
        <p:sp>
          <p:nvSpPr>
            <p:cNvPr id="198" name="Rectángulo redondeado 362"/>
            <p:cNvSpPr/>
            <p:nvPr/>
          </p:nvSpPr>
          <p:spPr bwMode="auto">
            <a:xfrm>
              <a:off x="6099557" y="1916494"/>
              <a:ext cx="446399" cy="306837"/>
            </a:xfrm>
            <a:prstGeom prst="roundRect">
              <a:avLst/>
            </a:prstGeom>
            <a:solidFill>
              <a:schemeClr val="bg1">
                <a:alpha val="77000"/>
              </a:schemeClr>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defTabSz="520921" eaLnBrk="1" hangingPunct="1">
                <a:defRPr/>
              </a:pPr>
              <a:endParaRPr lang="es-ES" altLang="es-ES" sz="1600" dirty="0">
                <a:solidFill>
                  <a:srgbClr val="000000"/>
                </a:solidFill>
                <a:effectLst>
                  <a:outerShdw blurRad="38100" dist="38100" dir="2700000" algn="tl">
                    <a:srgbClr val="C0C0C0"/>
                  </a:outerShdw>
                </a:effectLst>
                <a:latin typeface="Times New Roman" pitchFamily="18" charset="0"/>
                <a:sym typeface="Symbol" pitchFamily="18" charset="2"/>
              </a:endParaRPr>
            </a:p>
          </p:txBody>
        </p:sp>
        <p:sp>
          <p:nvSpPr>
            <p:cNvPr id="199" name="Text Box 11"/>
            <p:cNvSpPr txBox="1">
              <a:spLocks noChangeArrowheads="1"/>
            </p:cNvSpPr>
            <p:nvPr/>
          </p:nvSpPr>
          <p:spPr bwMode="auto">
            <a:xfrm>
              <a:off x="5989465" y="1874041"/>
              <a:ext cx="615307" cy="363397"/>
            </a:xfrm>
            <a:prstGeom prst="rect">
              <a:avLst/>
            </a:prstGeom>
            <a:noFill/>
            <a:ln w="52451">
              <a:noFill/>
              <a:miter lim="800000"/>
              <a:headEnd/>
              <a:tailEnd/>
            </a:ln>
            <a:effectLst/>
          </p:spPr>
          <p:txBody>
            <a:bodyPr lIns="80138" tIns="40069" rIns="80138" bIns="40069" anchor="b">
              <a:spAutoFit/>
            </a:bodyPr>
            <a:lstStyle/>
            <a:p>
              <a:pPr algn="ctr" defTabSz="910322" eaLnBrk="1" hangingPunct="1">
                <a:defRPr/>
              </a:pPr>
              <a:r>
                <a:rPr lang="en-GB" altLang="es-ES" sz="1600" b="1" dirty="0">
                  <a:solidFill>
                    <a:srgbClr val="000000"/>
                  </a:solidFill>
                  <a:effectLst>
                    <a:outerShdw blurRad="38100" dist="38100" dir="2700000" algn="tl">
                      <a:srgbClr val="C0C0C0"/>
                    </a:outerShdw>
                  </a:effectLst>
                  <a:latin typeface="+mj-lt"/>
                  <a:sym typeface="Symbol" pitchFamily="18" charset="2"/>
                </a:rPr>
                <a:t>Si</a:t>
              </a:r>
              <a:endParaRPr lang="en-GB" altLang="es-ES" sz="1600" dirty="0">
                <a:solidFill>
                  <a:srgbClr val="000000"/>
                </a:solidFill>
                <a:effectLst>
                  <a:outerShdw blurRad="38100" dist="38100" dir="2700000" algn="tl">
                    <a:srgbClr val="C0C0C0"/>
                  </a:outerShdw>
                </a:effectLst>
                <a:latin typeface="+mj-lt"/>
                <a:sym typeface="Symbol" pitchFamily="18" charset="2"/>
              </a:endParaRPr>
            </a:p>
          </p:txBody>
        </p:sp>
      </p:grpSp>
      <p:cxnSp>
        <p:nvCxnSpPr>
          <p:cNvPr id="200" name="Conector recto 370"/>
          <p:cNvCxnSpPr/>
          <p:nvPr/>
        </p:nvCxnSpPr>
        <p:spPr bwMode="auto">
          <a:xfrm flipV="1">
            <a:off x="8375650" y="4927600"/>
            <a:ext cx="0" cy="803275"/>
          </a:xfrm>
          <a:prstGeom prst="line">
            <a:avLst/>
          </a:prstGeom>
          <a:solidFill>
            <a:schemeClr val="accent1"/>
          </a:solidFill>
          <a:ln w="28575" cap="flat" cmpd="sng" algn="ctr">
            <a:solidFill>
              <a:schemeClr val="tx1"/>
            </a:solidFill>
            <a:prstDash val="solid"/>
            <a:round/>
            <a:headEnd type="triangle" w="med" len="med"/>
            <a:tailEnd type="none" w="med" len="med"/>
          </a:ln>
          <a:effectLst>
            <a:outerShdw blurRad="63500" dist="35921" dir="2700000" algn="ctr" rotWithShape="0">
              <a:schemeClr val="tx1"/>
            </a:outerShdw>
          </a:effectLst>
        </p:spPr>
      </p:cxnSp>
      <p:sp>
        <p:nvSpPr>
          <p:cNvPr id="201" name="Rectángulo redondeado 379"/>
          <p:cNvSpPr/>
          <p:nvPr/>
        </p:nvSpPr>
        <p:spPr bwMode="auto">
          <a:xfrm>
            <a:off x="7458767" y="5769471"/>
            <a:ext cx="1839356" cy="710793"/>
          </a:xfrm>
          <a:prstGeom prst="roundRect">
            <a:avLst/>
          </a:prstGeom>
          <a:solidFill>
            <a:srgbClr val="E8ECF5">
              <a:alpha val="77000"/>
            </a:srgbClr>
          </a:solidFill>
          <a:ln w="9525" cap="flat" cmpd="sng" algn="ctr">
            <a:solidFill>
              <a:srgbClr val="004586"/>
            </a:solidFill>
            <a:prstDash val="solid"/>
            <a:round/>
            <a:headEnd type="none" w="med" len="med"/>
            <a:tailEnd type="none" w="med" len="med"/>
          </a:ln>
          <a:effectLst>
            <a:outerShdw blurRad="63500" dist="35921" dir="2700000" algn="ctr" rotWithShape="0">
              <a:schemeClr val="tx1"/>
            </a:outerShdw>
          </a:effectLst>
        </p:spPr>
        <p:txBody>
          <a:bodyPr lIns="104185" tIns="52091" rIns="104185" bIns="52091"/>
          <a:lstStyle/>
          <a:p>
            <a:pPr algn="ctr" defTabSz="520921" eaLnBrk="1" fontAlgn="auto" hangingPunct="1">
              <a:spcBef>
                <a:spcPts val="0"/>
              </a:spcBef>
              <a:spcAft>
                <a:spcPts val="0"/>
              </a:spcAft>
              <a:defRPr/>
            </a:pPr>
            <a:endParaRPr lang="es-ES_tradnl" sz="1600" b="1" dirty="0">
              <a:solidFill>
                <a:prstClr val="white"/>
              </a:solidFill>
              <a:latin typeface="Arial"/>
              <a:sym typeface="Symbol" charset="2"/>
            </a:endParaRPr>
          </a:p>
        </p:txBody>
      </p:sp>
      <p:sp>
        <p:nvSpPr>
          <p:cNvPr id="142371" name="Text Box 11"/>
          <p:cNvSpPr txBox="1">
            <a:spLocks noChangeArrowheads="1"/>
          </p:cNvSpPr>
          <p:nvPr/>
        </p:nvSpPr>
        <p:spPr bwMode="auto">
          <a:xfrm>
            <a:off x="7459663" y="5735638"/>
            <a:ext cx="18399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2451">
                <a:solidFill>
                  <a:srgbClr val="000000"/>
                </a:solidFill>
                <a:miter lim="800000"/>
                <a:headEnd/>
                <a:tailEnd/>
              </a14:hiddenLine>
            </a:ext>
          </a:extLst>
        </p:spPr>
        <p:txBody>
          <a:bodyPr lIns="91306" tIns="45653" rIns="91306" bIns="45653" anchor="b">
            <a:spAutoFit/>
          </a:bodyPr>
          <a:lstStyle>
            <a:lvl1pPr defTabSz="9080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080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0805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0805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0805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s-ES" sz="1400" b="1" dirty="0" err="1">
                <a:solidFill>
                  <a:srgbClr val="004586"/>
                </a:solidFill>
                <a:latin typeface="+mj-lt"/>
                <a:ea typeface="ＭＳ Ｐゴシック" panose="020B0600070205080204" pitchFamily="34" charset="-128"/>
                <a:sym typeface="Symbol" panose="05050102010706020507" pitchFamily="18" charset="2"/>
              </a:rPr>
              <a:t>Fenotipo</a:t>
            </a:r>
            <a:r>
              <a:rPr lang="en-GB" altLang="es-ES" sz="1400" b="1" dirty="0">
                <a:solidFill>
                  <a:srgbClr val="004586"/>
                </a:solidFill>
                <a:latin typeface="+mj-lt"/>
                <a:ea typeface="ＭＳ Ｐゴシック" panose="020B0600070205080204" pitchFamily="34" charset="-128"/>
                <a:sym typeface="Symbol" panose="05050102010706020507" pitchFamily="18" charset="2"/>
              </a:rPr>
              <a:t> </a:t>
            </a:r>
          </a:p>
          <a:p>
            <a:pPr algn="ctr" eaLnBrk="1" hangingPunct="1">
              <a:spcBef>
                <a:spcPct val="0"/>
              </a:spcBef>
              <a:buFontTx/>
              <a:buNone/>
            </a:pPr>
            <a:r>
              <a:rPr lang="en-GB" altLang="es-ES" sz="1400" b="1" dirty="0" err="1">
                <a:solidFill>
                  <a:srgbClr val="004586"/>
                </a:solidFill>
                <a:latin typeface="+mj-lt"/>
                <a:ea typeface="ＭＳ Ｐゴシック" panose="020B0600070205080204" pitchFamily="34" charset="-128"/>
                <a:sym typeface="Symbol" panose="05050102010706020507" pitchFamily="18" charset="2"/>
              </a:rPr>
              <a:t>agudizador</a:t>
            </a:r>
            <a:r>
              <a:rPr lang="en-GB" altLang="es-ES" sz="1400" b="1" dirty="0">
                <a:solidFill>
                  <a:srgbClr val="004586"/>
                </a:solidFill>
                <a:latin typeface="+mj-lt"/>
                <a:ea typeface="ＭＳ Ｐゴシック" panose="020B0600070205080204" pitchFamily="34" charset="-128"/>
                <a:sym typeface="Symbol" panose="05050102010706020507" pitchFamily="18" charset="2"/>
              </a:rPr>
              <a:t> con </a:t>
            </a:r>
            <a:r>
              <a:rPr lang="en-GB" altLang="es-ES" sz="1400" b="1" dirty="0" err="1">
                <a:solidFill>
                  <a:srgbClr val="004586"/>
                </a:solidFill>
                <a:latin typeface="+mj-lt"/>
                <a:ea typeface="ＭＳ Ｐゴシック" panose="020B0600070205080204" pitchFamily="34" charset="-128"/>
                <a:sym typeface="Symbol" panose="05050102010706020507" pitchFamily="18" charset="2"/>
              </a:rPr>
              <a:t>enfisema</a:t>
            </a:r>
            <a:endParaRPr lang="en-GB" altLang="es-ES" sz="1400" b="1" dirty="0">
              <a:solidFill>
                <a:srgbClr val="004586"/>
              </a:solidFill>
              <a:latin typeface="+mj-lt"/>
              <a:ea typeface="ＭＳ Ｐゴシック" panose="020B0600070205080204" pitchFamily="34" charset="-128"/>
              <a:sym typeface="Symbol" panose="05050102010706020507" pitchFamily="18" charset="2"/>
            </a:endParaRPr>
          </a:p>
        </p:txBody>
      </p:sp>
      <p:grpSp>
        <p:nvGrpSpPr>
          <p:cNvPr id="142372" name="Agrupar 81"/>
          <p:cNvGrpSpPr>
            <a:grpSpLocks/>
          </p:cNvGrpSpPr>
          <p:nvPr/>
        </p:nvGrpSpPr>
        <p:grpSpPr bwMode="auto">
          <a:xfrm>
            <a:off x="8024830" y="4475045"/>
            <a:ext cx="706438" cy="327142"/>
            <a:chOff x="5992607" y="1874176"/>
            <a:chExt cx="664650" cy="363450"/>
          </a:xfrm>
        </p:grpSpPr>
        <p:sp>
          <p:nvSpPr>
            <p:cNvPr id="204" name="Rectángulo redondeado 375"/>
            <p:cNvSpPr/>
            <p:nvPr/>
          </p:nvSpPr>
          <p:spPr bwMode="auto">
            <a:xfrm>
              <a:off x="6101622" y="1920162"/>
              <a:ext cx="445091" cy="303354"/>
            </a:xfrm>
            <a:prstGeom prst="roundRect">
              <a:avLst/>
            </a:prstGeom>
            <a:solidFill>
              <a:schemeClr val="bg1">
                <a:alpha val="77000"/>
              </a:schemeClr>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defTabSz="520921" eaLnBrk="1" hangingPunct="1">
                <a:defRPr/>
              </a:pPr>
              <a:endParaRPr lang="es-ES" altLang="es-ES" sz="1400" dirty="0">
                <a:solidFill>
                  <a:srgbClr val="000000"/>
                </a:solidFill>
                <a:effectLst>
                  <a:outerShdw blurRad="38100" dist="38100" dir="2700000" algn="tl">
                    <a:srgbClr val="C0C0C0"/>
                  </a:outerShdw>
                </a:effectLst>
                <a:latin typeface="Times New Roman" pitchFamily="18" charset="0"/>
                <a:sym typeface="Symbol" pitchFamily="18" charset="2"/>
              </a:endParaRPr>
            </a:p>
          </p:txBody>
        </p:sp>
        <p:sp>
          <p:nvSpPr>
            <p:cNvPr id="205" name="Text Box 11"/>
            <p:cNvSpPr txBox="1">
              <a:spLocks noChangeArrowheads="1"/>
            </p:cNvSpPr>
            <p:nvPr/>
          </p:nvSpPr>
          <p:spPr bwMode="auto">
            <a:xfrm>
              <a:off x="5992607" y="1874176"/>
              <a:ext cx="664650" cy="363450"/>
            </a:xfrm>
            <a:prstGeom prst="rect">
              <a:avLst/>
            </a:prstGeom>
            <a:noFill/>
            <a:ln w="52451">
              <a:noFill/>
              <a:miter lim="800000"/>
              <a:headEnd/>
              <a:tailEnd/>
            </a:ln>
            <a:effectLst/>
          </p:spPr>
          <p:txBody>
            <a:bodyPr lIns="80138" tIns="40069" rIns="80138" bIns="40069" anchor="b">
              <a:spAutoFit/>
            </a:bodyPr>
            <a:lstStyle/>
            <a:p>
              <a:pPr algn="ctr" defTabSz="910322" eaLnBrk="1" hangingPunct="1">
                <a:defRPr/>
              </a:pPr>
              <a:r>
                <a:rPr lang="en-GB" altLang="es-ES" sz="1600" b="1" dirty="0">
                  <a:solidFill>
                    <a:srgbClr val="000000"/>
                  </a:solidFill>
                  <a:effectLst>
                    <a:outerShdw blurRad="38100" dist="38100" dir="2700000" algn="tl">
                      <a:srgbClr val="C0C0C0"/>
                    </a:outerShdw>
                  </a:effectLst>
                  <a:latin typeface="+mj-lt"/>
                  <a:sym typeface="Symbol" pitchFamily="18" charset="2"/>
                </a:rPr>
                <a:t>No</a:t>
              </a:r>
              <a:endParaRPr lang="en-GB" altLang="es-ES" sz="1400" dirty="0">
                <a:solidFill>
                  <a:srgbClr val="000000"/>
                </a:solidFill>
                <a:effectLst>
                  <a:outerShdw blurRad="38100" dist="38100" dir="2700000" algn="tl">
                    <a:srgbClr val="C0C0C0"/>
                  </a:outerShdw>
                </a:effectLst>
                <a:latin typeface="+mj-lt"/>
                <a:sym typeface="Symbol" pitchFamily="18" charset="2"/>
              </a:endParaRPr>
            </a:p>
          </p:txBody>
        </p:sp>
      </p:grpSp>
      <p:grpSp>
        <p:nvGrpSpPr>
          <p:cNvPr id="142373" name="Agrupar 94"/>
          <p:cNvGrpSpPr>
            <a:grpSpLocks/>
          </p:cNvGrpSpPr>
          <p:nvPr/>
        </p:nvGrpSpPr>
        <p:grpSpPr bwMode="auto">
          <a:xfrm>
            <a:off x="7264400" y="2154576"/>
            <a:ext cx="2613025" cy="327142"/>
            <a:chOff x="5334000" y="2866265"/>
            <a:chExt cx="2057400" cy="453988"/>
          </a:xfrm>
        </p:grpSpPr>
        <p:sp>
          <p:nvSpPr>
            <p:cNvPr id="207" name="Rectángulo redondeado 120"/>
            <p:cNvSpPr/>
            <p:nvPr/>
          </p:nvSpPr>
          <p:spPr bwMode="auto">
            <a:xfrm>
              <a:off x="5334000" y="2895600"/>
              <a:ext cx="2057400" cy="381000"/>
            </a:xfrm>
            <a:prstGeom prst="roundRect">
              <a:avLst/>
            </a:prstGeom>
            <a:solidFill>
              <a:srgbClr val="E8ECF5">
                <a:alpha val="77000"/>
              </a:srgbClr>
            </a:solidFill>
            <a:ln w="9525" cap="flat" cmpd="sng" algn="ctr">
              <a:solidFill>
                <a:srgbClr val="004586"/>
              </a:solidFill>
              <a:prstDash val="solid"/>
              <a:round/>
              <a:headEnd type="none" w="med" len="med"/>
              <a:tailEnd type="none" w="med" len="med"/>
            </a:ln>
            <a:effectLst>
              <a:outerShdw blurRad="63500" dist="35921" dir="2700000" algn="ctr" rotWithShape="0">
                <a:schemeClr val="tx1"/>
              </a:outerShdw>
            </a:effectLst>
          </p:spPr>
          <p:txBody>
            <a:bodyPr/>
            <a:lstStyle/>
            <a:p>
              <a:pPr algn="ctr" defTabSz="520921" eaLnBrk="1" fontAlgn="auto" hangingPunct="1">
                <a:spcBef>
                  <a:spcPts val="0"/>
                </a:spcBef>
                <a:spcAft>
                  <a:spcPts val="0"/>
                </a:spcAft>
                <a:defRPr/>
              </a:pPr>
              <a:endParaRPr lang="es-ES_tradnl" sz="1600" b="1" dirty="0">
                <a:solidFill>
                  <a:prstClr val="white"/>
                </a:solidFill>
                <a:latin typeface="Arial"/>
                <a:sym typeface="Symbol" charset="2"/>
              </a:endParaRPr>
            </a:p>
          </p:txBody>
        </p:sp>
        <p:sp>
          <p:nvSpPr>
            <p:cNvPr id="142387" name="Text Box 11"/>
            <p:cNvSpPr txBox="1">
              <a:spLocks noChangeArrowheads="1"/>
            </p:cNvSpPr>
            <p:nvPr/>
          </p:nvSpPr>
          <p:spPr bwMode="auto">
            <a:xfrm>
              <a:off x="5429034" y="2866265"/>
              <a:ext cx="1867332" cy="453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2451">
                  <a:solidFill>
                    <a:srgbClr val="000000"/>
                  </a:solidFill>
                  <a:miter lim="800000"/>
                  <a:headEnd/>
                  <a:tailEnd/>
                </a14:hiddenLine>
              </a:ext>
            </a:extLst>
          </p:spPr>
          <p:txBody>
            <a:bodyPr lIns="80138" tIns="40069" rIns="80138" bIns="40069" anchor="b">
              <a:spAutoFit/>
            </a:bodyPr>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s-ES" sz="1600" b="1" dirty="0" err="1">
                  <a:solidFill>
                    <a:srgbClr val="004586"/>
                  </a:solidFill>
                  <a:latin typeface="+mj-lt"/>
                  <a:sym typeface="Symbol" panose="05050102010706020507" pitchFamily="18" charset="2"/>
                </a:rPr>
                <a:t>Fenotipo</a:t>
              </a:r>
              <a:r>
                <a:rPr lang="en-GB" altLang="es-ES" sz="1600" b="1" dirty="0">
                  <a:solidFill>
                    <a:srgbClr val="004586"/>
                  </a:solidFill>
                  <a:latin typeface="+mj-lt"/>
                  <a:sym typeface="Symbol" panose="05050102010706020507" pitchFamily="18" charset="2"/>
                </a:rPr>
                <a:t> </a:t>
              </a:r>
              <a:r>
                <a:rPr lang="en-GB" altLang="es-ES" sz="1600" b="1" dirty="0" err="1">
                  <a:solidFill>
                    <a:srgbClr val="004586"/>
                  </a:solidFill>
                  <a:latin typeface="+mj-lt"/>
                  <a:sym typeface="Symbol" panose="05050102010706020507" pitchFamily="18" charset="2"/>
                </a:rPr>
                <a:t>agudizador</a:t>
              </a:r>
              <a:endParaRPr lang="en-GB" altLang="es-ES" sz="1600" b="1" dirty="0">
                <a:solidFill>
                  <a:srgbClr val="004586"/>
                </a:solidFill>
                <a:latin typeface="+mj-lt"/>
                <a:sym typeface="Symbol" panose="05050102010706020507" pitchFamily="18" charset="2"/>
              </a:endParaRPr>
            </a:p>
          </p:txBody>
        </p:sp>
      </p:grpSp>
      <p:cxnSp>
        <p:nvCxnSpPr>
          <p:cNvPr id="209" name="Conector recto 155"/>
          <p:cNvCxnSpPr/>
          <p:nvPr/>
        </p:nvCxnSpPr>
        <p:spPr bwMode="auto">
          <a:xfrm flipV="1">
            <a:off x="2862263" y="3789040"/>
            <a:ext cx="0" cy="486099"/>
          </a:xfrm>
          <a:prstGeom prst="line">
            <a:avLst/>
          </a:prstGeom>
          <a:solidFill>
            <a:schemeClr val="accent1"/>
          </a:solidFill>
          <a:ln w="28575" cap="flat" cmpd="sng" algn="ctr">
            <a:solidFill>
              <a:srgbClr val="004586"/>
            </a:solidFill>
            <a:prstDash val="solid"/>
            <a:round/>
            <a:headEnd type="triangle" w="med" len="med"/>
            <a:tailEnd type="none" w="med" len="med"/>
          </a:ln>
          <a:effectLst>
            <a:outerShdw blurRad="63500" dist="35921" dir="2700000" algn="ctr" rotWithShape="0">
              <a:schemeClr val="tx1"/>
            </a:outerShdw>
          </a:effectLst>
        </p:spPr>
      </p:cxnSp>
      <p:grpSp>
        <p:nvGrpSpPr>
          <p:cNvPr id="142375" name="Agrupar 5"/>
          <p:cNvGrpSpPr>
            <a:grpSpLocks/>
          </p:cNvGrpSpPr>
          <p:nvPr/>
        </p:nvGrpSpPr>
        <p:grpSpPr bwMode="auto">
          <a:xfrm>
            <a:off x="7431091" y="4928477"/>
            <a:ext cx="1884362" cy="588752"/>
            <a:chOff x="5579308" y="3494164"/>
            <a:chExt cx="1482776" cy="650577"/>
          </a:xfrm>
        </p:grpSpPr>
        <p:sp>
          <p:nvSpPr>
            <p:cNvPr id="211" name="Rectángulo redondeado 124"/>
            <p:cNvSpPr/>
            <p:nvPr/>
          </p:nvSpPr>
          <p:spPr bwMode="auto">
            <a:xfrm>
              <a:off x="5579308" y="3500211"/>
              <a:ext cx="1482776" cy="601692"/>
            </a:xfrm>
            <a:prstGeom prst="roundRect">
              <a:avLst/>
            </a:prstGeom>
            <a:solidFill>
              <a:srgbClr val="FFC019">
                <a:alpha val="77000"/>
              </a:srgbClr>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defTabSz="520921" eaLnBrk="1" hangingPunct="1">
                <a:defRPr/>
              </a:pPr>
              <a:endParaRPr lang="es-ES" altLang="es-ES" sz="1600" dirty="0">
                <a:solidFill>
                  <a:srgbClr val="000000"/>
                </a:solidFill>
                <a:effectLst>
                  <a:outerShdw blurRad="38100" dist="38100" dir="2700000" algn="tl">
                    <a:srgbClr val="FFFFFF"/>
                  </a:outerShdw>
                </a:effectLst>
                <a:latin typeface="Times New Roman" pitchFamily="18" charset="0"/>
                <a:sym typeface="Symbol" pitchFamily="18" charset="2"/>
              </a:endParaRPr>
            </a:p>
          </p:txBody>
        </p:sp>
        <p:sp>
          <p:nvSpPr>
            <p:cNvPr id="212" name="Text Box 11"/>
            <p:cNvSpPr txBox="1">
              <a:spLocks noChangeArrowheads="1"/>
            </p:cNvSpPr>
            <p:nvPr/>
          </p:nvSpPr>
          <p:spPr bwMode="auto">
            <a:xfrm>
              <a:off x="5661985" y="3494164"/>
              <a:ext cx="1255427" cy="650577"/>
            </a:xfrm>
            <a:prstGeom prst="rect">
              <a:avLst/>
            </a:prstGeom>
            <a:noFill/>
            <a:ln w="52451">
              <a:noFill/>
              <a:miter lim="800000"/>
              <a:headEnd/>
              <a:tailEnd/>
            </a:ln>
            <a:effectLst/>
          </p:spPr>
          <p:txBody>
            <a:bodyPr wrap="square" lIns="80138" tIns="40069" rIns="80138" bIns="40069" anchor="b">
              <a:spAutoFit/>
            </a:bodyPr>
            <a:lstStyle/>
            <a:p>
              <a:pPr algn="ctr" defTabSz="913390" eaLnBrk="1" fontAlgn="auto" hangingPunct="1">
                <a:spcBef>
                  <a:spcPts val="0"/>
                </a:spcBef>
                <a:spcAft>
                  <a:spcPts val="0"/>
                </a:spcAft>
                <a:defRPr/>
              </a:pPr>
              <a:r>
                <a:rPr lang="en-GB" sz="1100" dirty="0">
                  <a:solidFill>
                    <a:srgbClr val="000000"/>
                  </a:solidFill>
                  <a:latin typeface="+mj-lt"/>
                  <a:sym typeface="Symbol" charset="2"/>
                </a:rPr>
                <a:t>¿</a:t>
              </a:r>
              <a:r>
                <a:rPr lang="en-GB" sz="1100" dirty="0" err="1">
                  <a:solidFill>
                    <a:srgbClr val="000000"/>
                  </a:solidFill>
                  <a:latin typeface="+mj-lt"/>
                  <a:sym typeface="Symbol" charset="2"/>
                </a:rPr>
                <a:t>Clínica</a:t>
              </a:r>
              <a:r>
                <a:rPr lang="en-GB" sz="1100" dirty="0">
                  <a:solidFill>
                    <a:srgbClr val="000000"/>
                  </a:solidFill>
                  <a:latin typeface="+mj-lt"/>
                  <a:sym typeface="Symbol" charset="2"/>
                </a:rPr>
                <a:t> y </a:t>
              </a:r>
              <a:r>
                <a:rPr lang="en-GB" sz="1100" dirty="0" err="1">
                  <a:solidFill>
                    <a:srgbClr val="000000"/>
                  </a:solidFill>
                  <a:latin typeface="+mj-lt"/>
                  <a:sym typeface="Symbol" charset="2"/>
                </a:rPr>
                <a:t>radiología</a:t>
              </a:r>
              <a:r>
                <a:rPr lang="en-GB" sz="1100" dirty="0">
                  <a:solidFill>
                    <a:srgbClr val="000000"/>
                  </a:solidFill>
                  <a:latin typeface="+mj-lt"/>
                  <a:sym typeface="Symbol" charset="2"/>
                </a:rPr>
                <a:t> compatibles con </a:t>
              </a:r>
              <a:r>
                <a:rPr lang="en-GB" sz="1100" dirty="0" err="1">
                  <a:solidFill>
                    <a:srgbClr val="000000"/>
                  </a:solidFill>
                  <a:latin typeface="+mj-lt"/>
                  <a:sym typeface="Symbol" charset="2"/>
                </a:rPr>
                <a:t>enfisema</a:t>
              </a:r>
              <a:r>
                <a:rPr lang="en-GB" sz="1100" dirty="0">
                  <a:solidFill>
                    <a:srgbClr val="000000"/>
                  </a:solidFill>
                  <a:latin typeface="+mj-lt"/>
                  <a:sym typeface="Symbol" charset="2"/>
                </a:rPr>
                <a:t>?</a:t>
              </a:r>
            </a:p>
          </p:txBody>
        </p:sp>
      </p:grpSp>
      <p:pic>
        <p:nvPicPr>
          <p:cNvPr id="213" name="Picture 2"/>
          <p:cNvPicPr>
            <a:picLocks noChangeAspect="1" noChangeArrowheads="1"/>
          </p:cNvPicPr>
          <p:nvPr/>
        </p:nvPicPr>
        <p:blipFill>
          <a:blip r:embed="rId4"/>
          <a:srcRect l="9336" t="13475" r="7327" b="39047"/>
          <a:stretch>
            <a:fillRect/>
          </a:stretch>
        </p:blipFill>
        <p:spPr bwMode="auto">
          <a:xfrm>
            <a:off x="3419475" y="5391150"/>
            <a:ext cx="2928938" cy="1096963"/>
          </a:xfrm>
          <a:prstGeom prst="rect">
            <a:avLst/>
          </a:prstGeom>
          <a:noFill/>
          <a:ln w="9525">
            <a:noFill/>
            <a:miter lim="800000"/>
            <a:headEnd/>
            <a:tailEnd/>
          </a:ln>
          <a:effectLst>
            <a:outerShdw blurRad="50800" dist="38100" algn="l" rotWithShape="0">
              <a:prstClr val="black">
                <a:alpha val="40000"/>
              </a:prstClr>
            </a:outerShdw>
          </a:effectLst>
        </p:spPr>
      </p:pic>
      <p:grpSp>
        <p:nvGrpSpPr>
          <p:cNvPr id="142377" name="Agrupar 94"/>
          <p:cNvGrpSpPr>
            <a:grpSpLocks/>
          </p:cNvGrpSpPr>
          <p:nvPr/>
        </p:nvGrpSpPr>
        <p:grpSpPr bwMode="auto">
          <a:xfrm>
            <a:off x="2833140" y="2135439"/>
            <a:ext cx="2743745" cy="342944"/>
            <a:chOff x="5334000" y="2895600"/>
            <a:chExt cx="2057400" cy="431282"/>
          </a:xfrm>
        </p:grpSpPr>
        <p:sp>
          <p:nvSpPr>
            <p:cNvPr id="215" name="Rectángulo redondeado 120"/>
            <p:cNvSpPr/>
            <p:nvPr/>
          </p:nvSpPr>
          <p:spPr bwMode="auto">
            <a:xfrm>
              <a:off x="5334000" y="2895600"/>
              <a:ext cx="2057400" cy="381000"/>
            </a:xfrm>
            <a:prstGeom prst="roundRect">
              <a:avLst/>
            </a:prstGeom>
            <a:solidFill>
              <a:srgbClr val="E8ECF5">
                <a:alpha val="77000"/>
              </a:srgbClr>
            </a:solidFill>
            <a:ln w="9525" cap="flat" cmpd="sng" algn="ctr">
              <a:solidFill>
                <a:srgbClr val="004586"/>
              </a:solidFill>
              <a:prstDash val="solid"/>
              <a:round/>
              <a:headEnd type="none" w="med" len="med"/>
              <a:tailEnd type="none" w="med" len="med"/>
            </a:ln>
            <a:effectLst>
              <a:outerShdw blurRad="63500" dist="35921" dir="2700000" algn="ctr" rotWithShape="0">
                <a:schemeClr val="tx1"/>
              </a:outerShdw>
              <a:reflection stA="50000" endPos="75000" dist="12700" dir="5400000" sy="-100000" algn="bl" rotWithShape="0"/>
            </a:effectLst>
          </p:spPr>
          <p:txBody>
            <a:bodyPr/>
            <a:lstStyle/>
            <a:p>
              <a:pPr algn="ctr" defTabSz="520921" eaLnBrk="1" fontAlgn="auto" hangingPunct="1">
                <a:spcBef>
                  <a:spcPts val="0"/>
                </a:spcBef>
                <a:spcAft>
                  <a:spcPts val="0"/>
                </a:spcAft>
                <a:defRPr/>
              </a:pPr>
              <a:endParaRPr lang="es-ES_tradnl" sz="1600" b="1" dirty="0">
                <a:solidFill>
                  <a:prstClr val="white"/>
                </a:solidFill>
                <a:latin typeface="Arial"/>
                <a:sym typeface="Symbol" charset="2"/>
              </a:endParaRPr>
            </a:p>
          </p:txBody>
        </p:sp>
        <p:sp>
          <p:nvSpPr>
            <p:cNvPr id="142383" name="Text Box 11"/>
            <p:cNvSpPr txBox="1">
              <a:spLocks noChangeArrowheads="1"/>
            </p:cNvSpPr>
            <p:nvPr/>
          </p:nvSpPr>
          <p:spPr bwMode="auto">
            <a:xfrm>
              <a:off x="5370968" y="2915472"/>
              <a:ext cx="1979671" cy="411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2451">
                  <a:solidFill>
                    <a:srgbClr val="000000"/>
                  </a:solidFill>
                  <a:miter lim="800000"/>
                  <a:headEnd/>
                  <a:tailEnd/>
                </a14:hiddenLine>
              </a:ext>
            </a:extLst>
          </p:spPr>
          <p:txBody>
            <a:bodyPr lIns="80138" tIns="40069" rIns="80138" bIns="40069" anchor="b">
              <a:spAutoFit/>
            </a:bodyPr>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s-ES" sz="1600" b="1" dirty="0" err="1">
                  <a:solidFill>
                    <a:srgbClr val="004586"/>
                  </a:solidFill>
                  <a:latin typeface="+mj-lt"/>
                  <a:sym typeface="Symbol" panose="05050102010706020507" pitchFamily="18" charset="2"/>
                </a:rPr>
                <a:t>Fenotipo</a:t>
              </a:r>
              <a:r>
                <a:rPr lang="en-GB" altLang="es-ES" sz="1600" b="1" dirty="0">
                  <a:solidFill>
                    <a:srgbClr val="004586"/>
                  </a:solidFill>
                  <a:latin typeface="+mj-lt"/>
                  <a:sym typeface="Symbol" panose="05050102010706020507" pitchFamily="18" charset="2"/>
                </a:rPr>
                <a:t>  no  </a:t>
              </a:r>
              <a:r>
                <a:rPr lang="en-GB" altLang="es-ES" sz="1600" b="1" dirty="0" err="1">
                  <a:solidFill>
                    <a:srgbClr val="004586"/>
                  </a:solidFill>
                  <a:latin typeface="+mj-lt"/>
                  <a:sym typeface="Symbol" panose="05050102010706020507" pitchFamily="18" charset="2"/>
                </a:rPr>
                <a:t>agudizador</a:t>
              </a:r>
              <a:endParaRPr lang="en-GB" altLang="es-ES" sz="1600" b="1" dirty="0">
                <a:solidFill>
                  <a:srgbClr val="004586"/>
                </a:solidFill>
                <a:latin typeface="+mj-lt"/>
                <a:sym typeface="Symbol" panose="05050102010706020507" pitchFamily="18" charset="2"/>
              </a:endParaRPr>
            </a:p>
          </p:txBody>
        </p:sp>
      </p:grpSp>
      <p:sp>
        <p:nvSpPr>
          <p:cNvPr id="142378" name="49 CuadroTexto"/>
          <p:cNvSpPr txBox="1">
            <a:spLocks noChangeArrowheads="1"/>
          </p:cNvSpPr>
          <p:nvPr/>
        </p:nvSpPr>
        <p:spPr bwMode="auto">
          <a:xfrm>
            <a:off x="158750" y="5884863"/>
            <a:ext cx="3265488"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185" tIns="52091" rIns="104185" bIns="52091">
            <a:spAutoFit/>
          </a:bodyPr>
          <a:lstStyle>
            <a:lvl1pPr defTabSz="51911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51911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51911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51911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51911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5191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5191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5191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5191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 altLang="es-ES" sz="1400" b="1" dirty="0">
                <a:solidFill>
                  <a:srgbClr val="004586"/>
                </a:solidFill>
                <a:ea typeface="Calibri" panose="020F0502020204030204" pitchFamily="34" charset="0"/>
                <a:cs typeface="Calibri" panose="020F0502020204030204" pitchFamily="34" charset="0"/>
              </a:rPr>
              <a:t>(*)	Moderadas-graves</a:t>
            </a:r>
          </a:p>
          <a:p>
            <a:pPr eaLnBrk="1" hangingPunct="1">
              <a:spcBef>
                <a:spcPct val="0"/>
              </a:spcBef>
              <a:buFontTx/>
              <a:buNone/>
            </a:pPr>
            <a:r>
              <a:rPr lang="es-ES" altLang="es-ES" sz="1400" b="1" dirty="0">
                <a:solidFill>
                  <a:srgbClr val="004586"/>
                </a:solidFill>
                <a:ea typeface="Calibri" panose="020F0502020204030204" pitchFamily="34" charset="0"/>
                <a:cs typeface="Calibri" panose="020F0502020204030204" pitchFamily="34" charset="0"/>
              </a:rPr>
              <a:t>(**)	Fenotipo mixto EPOC-asma</a:t>
            </a:r>
          </a:p>
        </p:txBody>
      </p:sp>
      <p:sp>
        <p:nvSpPr>
          <p:cNvPr id="142379" name="110 CuadroTexto"/>
          <p:cNvSpPr txBox="1">
            <a:spLocks noChangeArrowheads="1"/>
          </p:cNvSpPr>
          <p:nvPr/>
        </p:nvSpPr>
        <p:spPr bwMode="auto">
          <a:xfrm>
            <a:off x="3068638" y="35993"/>
            <a:ext cx="7366000" cy="584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0" tIns="45680" rIns="91360" bIns="4568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ES" altLang="es-ES" b="1" dirty="0">
                <a:solidFill>
                  <a:srgbClr val="004586"/>
                </a:solidFill>
                <a:ea typeface="Calibri" panose="020F0502020204030204" pitchFamily="34" charset="0"/>
                <a:cs typeface="Calibri" panose="020F0502020204030204" pitchFamily="34" charset="0"/>
              </a:rPr>
              <a:t>Fenotipos según </a:t>
            </a:r>
            <a:r>
              <a:rPr lang="es-ES" altLang="es-ES" b="1" dirty="0" err="1">
                <a:solidFill>
                  <a:srgbClr val="004586"/>
                </a:solidFill>
                <a:ea typeface="Calibri" panose="020F0502020204030204" pitchFamily="34" charset="0"/>
                <a:cs typeface="Calibri" panose="020F0502020204030204" pitchFamily="34" charset="0"/>
              </a:rPr>
              <a:t>GesEPOC</a:t>
            </a:r>
            <a:endParaRPr lang="es-ES" altLang="es-ES" b="1" dirty="0">
              <a:solidFill>
                <a:srgbClr val="004586"/>
              </a:solidFill>
              <a:ea typeface="Calibri" panose="020F0502020204030204" pitchFamily="34" charset="0"/>
              <a:cs typeface="Calibri" panose="020F0502020204030204" pitchFamily="34" charset="0"/>
            </a:endParaRPr>
          </a:p>
        </p:txBody>
      </p:sp>
      <p:sp>
        <p:nvSpPr>
          <p:cNvPr id="110" name="109 Elipse"/>
          <p:cNvSpPr/>
          <p:nvPr/>
        </p:nvSpPr>
        <p:spPr bwMode="auto">
          <a:xfrm>
            <a:off x="7319963" y="5634038"/>
            <a:ext cx="2112962" cy="1035050"/>
          </a:xfrm>
          <a:prstGeom prst="ellipse">
            <a:avLst/>
          </a:prstGeom>
          <a:noFill/>
          <a:ln w="76200" cap="flat" cmpd="sng" algn="ctr">
            <a:solidFill>
              <a:srgbClr val="C00000"/>
            </a:solidFill>
            <a:prstDash val="solid"/>
            <a:round/>
            <a:headEnd type="none" w="med" len="med"/>
            <a:tailEnd type="none" w="med" len="med"/>
          </a:ln>
          <a:effectLst>
            <a:outerShdw blurRad="63500" dist="35921" dir="2700000" algn="ctr" rotWithShape="0">
              <a:schemeClr val="tx1"/>
            </a:outerShdw>
          </a:effectLst>
        </p:spPr>
        <p:txBody>
          <a:bodyPr/>
          <a:lstStyle/>
          <a:p>
            <a:pPr algn="ctr">
              <a:buFont typeface="Symbol" charset="2"/>
              <a:buNone/>
              <a:defRPr/>
            </a:pPr>
            <a:endParaRPr lang="es-ES" sz="24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sp>
        <p:nvSpPr>
          <p:cNvPr id="142381" name="Marcador de texto 1"/>
          <p:cNvSpPr>
            <a:spLocks noGrp="1"/>
          </p:cNvSpPr>
          <p:nvPr>
            <p:ph type="body" sz="quarter" idx="13"/>
          </p:nvPr>
        </p:nvSpPr>
        <p:spPr>
          <a:xfrm>
            <a:off x="0" y="5661025"/>
            <a:ext cx="11582400" cy="295275"/>
          </a:xfrm>
        </p:spPr>
        <p:txBody>
          <a:bodyPr/>
          <a:lstStyle/>
          <a:p>
            <a:endParaRPr lang="es-ES" altLang="es-ES" dirty="0"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44386" name="Agrupar 51"/>
          <p:cNvGrpSpPr>
            <a:grpSpLocks/>
          </p:cNvGrpSpPr>
          <p:nvPr/>
        </p:nvGrpSpPr>
        <p:grpSpPr bwMode="auto">
          <a:xfrm>
            <a:off x="0" y="188913"/>
            <a:ext cx="2322513" cy="6477000"/>
            <a:chOff x="38100" y="152400"/>
            <a:chExt cx="1739900" cy="6477000"/>
          </a:xfrm>
        </p:grpSpPr>
        <p:grpSp>
          <p:nvGrpSpPr>
            <p:cNvPr id="144399" name="Agrupar 45"/>
            <p:cNvGrpSpPr>
              <a:grpSpLocks/>
            </p:cNvGrpSpPr>
            <p:nvPr/>
          </p:nvGrpSpPr>
          <p:grpSpPr bwMode="auto">
            <a:xfrm>
              <a:off x="38100" y="152400"/>
              <a:ext cx="1739900" cy="1981200"/>
              <a:chOff x="38100" y="152400"/>
              <a:chExt cx="1739900" cy="1981200"/>
            </a:xfrm>
          </p:grpSpPr>
          <p:sp>
            <p:nvSpPr>
              <p:cNvPr id="12" name="Rectangle 48"/>
              <p:cNvSpPr>
                <a:spLocks noChangeArrowheads="1"/>
              </p:cNvSpPr>
              <p:nvPr/>
            </p:nvSpPr>
            <p:spPr bwMode="auto">
              <a:xfrm>
                <a:off x="151081" y="152400"/>
                <a:ext cx="1525831" cy="1981200"/>
              </a:xfrm>
              <a:prstGeom prst="rect">
                <a:avLst/>
              </a:prstGeom>
              <a:solidFill>
                <a:schemeClr val="accent6">
                  <a:lumMod val="75000"/>
                  <a:alpha val="76000"/>
                </a:schemeClr>
              </a:solidFill>
              <a:ln w="9525">
                <a:noFill/>
                <a:miter lim="800000"/>
                <a:headEnd/>
                <a:tailEnd/>
              </a:ln>
              <a:effectLst>
                <a:outerShdw blurRad="50800" dist="38100" dir="2700000" algn="tl" rotWithShape="0">
                  <a:srgbClr val="000000">
                    <a:alpha val="43000"/>
                  </a:srgbClr>
                </a:outerShdw>
              </a:effectLst>
            </p:spPr>
            <p:txBody>
              <a:bodyPr wrap="none" anchor="ctr"/>
              <a:lstStyle/>
              <a:p>
                <a:pPr algn="ctr" eaLnBrk="1" hangingPunct="1">
                  <a:spcAft>
                    <a:spcPct val="40000"/>
                  </a:spcAft>
                  <a:defRPr/>
                </a:pPr>
                <a:endParaRPr lang="es-ES" altLang="es-ES" sz="1100" b="1" dirty="0">
                  <a:solidFill>
                    <a:srgbClr val="FFFFFF"/>
                  </a:solidFill>
                  <a:effectLst>
                    <a:outerShdw blurRad="38100" dist="38100" dir="2700000" algn="tl">
                      <a:srgbClr val="000000"/>
                    </a:outerShdw>
                  </a:effectLst>
                  <a:latin typeface="Calibri" pitchFamily="34" charset="0"/>
                  <a:sym typeface="Symbol" pitchFamily="18" charset="2"/>
                </a:endParaRPr>
              </a:p>
            </p:txBody>
          </p:sp>
          <p:sp>
            <p:nvSpPr>
              <p:cNvPr id="13" name="Text Box 49"/>
              <p:cNvSpPr txBox="1">
                <a:spLocks noChangeArrowheads="1"/>
              </p:cNvSpPr>
              <p:nvPr/>
            </p:nvSpPr>
            <p:spPr bwMode="auto">
              <a:xfrm>
                <a:off x="38100" y="1006376"/>
                <a:ext cx="1739900" cy="369887"/>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p>
                <a:pPr algn="ctr" eaLnBrk="1" fontAlgn="auto" hangingPunct="1">
                  <a:spcBef>
                    <a:spcPts val="0"/>
                  </a:spcBef>
                  <a:spcAft>
                    <a:spcPct val="40000"/>
                  </a:spcAft>
                  <a:defRPr/>
                </a:pPr>
                <a:r>
                  <a:rPr lang="es-ES_tradnl" b="1" dirty="0">
                    <a:solidFill>
                      <a:srgbClr val="FFFFFF"/>
                    </a:solidFill>
                    <a:effectLst>
                      <a:outerShdw blurRad="38100" dist="38100" dir="2700000" algn="tl">
                        <a:srgbClr val="000000">
                          <a:alpha val="43137"/>
                        </a:srgbClr>
                      </a:outerShdw>
                    </a:effectLst>
                    <a:latin typeface="Calibri"/>
                    <a:cs typeface="Arial"/>
                    <a:sym typeface="Symbol" charset="2"/>
                  </a:rPr>
                  <a:t>PASO 1</a:t>
                </a:r>
              </a:p>
            </p:txBody>
          </p:sp>
        </p:grpSp>
        <p:grpSp>
          <p:nvGrpSpPr>
            <p:cNvPr id="144400" name="Agrupar 48"/>
            <p:cNvGrpSpPr>
              <a:grpSpLocks/>
            </p:cNvGrpSpPr>
            <p:nvPr/>
          </p:nvGrpSpPr>
          <p:grpSpPr bwMode="auto">
            <a:xfrm>
              <a:off x="38100" y="2438400"/>
              <a:ext cx="1739900" cy="1905000"/>
              <a:chOff x="38100" y="2438400"/>
              <a:chExt cx="1739900" cy="1905000"/>
            </a:xfrm>
          </p:grpSpPr>
          <p:sp>
            <p:nvSpPr>
              <p:cNvPr id="10" name="Rectangle 48"/>
              <p:cNvSpPr>
                <a:spLocks noChangeArrowheads="1"/>
              </p:cNvSpPr>
              <p:nvPr/>
            </p:nvSpPr>
            <p:spPr bwMode="auto">
              <a:xfrm>
                <a:off x="151081" y="2438400"/>
                <a:ext cx="1525831" cy="1905000"/>
              </a:xfrm>
              <a:prstGeom prst="rect">
                <a:avLst/>
              </a:prstGeom>
              <a:solidFill>
                <a:schemeClr val="accent6">
                  <a:lumMod val="75000"/>
                  <a:alpha val="76000"/>
                </a:schemeClr>
              </a:solidFill>
              <a:ln w="9525">
                <a:noFill/>
                <a:miter lim="800000"/>
                <a:headEnd/>
                <a:tailEnd/>
              </a:ln>
              <a:effectLst>
                <a:outerShdw blurRad="50800" dist="38100" dir="2700000" algn="tl" rotWithShape="0">
                  <a:srgbClr val="000000">
                    <a:alpha val="43000"/>
                  </a:srgbClr>
                </a:outerShdw>
              </a:effectLst>
            </p:spPr>
            <p:txBody>
              <a:bodyPr wrap="none" anchor="ctr"/>
              <a:lstStyle/>
              <a:p>
                <a:pPr algn="ctr" eaLnBrk="1" hangingPunct="1">
                  <a:spcAft>
                    <a:spcPct val="40000"/>
                  </a:spcAft>
                  <a:defRPr/>
                </a:pPr>
                <a:endParaRPr lang="es-ES" altLang="es-ES" sz="1100" b="1" dirty="0">
                  <a:solidFill>
                    <a:srgbClr val="FFFFFF"/>
                  </a:solidFill>
                  <a:effectLst>
                    <a:outerShdw blurRad="38100" dist="38100" dir="2700000" algn="tl">
                      <a:srgbClr val="000000"/>
                    </a:outerShdw>
                  </a:effectLst>
                  <a:latin typeface="Calibri" pitchFamily="34" charset="0"/>
                  <a:sym typeface="Symbol" pitchFamily="18" charset="2"/>
                </a:endParaRPr>
              </a:p>
            </p:txBody>
          </p:sp>
          <p:sp>
            <p:nvSpPr>
              <p:cNvPr id="11" name="Text Box 49"/>
              <p:cNvSpPr txBox="1">
                <a:spLocks noChangeArrowheads="1"/>
              </p:cNvSpPr>
              <p:nvPr/>
            </p:nvSpPr>
            <p:spPr bwMode="auto">
              <a:xfrm>
                <a:off x="38100" y="3135312"/>
                <a:ext cx="1739900" cy="369888"/>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p>
                <a:pPr algn="ctr" eaLnBrk="1" fontAlgn="auto" hangingPunct="1">
                  <a:spcBef>
                    <a:spcPts val="0"/>
                  </a:spcBef>
                  <a:spcAft>
                    <a:spcPct val="40000"/>
                  </a:spcAft>
                  <a:defRPr/>
                </a:pPr>
                <a:r>
                  <a:rPr lang="es-ES_tradnl" b="1" dirty="0">
                    <a:solidFill>
                      <a:srgbClr val="FFFFFF"/>
                    </a:solidFill>
                    <a:effectLst>
                      <a:outerShdw blurRad="38100" dist="38100" dir="2700000" algn="tl">
                        <a:srgbClr val="000000">
                          <a:alpha val="43137"/>
                        </a:srgbClr>
                      </a:outerShdw>
                    </a:effectLst>
                    <a:latin typeface="Calibri"/>
                    <a:cs typeface="Arial"/>
                    <a:sym typeface="Symbol" charset="2"/>
                  </a:rPr>
                  <a:t>PASO 2</a:t>
                </a:r>
              </a:p>
            </p:txBody>
          </p:sp>
        </p:grpSp>
        <p:grpSp>
          <p:nvGrpSpPr>
            <p:cNvPr id="144401" name="Agrupar 50"/>
            <p:cNvGrpSpPr>
              <a:grpSpLocks/>
            </p:cNvGrpSpPr>
            <p:nvPr/>
          </p:nvGrpSpPr>
          <p:grpSpPr bwMode="auto">
            <a:xfrm>
              <a:off x="38100" y="4725987"/>
              <a:ext cx="1739900" cy="1903413"/>
              <a:chOff x="38100" y="4725987"/>
              <a:chExt cx="1739900" cy="1903413"/>
            </a:xfrm>
          </p:grpSpPr>
          <p:sp>
            <p:nvSpPr>
              <p:cNvPr id="8" name="Rectangle 48"/>
              <p:cNvSpPr>
                <a:spLocks noChangeArrowheads="1"/>
              </p:cNvSpPr>
              <p:nvPr/>
            </p:nvSpPr>
            <p:spPr bwMode="auto">
              <a:xfrm>
                <a:off x="151081" y="4725987"/>
                <a:ext cx="1525831" cy="1903413"/>
              </a:xfrm>
              <a:prstGeom prst="rect">
                <a:avLst/>
              </a:prstGeom>
              <a:solidFill>
                <a:schemeClr val="accent6">
                  <a:lumMod val="75000"/>
                  <a:alpha val="76000"/>
                </a:schemeClr>
              </a:solidFill>
              <a:ln w="9525">
                <a:noFill/>
                <a:miter lim="800000"/>
                <a:headEnd/>
                <a:tailEnd/>
              </a:ln>
              <a:effectLst>
                <a:outerShdw blurRad="50800" dist="38100" dir="2700000" algn="tl" rotWithShape="0">
                  <a:srgbClr val="000000">
                    <a:alpha val="43000"/>
                  </a:srgbClr>
                </a:outerShdw>
              </a:effectLst>
            </p:spPr>
            <p:txBody>
              <a:bodyPr wrap="none" anchor="ctr"/>
              <a:lstStyle/>
              <a:p>
                <a:pPr algn="ctr" eaLnBrk="1" hangingPunct="1">
                  <a:spcAft>
                    <a:spcPct val="40000"/>
                  </a:spcAft>
                  <a:defRPr/>
                </a:pPr>
                <a:endParaRPr lang="es-ES" altLang="es-ES" sz="1100" b="1" dirty="0">
                  <a:solidFill>
                    <a:srgbClr val="FFFFFF"/>
                  </a:solidFill>
                  <a:effectLst>
                    <a:outerShdw blurRad="38100" dist="38100" dir="2700000" algn="tl">
                      <a:srgbClr val="000000"/>
                    </a:outerShdw>
                  </a:effectLst>
                  <a:latin typeface="Calibri" pitchFamily="34" charset="0"/>
                  <a:sym typeface="Symbol" pitchFamily="18" charset="2"/>
                </a:endParaRPr>
              </a:p>
            </p:txBody>
          </p:sp>
          <p:sp>
            <p:nvSpPr>
              <p:cNvPr id="9" name="Text Box 49"/>
              <p:cNvSpPr txBox="1">
                <a:spLocks noChangeArrowheads="1"/>
              </p:cNvSpPr>
              <p:nvPr/>
            </p:nvSpPr>
            <p:spPr bwMode="auto">
              <a:xfrm>
                <a:off x="38100" y="5486400"/>
                <a:ext cx="1739900" cy="369887"/>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p>
                <a:pPr algn="ctr" eaLnBrk="1" fontAlgn="auto" hangingPunct="1">
                  <a:spcBef>
                    <a:spcPts val="0"/>
                  </a:spcBef>
                  <a:spcAft>
                    <a:spcPct val="40000"/>
                  </a:spcAft>
                  <a:defRPr/>
                </a:pPr>
                <a:r>
                  <a:rPr lang="es-ES_tradnl" b="1" dirty="0">
                    <a:solidFill>
                      <a:srgbClr val="FFFFFF"/>
                    </a:solidFill>
                    <a:effectLst>
                      <a:outerShdw blurRad="38100" dist="38100" dir="2700000" algn="tl">
                        <a:srgbClr val="000000">
                          <a:alpha val="43137"/>
                        </a:srgbClr>
                      </a:outerShdw>
                    </a:effectLst>
                    <a:latin typeface="Calibri"/>
                    <a:cs typeface="Arial"/>
                    <a:sym typeface="Symbol" charset="2"/>
                  </a:rPr>
                  <a:t>PASO 3</a:t>
                </a:r>
              </a:p>
            </p:txBody>
          </p:sp>
        </p:grpSp>
      </p:grpSp>
      <p:grpSp>
        <p:nvGrpSpPr>
          <p:cNvPr id="144387" name="Agrupar 36"/>
          <p:cNvGrpSpPr>
            <a:grpSpLocks/>
          </p:cNvGrpSpPr>
          <p:nvPr/>
        </p:nvGrpSpPr>
        <p:grpSpPr bwMode="auto">
          <a:xfrm>
            <a:off x="5588000" y="1231900"/>
            <a:ext cx="3149600" cy="612775"/>
            <a:chOff x="6019800" y="1752600"/>
            <a:chExt cx="1905000" cy="609600"/>
          </a:xfrm>
        </p:grpSpPr>
        <p:sp>
          <p:nvSpPr>
            <p:cNvPr id="15" name="Rectángulo redondeado 62"/>
            <p:cNvSpPr/>
            <p:nvPr/>
          </p:nvSpPr>
          <p:spPr bwMode="auto">
            <a:xfrm>
              <a:off x="6019800" y="1752600"/>
              <a:ext cx="1905000" cy="609600"/>
            </a:xfrm>
            <a:prstGeom prst="roundRect">
              <a:avLst/>
            </a:prstGeom>
            <a:solidFill>
              <a:srgbClr val="CDD7EB">
                <a:alpha val="77000"/>
              </a:srgbClr>
            </a:solidFill>
            <a:ln w="9525" cap="flat" cmpd="sng" algn="ctr">
              <a:solidFill>
                <a:srgbClr val="004586"/>
              </a:solidFill>
              <a:prstDash val="solid"/>
              <a:round/>
              <a:headEnd type="none" w="med" len="med"/>
              <a:tailEnd type="none" w="med" len="med"/>
            </a:ln>
            <a:effectLst>
              <a:outerShdw blurRad="63500" dist="35921" dir="2700000" algn="ctr" rotWithShape="0">
                <a:srgbClr val="004586"/>
              </a:outerShdw>
            </a:effectLst>
          </p:spPr>
          <p:txBody>
            <a:bodyPr/>
            <a:lstStyle/>
            <a:p>
              <a:pPr algn="ctr" eaLnBrk="1" fontAlgn="auto" hangingPunct="1">
                <a:spcBef>
                  <a:spcPts val="0"/>
                </a:spcBef>
                <a:spcAft>
                  <a:spcPts val="0"/>
                </a:spcAft>
                <a:defRPr/>
              </a:pPr>
              <a:endParaRPr lang="es-ES_tradnl" sz="1400" b="1" dirty="0">
                <a:solidFill>
                  <a:srgbClr val="FFFFFF"/>
                </a:solidFill>
                <a:effectLst>
                  <a:outerShdw blurRad="38100" dist="38100" dir="2700000" algn="tl">
                    <a:srgbClr val="000000">
                      <a:alpha val="43137"/>
                    </a:srgbClr>
                  </a:outerShdw>
                </a:effectLst>
                <a:latin typeface="Calibri"/>
                <a:sym typeface="Symbol" charset="2"/>
              </a:endParaRPr>
            </a:p>
          </p:txBody>
        </p:sp>
        <p:sp>
          <p:nvSpPr>
            <p:cNvPr id="16" name="Text Box 11"/>
            <p:cNvSpPr txBox="1">
              <a:spLocks noChangeArrowheads="1"/>
            </p:cNvSpPr>
            <p:nvPr/>
          </p:nvSpPr>
          <p:spPr bwMode="auto">
            <a:xfrm>
              <a:off x="6107177" y="1871285"/>
              <a:ext cx="1730247" cy="386683"/>
            </a:xfrm>
            <a:prstGeom prst="rect">
              <a:avLst/>
            </a:prstGeom>
            <a:noFill/>
            <a:ln w="52451">
              <a:noFill/>
              <a:miter lim="800000"/>
              <a:headEnd/>
              <a:tailEnd/>
            </a:ln>
            <a:effectLst/>
          </p:spPr>
          <p:txBody>
            <a:bodyPr lIns="80138" tIns="40069" rIns="80138" bIns="40069" anchor="b">
              <a:spAutoFit/>
            </a:bodyPr>
            <a:lstStyle/>
            <a:p>
              <a:pPr algn="ctr" defTabSz="801660" eaLnBrk="1" fontAlgn="auto" hangingPunct="1">
                <a:spcBef>
                  <a:spcPts val="0"/>
                </a:spcBef>
                <a:spcAft>
                  <a:spcPts val="0"/>
                </a:spcAft>
                <a:defRPr/>
              </a:pPr>
              <a:r>
                <a:rPr lang="en-GB" sz="2000" b="1" dirty="0" err="1">
                  <a:solidFill>
                    <a:srgbClr val="004586"/>
                  </a:solidFill>
                  <a:latin typeface="Calibri"/>
                  <a:sym typeface="Symbol" charset="2"/>
                </a:rPr>
                <a:t>Diagnóstico</a:t>
              </a:r>
              <a:r>
                <a:rPr lang="en-GB" sz="2000" b="1" dirty="0">
                  <a:solidFill>
                    <a:srgbClr val="004586"/>
                  </a:solidFill>
                  <a:latin typeface="Calibri"/>
                  <a:sym typeface="Symbol" charset="2"/>
                </a:rPr>
                <a:t> de EPOC</a:t>
              </a:r>
            </a:p>
          </p:txBody>
        </p:sp>
      </p:grpSp>
      <p:grpSp>
        <p:nvGrpSpPr>
          <p:cNvPr id="7" name="Agrupar 59"/>
          <p:cNvGrpSpPr>
            <a:grpSpLocks/>
          </p:cNvGrpSpPr>
          <p:nvPr/>
        </p:nvGrpSpPr>
        <p:grpSpPr bwMode="auto">
          <a:xfrm>
            <a:off x="5588000" y="5419725"/>
            <a:ext cx="3149600" cy="612775"/>
            <a:chOff x="381000" y="2895600"/>
            <a:chExt cx="3352800" cy="609600"/>
          </a:xfrm>
        </p:grpSpPr>
        <p:sp>
          <p:nvSpPr>
            <p:cNvPr id="18" name="Rectángulo redondeado 57"/>
            <p:cNvSpPr/>
            <p:nvPr/>
          </p:nvSpPr>
          <p:spPr bwMode="auto">
            <a:xfrm>
              <a:off x="381000" y="2895600"/>
              <a:ext cx="3352800" cy="609600"/>
            </a:xfrm>
            <a:prstGeom prst="roundRect">
              <a:avLst/>
            </a:prstGeom>
            <a:solidFill>
              <a:srgbClr val="CDD7EB">
                <a:alpha val="77000"/>
              </a:srgbClr>
            </a:solidFill>
            <a:ln w="9525" cap="flat" cmpd="sng" algn="ctr">
              <a:solidFill>
                <a:srgbClr val="004586"/>
              </a:solidFill>
              <a:prstDash val="solid"/>
              <a:round/>
              <a:headEnd type="none" w="med" len="med"/>
              <a:tailEnd type="none" w="med" len="med"/>
            </a:ln>
            <a:effectLst>
              <a:outerShdw blurRad="63500" dist="35921" dir="2700000" algn="ctr" rotWithShape="0">
                <a:srgbClr val="004586"/>
              </a:outerShdw>
            </a:effectLst>
          </p:spPr>
          <p:txBody>
            <a:bodyPr/>
            <a:lstStyle/>
            <a:p>
              <a:pPr algn="ctr" eaLnBrk="1" fontAlgn="auto" hangingPunct="1">
                <a:spcBef>
                  <a:spcPts val="0"/>
                </a:spcBef>
                <a:spcAft>
                  <a:spcPts val="0"/>
                </a:spcAft>
                <a:defRPr/>
              </a:pPr>
              <a:endParaRPr lang="es-ES_tradnl" sz="1400" b="1" dirty="0">
                <a:solidFill>
                  <a:srgbClr val="FFFFFF"/>
                </a:solidFill>
                <a:effectLst>
                  <a:outerShdw blurRad="38100" dist="38100" dir="2700000" algn="tl">
                    <a:srgbClr val="000000">
                      <a:alpha val="43137"/>
                    </a:srgbClr>
                  </a:outerShdw>
                </a:effectLst>
                <a:latin typeface="Calibri"/>
                <a:sym typeface="Symbol" charset="2"/>
              </a:endParaRPr>
            </a:p>
          </p:txBody>
        </p:sp>
        <p:sp>
          <p:nvSpPr>
            <p:cNvPr id="19" name="Text Box 11"/>
            <p:cNvSpPr txBox="1">
              <a:spLocks noChangeArrowheads="1"/>
            </p:cNvSpPr>
            <p:nvPr/>
          </p:nvSpPr>
          <p:spPr bwMode="auto">
            <a:xfrm>
              <a:off x="534783" y="2992175"/>
              <a:ext cx="3045235" cy="386683"/>
            </a:xfrm>
            <a:prstGeom prst="rect">
              <a:avLst/>
            </a:prstGeom>
            <a:noFill/>
            <a:ln w="52451">
              <a:noFill/>
              <a:miter lim="800000"/>
              <a:headEnd/>
              <a:tailEnd/>
            </a:ln>
            <a:effectLst/>
          </p:spPr>
          <p:txBody>
            <a:bodyPr lIns="80138" tIns="40069" rIns="80138" bIns="40069" anchor="b">
              <a:spAutoFit/>
            </a:bodyPr>
            <a:lstStyle/>
            <a:p>
              <a:pPr algn="ctr" defTabSz="801660" eaLnBrk="1" fontAlgn="auto" hangingPunct="1">
                <a:spcBef>
                  <a:spcPts val="0"/>
                </a:spcBef>
                <a:spcAft>
                  <a:spcPts val="0"/>
                </a:spcAft>
                <a:defRPr/>
              </a:pPr>
              <a:r>
                <a:rPr lang="en-GB" sz="2000" b="1" dirty="0" err="1">
                  <a:solidFill>
                    <a:srgbClr val="004586"/>
                  </a:solidFill>
                  <a:latin typeface="Calibri"/>
                  <a:sym typeface="Symbol" charset="2"/>
                </a:rPr>
                <a:t>Valorar</a:t>
              </a:r>
              <a:r>
                <a:rPr lang="en-GB" sz="2000" b="1" dirty="0">
                  <a:solidFill>
                    <a:srgbClr val="004586"/>
                  </a:solidFill>
                  <a:latin typeface="Calibri"/>
                  <a:sym typeface="Symbol" charset="2"/>
                </a:rPr>
                <a:t> </a:t>
              </a:r>
              <a:r>
                <a:rPr lang="en-GB" sz="2000" b="1" dirty="0" err="1">
                  <a:solidFill>
                    <a:srgbClr val="004586"/>
                  </a:solidFill>
                  <a:latin typeface="Calibri"/>
                  <a:sym typeface="Symbol" charset="2"/>
                </a:rPr>
                <a:t>gravedad</a:t>
              </a:r>
              <a:endParaRPr lang="en-GB" sz="2000" b="1" dirty="0">
                <a:solidFill>
                  <a:srgbClr val="004586"/>
                </a:solidFill>
                <a:latin typeface="Calibri"/>
                <a:sym typeface="Symbol" charset="2"/>
              </a:endParaRPr>
            </a:p>
          </p:txBody>
        </p:sp>
      </p:grpSp>
      <p:grpSp>
        <p:nvGrpSpPr>
          <p:cNvPr id="14" name="Agrupar 77"/>
          <p:cNvGrpSpPr>
            <a:grpSpLocks/>
          </p:cNvGrpSpPr>
          <p:nvPr/>
        </p:nvGrpSpPr>
        <p:grpSpPr bwMode="auto">
          <a:xfrm>
            <a:off x="5259388" y="2981325"/>
            <a:ext cx="3810000" cy="609600"/>
            <a:chOff x="3718894" y="3276600"/>
            <a:chExt cx="2855754" cy="609600"/>
          </a:xfrm>
        </p:grpSpPr>
        <p:sp>
          <p:nvSpPr>
            <p:cNvPr id="21" name="Rectángulo redondeado 65"/>
            <p:cNvSpPr/>
            <p:nvPr/>
          </p:nvSpPr>
          <p:spPr bwMode="auto">
            <a:xfrm>
              <a:off x="3962400" y="3276600"/>
              <a:ext cx="2362200" cy="609600"/>
            </a:xfrm>
            <a:prstGeom prst="roundRect">
              <a:avLst/>
            </a:prstGeom>
            <a:solidFill>
              <a:srgbClr val="CDD7EB">
                <a:alpha val="77000"/>
              </a:srgbClr>
            </a:solidFill>
            <a:ln w="9525" cap="flat" cmpd="sng" algn="ctr">
              <a:solidFill>
                <a:srgbClr val="004586"/>
              </a:solidFill>
              <a:prstDash val="solid"/>
              <a:round/>
              <a:headEnd type="none" w="med" len="med"/>
              <a:tailEnd type="none" w="med" len="med"/>
            </a:ln>
            <a:effectLst>
              <a:outerShdw blurRad="63500" dist="35921" dir="2700000" algn="ctr" rotWithShape="0">
                <a:srgbClr val="004586"/>
              </a:outerShdw>
            </a:effectLst>
          </p:spPr>
          <p:txBody>
            <a:bodyPr/>
            <a:lstStyle/>
            <a:p>
              <a:pPr algn="ctr" eaLnBrk="1" fontAlgn="auto" hangingPunct="1">
                <a:spcBef>
                  <a:spcPts val="0"/>
                </a:spcBef>
                <a:spcAft>
                  <a:spcPts val="0"/>
                </a:spcAft>
                <a:defRPr/>
              </a:pPr>
              <a:endParaRPr lang="es-ES_tradnl" sz="1400" b="1" dirty="0">
                <a:solidFill>
                  <a:srgbClr val="FFFFFF"/>
                </a:solidFill>
                <a:effectLst>
                  <a:outerShdw blurRad="38100" dist="38100" dir="2700000" algn="tl">
                    <a:srgbClr val="000000">
                      <a:alpha val="43137"/>
                    </a:srgbClr>
                  </a:outerShdw>
                </a:effectLst>
                <a:latin typeface="Calibri"/>
                <a:sym typeface="Symbol" charset="2"/>
              </a:endParaRPr>
            </a:p>
          </p:txBody>
        </p:sp>
        <p:sp>
          <p:nvSpPr>
            <p:cNvPr id="22" name="Text Box 11"/>
            <p:cNvSpPr txBox="1">
              <a:spLocks noChangeArrowheads="1"/>
            </p:cNvSpPr>
            <p:nvPr/>
          </p:nvSpPr>
          <p:spPr bwMode="auto">
            <a:xfrm>
              <a:off x="3718894" y="3378441"/>
              <a:ext cx="2855754" cy="388697"/>
            </a:xfrm>
            <a:prstGeom prst="rect">
              <a:avLst/>
            </a:prstGeom>
            <a:noFill/>
            <a:ln w="52451">
              <a:noFill/>
              <a:miter lim="800000"/>
              <a:headEnd/>
              <a:tailEnd/>
            </a:ln>
            <a:effectLst/>
          </p:spPr>
          <p:txBody>
            <a:bodyPr lIns="80138" tIns="40069" rIns="80138" bIns="40069" anchor="b">
              <a:spAutoFit/>
            </a:bodyPr>
            <a:lstStyle/>
            <a:p>
              <a:pPr algn="ctr" defTabSz="801660" eaLnBrk="1" fontAlgn="auto" hangingPunct="1">
                <a:spcBef>
                  <a:spcPts val="0"/>
                </a:spcBef>
                <a:spcAft>
                  <a:spcPts val="0"/>
                </a:spcAft>
                <a:defRPr/>
              </a:pPr>
              <a:r>
                <a:rPr lang="en-GB" sz="2000" b="1" dirty="0" err="1">
                  <a:solidFill>
                    <a:srgbClr val="004586"/>
                  </a:solidFill>
                  <a:latin typeface="Calibri"/>
                  <a:sym typeface="Symbol" charset="2"/>
                </a:rPr>
                <a:t>Caracterización</a:t>
              </a:r>
              <a:r>
                <a:rPr lang="en-GB" sz="2000" b="1" dirty="0">
                  <a:solidFill>
                    <a:srgbClr val="004586"/>
                  </a:solidFill>
                  <a:latin typeface="Calibri"/>
                  <a:sym typeface="Symbol" charset="2"/>
                </a:rPr>
                <a:t> del </a:t>
              </a:r>
              <a:r>
                <a:rPr lang="en-GB" sz="2000" b="1" dirty="0" err="1">
                  <a:solidFill>
                    <a:srgbClr val="004586"/>
                  </a:solidFill>
                  <a:latin typeface="Calibri"/>
                  <a:sym typeface="Symbol" charset="2"/>
                </a:rPr>
                <a:t>fenotipo</a:t>
              </a:r>
              <a:endParaRPr lang="en-GB" sz="2000" b="1" dirty="0">
                <a:solidFill>
                  <a:srgbClr val="004586"/>
                </a:solidFill>
                <a:latin typeface="Calibri"/>
                <a:sym typeface="Symbol" charset="2"/>
              </a:endParaRPr>
            </a:p>
          </p:txBody>
        </p:sp>
      </p:grpSp>
      <p:sp>
        <p:nvSpPr>
          <p:cNvPr id="144390" name="Text Box 23"/>
          <p:cNvSpPr txBox="1">
            <a:spLocks noChangeArrowheads="1"/>
          </p:cNvSpPr>
          <p:nvPr/>
        </p:nvSpPr>
        <p:spPr bwMode="auto">
          <a:xfrm>
            <a:off x="2495550" y="74613"/>
            <a:ext cx="83264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s-ES_tradnl" altLang="es-ES" sz="3200" b="1" dirty="0">
                <a:solidFill>
                  <a:srgbClr val="004586"/>
                </a:solidFill>
                <a:latin typeface="Calibri" panose="020F0502020204030204" pitchFamily="34" charset="0"/>
                <a:sym typeface="Symbol" panose="05050102010706020507" pitchFamily="18" charset="2"/>
              </a:rPr>
              <a:t>Caracterización del fenotipo</a:t>
            </a:r>
          </a:p>
        </p:txBody>
      </p:sp>
      <p:cxnSp>
        <p:nvCxnSpPr>
          <p:cNvPr id="47" name="46 Conector recto de flecha"/>
          <p:cNvCxnSpPr/>
          <p:nvPr/>
        </p:nvCxnSpPr>
        <p:spPr>
          <a:xfrm>
            <a:off x="7091363" y="2001838"/>
            <a:ext cx="20637" cy="741362"/>
          </a:xfrm>
          <a:prstGeom prst="straightConnector1">
            <a:avLst/>
          </a:prstGeom>
          <a:ln w="5715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8" name="47 Conector recto de flecha"/>
          <p:cNvCxnSpPr/>
          <p:nvPr/>
        </p:nvCxnSpPr>
        <p:spPr>
          <a:xfrm>
            <a:off x="7199313" y="4040188"/>
            <a:ext cx="14287" cy="1212850"/>
          </a:xfrm>
          <a:prstGeom prst="straightConnector1">
            <a:avLst/>
          </a:prstGeom>
          <a:ln w="57150">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24" name="Imagen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36360" y="129128"/>
            <a:ext cx="2748483" cy="85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wipe(left)">
                                      <p:cBhvr>
                                        <p:cTn id="9" dur="500"/>
                                        <p:tgtEl>
                                          <p:spTgt spid="1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48"/>
                                        </p:tgtEl>
                                        <p:attrNameLst>
                                          <p:attrName>style.visibility</p:attrName>
                                        </p:attrNameLst>
                                      </p:cBhvr>
                                      <p:to>
                                        <p:strVal val="visible"/>
                                      </p:to>
                                    </p:set>
                                  </p:childTnLst>
                                </p:cTn>
                              </p:par>
                              <p:par>
                                <p:cTn id="14" presetID="22" presetClass="entr" presetSubtype="8"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5410" name="Agrupar 45"/>
          <p:cNvGrpSpPr>
            <a:grpSpLocks/>
          </p:cNvGrpSpPr>
          <p:nvPr/>
        </p:nvGrpSpPr>
        <p:grpSpPr bwMode="auto">
          <a:xfrm>
            <a:off x="25400" y="152400"/>
            <a:ext cx="2319338" cy="1981200"/>
            <a:chOff x="38100" y="152400"/>
            <a:chExt cx="1739900" cy="1981200"/>
          </a:xfrm>
        </p:grpSpPr>
        <p:sp>
          <p:nvSpPr>
            <p:cNvPr id="43" name="Rectangle 48"/>
            <p:cNvSpPr>
              <a:spLocks noChangeArrowheads="1"/>
            </p:cNvSpPr>
            <p:nvPr/>
          </p:nvSpPr>
          <p:spPr bwMode="auto">
            <a:xfrm>
              <a:off x="152426" y="152400"/>
              <a:ext cx="1524347" cy="1981200"/>
            </a:xfrm>
            <a:prstGeom prst="rect">
              <a:avLst/>
            </a:prstGeom>
            <a:solidFill>
              <a:schemeClr val="accent6">
                <a:lumMod val="75000"/>
                <a:alpha val="76000"/>
              </a:schemeClr>
            </a:solidFill>
            <a:ln w="9525">
              <a:noFill/>
              <a:miter lim="800000"/>
              <a:headEnd/>
              <a:tailEnd/>
            </a:ln>
            <a:effectLst>
              <a:outerShdw blurRad="50800" dist="38100" dir="2700000" algn="tl" rotWithShape="0">
                <a:srgbClr val="000000">
                  <a:alpha val="43000"/>
                </a:srgbClr>
              </a:outerShdw>
            </a:effectLst>
          </p:spPr>
          <p:txBody>
            <a:bodyPr wrap="none" anchor="ctr"/>
            <a:lstStyle/>
            <a:p>
              <a:pPr algn="ctr">
                <a:spcAft>
                  <a:spcPct val="40000"/>
                </a:spcAft>
                <a:buFont typeface="Symbol" charset="2"/>
                <a:buNone/>
                <a:defRPr/>
              </a:pPr>
              <a:endParaRPr lang="es-ES_tradnl" sz="1000" b="1">
                <a:solidFill>
                  <a:srgbClr val="FFFFFF"/>
                </a:solidFill>
                <a:effectLst>
                  <a:outerShdw blurRad="38100" dist="38100" dir="2700000" algn="tl">
                    <a:srgbClr val="000000">
                      <a:alpha val="43137"/>
                    </a:srgbClr>
                  </a:outerShdw>
                </a:effectLst>
                <a:latin typeface="Times New Roman" charset="0"/>
                <a:cs typeface="+mn-cs"/>
                <a:sym typeface="Symbol" charset="2"/>
              </a:endParaRPr>
            </a:p>
          </p:txBody>
        </p:sp>
        <p:sp>
          <p:nvSpPr>
            <p:cNvPr id="56" name="Text Box 49"/>
            <p:cNvSpPr txBox="1">
              <a:spLocks noChangeArrowheads="1"/>
            </p:cNvSpPr>
            <p:nvPr/>
          </p:nvSpPr>
          <p:spPr bwMode="auto">
            <a:xfrm>
              <a:off x="38100" y="1230313"/>
              <a:ext cx="1739900" cy="369887"/>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p>
              <a:pPr algn="ctr">
                <a:spcAft>
                  <a:spcPct val="40000"/>
                </a:spcAft>
                <a:buFont typeface="Symbol" charset="2"/>
                <a:buNone/>
                <a:defRPr/>
              </a:pPr>
              <a:r>
                <a:rPr lang="es-ES_tradnl" b="1" dirty="0">
                  <a:solidFill>
                    <a:srgbClr val="FFFFFF"/>
                  </a:solidFill>
                  <a:effectLst>
                    <a:outerShdw blurRad="38100" dist="38100" dir="2700000" algn="tl">
                      <a:srgbClr val="000000">
                        <a:alpha val="43137"/>
                      </a:srgbClr>
                    </a:outerShdw>
                  </a:effectLst>
                  <a:latin typeface="Calibri" panose="020F0502020204030204" pitchFamily="34" charset="0"/>
                  <a:cs typeface="Arial"/>
                  <a:sym typeface="Symbol" charset="2"/>
                </a:rPr>
                <a:t>PASO 3</a:t>
              </a:r>
            </a:p>
          </p:txBody>
        </p:sp>
      </p:grpSp>
      <p:pic>
        <p:nvPicPr>
          <p:cNvPr id="47" name="Imagen 46"/>
          <p:cNvPicPr>
            <a:picLocks noChangeAspect="1"/>
          </p:cNvPicPr>
          <p:nvPr/>
        </p:nvPicPr>
        <p:blipFill>
          <a:blip r:embed="rId3" cstate="print"/>
          <a:stretch>
            <a:fillRect/>
          </a:stretch>
        </p:blipFill>
        <p:spPr>
          <a:xfrm rot="21203689">
            <a:off x="313761" y="302641"/>
            <a:ext cx="1771153" cy="711700"/>
          </a:xfrm>
          <a:prstGeom prst="rect">
            <a:avLst/>
          </a:prstGeom>
          <a:solidFill>
            <a:srgbClr val="FFFFFF">
              <a:shade val="85000"/>
            </a:srgbClr>
          </a:solidFill>
          <a:ln w="57150" cap="sq" cmpd="sng">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145412" name="Agrupar 72"/>
          <p:cNvGrpSpPr>
            <a:grpSpLocks/>
          </p:cNvGrpSpPr>
          <p:nvPr/>
        </p:nvGrpSpPr>
        <p:grpSpPr bwMode="auto">
          <a:xfrm>
            <a:off x="508000" y="990600"/>
            <a:ext cx="5994400" cy="838200"/>
            <a:chOff x="381000" y="990600"/>
            <a:chExt cx="4495800" cy="838200"/>
          </a:xfrm>
        </p:grpSpPr>
        <p:grpSp>
          <p:nvGrpSpPr>
            <p:cNvPr id="145502" name="Agrupar 36"/>
            <p:cNvGrpSpPr>
              <a:grpSpLocks/>
            </p:cNvGrpSpPr>
            <p:nvPr/>
          </p:nvGrpSpPr>
          <p:grpSpPr bwMode="auto">
            <a:xfrm>
              <a:off x="2362200" y="1067250"/>
              <a:ext cx="2514600" cy="653828"/>
              <a:chOff x="5896895" y="1676850"/>
              <a:chExt cx="2027903" cy="653828"/>
            </a:xfrm>
          </p:grpSpPr>
          <p:sp>
            <p:nvSpPr>
              <p:cNvPr id="63" name="Rectángulo redondeado 62"/>
              <p:cNvSpPr/>
              <p:nvPr/>
            </p:nvSpPr>
            <p:spPr bwMode="auto">
              <a:xfrm>
                <a:off x="5896895" y="1721078"/>
                <a:ext cx="2027903" cy="609600"/>
              </a:xfrm>
              <a:prstGeom prst="roundRect">
                <a:avLst/>
              </a:prstGeom>
              <a:solidFill>
                <a:srgbClr val="CDD7EB">
                  <a:alpha val="77000"/>
                </a:srgbClr>
              </a:solidFill>
              <a:ln w="9525" cap="flat" cmpd="sng" algn="ctr">
                <a:solidFill>
                  <a:srgbClr val="004586"/>
                </a:solidFill>
                <a:prstDash val="solid"/>
                <a:round/>
                <a:headEnd type="none" w="med" len="med"/>
                <a:tailEnd type="none" w="med" len="med"/>
              </a:ln>
              <a:effectLst>
                <a:outerShdw blurRad="63500" dist="35921" dir="2700000" algn="ctr" rotWithShape="0">
                  <a:srgbClr val="004586"/>
                </a:outerShdw>
              </a:effectLst>
            </p:spPr>
            <p:txBody>
              <a:bodyPr/>
              <a:lstStyle/>
              <a:p>
                <a:pPr algn="ctr">
                  <a:buFont typeface="Symbol" charset="2"/>
                  <a:buNone/>
                  <a:defRPr/>
                </a:pPr>
                <a:endParaRPr lang="es-ES_tradnl" sz="1400" b="1">
                  <a:solidFill>
                    <a:srgbClr val="FFFFFF"/>
                  </a:solidFill>
                  <a:effectLst>
                    <a:outerShdw blurRad="38100" dist="38100" dir="2700000" algn="tl">
                      <a:srgbClr val="000000">
                        <a:alpha val="43137"/>
                      </a:srgbClr>
                    </a:outerShdw>
                  </a:effectLst>
                  <a:latin typeface="Times New Roman" charset="0"/>
                  <a:cs typeface="+mn-cs"/>
                  <a:sym typeface="Symbol" charset="2"/>
                </a:endParaRPr>
              </a:p>
            </p:txBody>
          </p:sp>
          <p:sp>
            <p:nvSpPr>
              <p:cNvPr id="64" name="Text Box 11"/>
              <p:cNvSpPr txBox="1">
                <a:spLocks noChangeArrowheads="1"/>
              </p:cNvSpPr>
              <p:nvPr/>
            </p:nvSpPr>
            <p:spPr bwMode="auto">
              <a:xfrm>
                <a:off x="5984272" y="1676850"/>
                <a:ext cx="1843548" cy="634918"/>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b="1" dirty="0" err="1">
                    <a:solidFill>
                      <a:srgbClr val="004586"/>
                    </a:solidFill>
                    <a:latin typeface="Calibri" panose="020F0502020204030204" pitchFamily="34" charset="0"/>
                    <a:cs typeface="+mn-cs"/>
                    <a:sym typeface="Symbol" charset="2"/>
                  </a:rPr>
                  <a:t>Valorar la gravedad</a:t>
                </a:r>
              </a:p>
              <a:p>
                <a:pPr algn="ctr" defTabSz="801688">
                  <a:defRPr/>
                </a:pPr>
                <a:r>
                  <a:rPr lang="en-GB" b="1" dirty="0" err="1">
                    <a:solidFill>
                      <a:srgbClr val="004586"/>
                    </a:solidFill>
                    <a:latin typeface="Calibri" panose="020F0502020204030204" pitchFamily="34" charset="0"/>
                    <a:cs typeface="+mn-cs"/>
                    <a:sym typeface="Symbol" charset="2"/>
                  </a:rPr>
                  <a:t>multidimensional</a:t>
                </a:r>
              </a:p>
            </p:txBody>
          </p:sp>
        </p:grpSp>
        <p:cxnSp>
          <p:nvCxnSpPr>
            <p:cNvPr id="71" name="Conector recto 70"/>
            <p:cNvCxnSpPr/>
            <p:nvPr/>
          </p:nvCxnSpPr>
          <p:spPr bwMode="auto">
            <a:xfrm>
              <a:off x="1371600" y="1447800"/>
              <a:ext cx="838200" cy="1588"/>
            </a:xfrm>
            <a:prstGeom prst="line">
              <a:avLst/>
            </a:prstGeom>
            <a:solidFill>
              <a:schemeClr val="accent1"/>
            </a:solidFill>
            <a:ln w="28575" cap="flat" cmpd="sng" algn="ctr">
              <a:solidFill>
                <a:srgbClr val="FF0000"/>
              </a:solidFill>
              <a:prstDash val="sysDot"/>
              <a:round/>
              <a:headEnd type="none" w="med" len="med"/>
              <a:tailEnd type="triangle" w="med" len="med"/>
            </a:ln>
            <a:effectLst>
              <a:outerShdw blurRad="63500" dist="35921" dir="2700000" algn="ctr" rotWithShape="0">
                <a:schemeClr val="tx1"/>
              </a:outerShdw>
            </a:effectLst>
          </p:spPr>
        </p:cxnSp>
        <p:sp>
          <p:nvSpPr>
            <p:cNvPr id="72" name="Elipse 71"/>
            <p:cNvSpPr/>
            <p:nvPr/>
          </p:nvSpPr>
          <p:spPr bwMode="auto">
            <a:xfrm>
              <a:off x="381000" y="990600"/>
              <a:ext cx="990600" cy="838200"/>
            </a:xfrm>
            <a:prstGeom prst="ellipse">
              <a:avLst/>
            </a:prstGeom>
            <a:noFill/>
            <a:ln w="28575" cap="flat" cmpd="sng" algn="ctr">
              <a:solidFill>
                <a:srgbClr val="FF0000"/>
              </a:solidFill>
              <a:prstDash val="sysDot"/>
              <a:round/>
              <a:headEnd type="none" w="med" len="med"/>
              <a:tailEnd type="none" w="med" len="med"/>
            </a:ln>
            <a:effectLst>
              <a:outerShdw blurRad="63500" dist="35921" dir="2700000" algn="ctr" rotWithShape="0">
                <a:schemeClr val="tx1"/>
              </a:outerShdw>
            </a:effectLst>
          </p:spPr>
          <p:txBody>
            <a:bodyPr/>
            <a:lstStyle/>
            <a:p>
              <a:pPr algn="ctr">
                <a:buFont typeface="Symbol" charset="2"/>
                <a:buNone/>
                <a:defRPr/>
              </a:pPr>
              <a:endParaRPr lang="es-ES_tradnl" sz="2400" b="1">
                <a:solidFill>
                  <a:srgbClr val="FFFFFF"/>
                </a:solidFill>
                <a:effectLst>
                  <a:outerShdw blurRad="38100" dist="38100" dir="2700000" algn="tl">
                    <a:srgbClr val="000000">
                      <a:alpha val="43137"/>
                    </a:srgbClr>
                  </a:outerShdw>
                </a:effectLst>
                <a:latin typeface="Times New Roman" charset="0"/>
                <a:cs typeface="+mn-cs"/>
                <a:sym typeface="Symbol" charset="2"/>
              </a:endParaRPr>
            </a:p>
          </p:txBody>
        </p:sp>
      </p:grpSp>
      <p:sp>
        <p:nvSpPr>
          <p:cNvPr id="145413" name="Text Box 23"/>
          <p:cNvSpPr txBox="1">
            <a:spLocks noChangeArrowheads="1"/>
          </p:cNvSpPr>
          <p:nvPr/>
        </p:nvSpPr>
        <p:spPr bwMode="auto">
          <a:xfrm>
            <a:off x="3556000" y="134938"/>
            <a:ext cx="61182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 typeface="Symbol" panose="05050102010706020507" pitchFamily="18" charset="2"/>
              <a:buNone/>
            </a:pPr>
            <a:r>
              <a:rPr lang="es-ES_tradnl" altLang="es-ES" b="1" dirty="0">
                <a:solidFill>
                  <a:srgbClr val="004586"/>
                </a:solidFill>
                <a:latin typeface="Calibri" panose="020F0502020204030204" pitchFamily="34" charset="0"/>
                <a:sym typeface="Symbol" panose="05050102010706020507" pitchFamily="18" charset="2"/>
              </a:rPr>
              <a:t>Proceso diagnóstico</a:t>
            </a:r>
          </a:p>
        </p:txBody>
      </p:sp>
      <p:grpSp>
        <p:nvGrpSpPr>
          <p:cNvPr id="145414" name="Agrupar 98"/>
          <p:cNvGrpSpPr>
            <a:grpSpLocks/>
          </p:cNvGrpSpPr>
          <p:nvPr/>
        </p:nvGrpSpPr>
        <p:grpSpPr bwMode="auto">
          <a:xfrm>
            <a:off x="6096000" y="1826096"/>
            <a:ext cx="1727200" cy="304800"/>
            <a:chOff x="4419600" y="1816471"/>
            <a:chExt cx="1905000" cy="304800"/>
          </a:xfrm>
        </p:grpSpPr>
        <p:sp>
          <p:nvSpPr>
            <p:cNvPr id="93" name="Rectángulo redondeado 92"/>
            <p:cNvSpPr/>
            <p:nvPr/>
          </p:nvSpPr>
          <p:spPr bwMode="auto">
            <a:xfrm>
              <a:off x="4445864" y="1816471"/>
              <a:ext cx="1852472" cy="304800"/>
            </a:xfrm>
            <a:prstGeom prst="roundRect">
              <a:avLst/>
            </a:prstGeom>
            <a:solidFill>
              <a:srgbClr val="FF0000">
                <a:alpha val="60000"/>
              </a:srgb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b="1">
                <a:solidFill>
                  <a:srgbClr val="000000"/>
                </a:solidFill>
                <a:latin typeface="Times New Roman" charset="0"/>
                <a:cs typeface="+mn-cs"/>
                <a:sym typeface="Symbol" charset="2"/>
              </a:endParaRPr>
            </a:p>
          </p:txBody>
        </p:sp>
        <p:sp>
          <p:nvSpPr>
            <p:cNvPr id="94" name="Text Box 11"/>
            <p:cNvSpPr txBox="1">
              <a:spLocks noChangeArrowheads="1"/>
            </p:cNvSpPr>
            <p:nvPr/>
          </p:nvSpPr>
          <p:spPr bwMode="auto">
            <a:xfrm>
              <a:off x="4419600" y="1837109"/>
              <a:ext cx="1905000" cy="265112"/>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200" b="1" dirty="0" err="1">
                  <a:solidFill>
                    <a:srgbClr val="004586"/>
                  </a:solidFill>
                  <a:latin typeface="Calibri" panose="020F0502020204030204" pitchFamily="34" charset="0"/>
                  <a:cs typeface="+mn-cs"/>
                  <a:sym typeface="Symbol" charset="2"/>
                </a:rPr>
                <a:t>BOD</a:t>
              </a:r>
              <a:r>
                <a:rPr lang="en-GB" sz="1200" b="1" dirty="0" err="1">
                  <a:solidFill>
                    <a:srgbClr val="FFFFFF"/>
                  </a:solidFill>
                  <a:latin typeface="Calibri" panose="020F0502020204030204" pitchFamily="34" charset="0"/>
                  <a:cs typeface="+mn-cs"/>
                  <a:sym typeface="Symbol" charset="2"/>
                </a:rPr>
                <a:t>Ex</a:t>
              </a:r>
              <a:endParaRPr lang="en-GB" sz="1200" b="1" dirty="0">
                <a:solidFill>
                  <a:srgbClr val="FFFFFF"/>
                </a:solidFill>
                <a:latin typeface="Calibri" panose="020F0502020204030204" pitchFamily="34" charset="0"/>
                <a:cs typeface="+mn-cs"/>
                <a:sym typeface="Symbol" charset="2"/>
              </a:endParaRPr>
            </a:p>
          </p:txBody>
        </p:sp>
      </p:grpSp>
      <p:grpSp>
        <p:nvGrpSpPr>
          <p:cNvPr id="6" name="Agrupar 264"/>
          <p:cNvGrpSpPr>
            <a:grpSpLocks/>
          </p:cNvGrpSpPr>
          <p:nvPr/>
        </p:nvGrpSpPr>
        <p:grpSpPr bwMode="auto">
          <a:xfrm>
            <a:off x="2743200" y="2283296"/>
            <a:ext cx="8534400" cy="3810000"/>
            <a:chOff x="2057400" y="2362200"/>
            <a:chExt cx="6400800" cy="3810000"/>
          </a:xfrm>
        </p:grpSpPr>
        <p:sp>
          <p:nvSpPr>
            <p:cNvPr id="250" name="Rectángulo redondeado 249"/>
            <p:cNvSpPr/>
            <p:nvPr/>
          </p:nvSpPr>
          <p:spPr bwMode="auto">
            <a:xfrm>
              <a:off x="2057400" y="2362200"/>
              <a:ext cx="6400800" cy="609600"/>
            </a:xfrm>
            <a:prstGeom prst="roundRect">
              <a:avLst/>
            </a:prstGeom>
            <a:solidFill>
              <a:schemeClr val="accent6">
                <a:lumMod val="20000"/>
                <a:lumOff val="80000"/>
                <a:alpha val="60000"/>
              </a:scheme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b="1">
                <a:solidFill>
                  <a:srgbClr val="2D2DB9"/>
                </a:solidFill>
                <a:latin typeface="Calibri" panose="020F0502020204030204" pitchFamily="34" charset="0"/>
                <a:cs typeface="+mn-cs"/>
                <a:sym typeface="Symbol" charset="2"/>
              </a:endParaRPr>
            </a:p>
          </p:txBody>
        </p:sp>
        <p:grpSp>
          <p:nvGrpSpPr>
            <p:cNvPr id="145417" name="Agrupar 106"/>
            <p:cNvGrpSpPr>
              <a:grpSpLocks/>
            </p:cNvGrpSpPr>
            <p:nvPr/>
          </p:nvGrpSpPr>
          <p:grpSpPr bwMode="auto">
            <a:xfrm>
              <a:off x="2209800" y="3111500"/>
              <a:ext cx="457200" cy="457200"/>
              <a:chOff x="2362200" y="3200358"/>
              <a:chExt cx="457200" cy="457200"/>
            </a:xfrm>
          </p:grpSpPr>
          <p:sp>
            <p:nvSpPr>
              <p:cNvPr id="102" name="Rectángulo redondeado 101"/>
              <p:cNvSpPr/>
              <p:nvPr/>
            </p:nvSpPr>
            <p:spPr bwMode="auto">
              <a:xfrm>
                <a:off x="2368154" y="3200358"/>
                <a:ext cx="445294" cy="457200"/>
              </a:xfrm>
              <a:prstGeom prst="roundRect">
                <a:avLst/>
              </a:prstGeom>
              <a:solidFill>
                <a:srgbClr val="FF0000">
                  <a:alpha val="60000"/>
                </a:srgb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b="1">
                  <a:solidFill>
                    <a:srgbClr val="000000"/>
                  </a:solidFill>
                  <a:latin typeface="Calibri" panose="020F0502020204030204" pitchFamily="34" charset="0"/>
                  <a:cs typeface="+mn-cs"/>
                  <a:sym typeface="Symbol" charset="2"/>
                </a:endParaRPr>
              </a:p>
            </p:txBody>
          </p:sp>
          <p:sp>
            <p:nvSpPr>
              <p:cNvPr id="103" name="Text Box 11"/>
              <p:cNvSpPr txBox="1">
                <a:spLocks noChangeArrowheads="1"/>
              </p:cNvSpPr>
              <p:nvPr/>
            </p:nvSpPr>
            <p:spPr bwMode="auto">
              <a:xfrm>
                <a:off x="2362200" y="3297196"/>
                <a:ext cx="457200" cy="265112"/>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200" b="1" dirty="0" err="1">
                    <a:solidFill>
                      <a:srgbClr val="004586"/>
                    </a:solidFill>
                    <a:latin typeface="Calibri" panose="020F0502020204030204" pitchFamily="34" charset="0"/>
                    <a:cs typeface="+mn-cs"/>
                    <a:sym typeface="Symbol" charset="2"/>
                  </a:rPr>
                  <a:t>B</a:t>
                </a:r>
                <a:endParaRPr lang="en-GB" sz="1200" b="1" dirty="0">
                  <a:solidFill>
                    <a:srgbClr val="004586"/>
                  </a:solidFill>
                  <a:latin typeface="Calibri" panose="020F0502020204030204" pitchFamily="34" charset="0"/>
                  <a:cs typeface="+mn-cs"/>
                  <a:sym typeface="Symbol" charset="2"/>
                </a:endParaRPr>
              </a:p>
            </p:txBody>
          </p:sp>
        </p:grpSp>
        <p:grpSp>
          <p:nvGrpSpPr>
            <p:cNvPr id="145418" name="Agrupar 108"/>
            <p:cNvGrpSpPr>
              <a:grpSpLocks/>
            </p:cNvGrpSpPr>
            <p:nvPr/>
          </p:nvGrpSpPr>
          <p:grpSpPr bwMode="auto">
            <a:xfrm>
              <a:off x="2209800" y="3644900"/>
              <a:ext cx="457200" cy="457200"/>
              <a:chOff x="2362200" y="3200358"/>
              <a:chExt cx="457200" cy="457200"/>
            </a:xfrm>
          </p:grpSpPr>
          <p:sp>
            <p:nvSpPr>
              <p:cNvPr id="110" name="Rectángulo redondeado 109"/>
              <p:cNvSpPr/>
              <p:nvPr/>
            </p:nvSpPr>
            <p:spPr bwMode="auto">
              <a:xfrm>
                <a:off x="2368154" y="3200358"/>
                <a:ext cx="445294" cy="457200"/>
              </a:xfrm>
              <a:prstGeom prst="roundRect">
                <a:avLst/>
              </a:prstGeom>
              <a:solidFill>
                <a:srgbClr val="FF0000">
                  <a:alpha val="60000"/>
                </a:srgb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b="1">
                  <a:solidFill>
                    <a:srgbClr val="000000"/>
                  </a:solidFill>
                  <a:latin typeface="Calibri" panose="020F0502020204030204" pitchFamily="34" charset="0"/>
                  <a:cs typeface="+mn-cs"/>
                  <a:sym typeface="Symbol" charset="2"/>
                </a:endParaRPr>
              </a:p>
            </p:txBody>
          </p:sp>
          <p:sp>
            <p:nvSpPr>
              <p:cNvPr id="112" name="Text Box 11"/>
              <p:cNvSpPr txBox="1">
                <a:spLocks noChangeArrowheads="1"/>
              </p:cNvSpPr>
              <p:nvPr/>
            </p:nvSpPr>
            <p:spPr bwMode="auto">
              <a:xfrm>
                <a:off x="2362200" y="3297196"/>
                <a:ext cx="457200" cy="265112"/>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200" b="1" dirty="0" err="1">
                    <a:solidFill>
                      <a:srgbClr val="004586"/>
                    </a:solidFill>
                    <a:latin typeface="Calibri" panose="020F0502020204030204" pitchFamily="34" charset="0"/>
                    <a:cs typeface="+mn-cs"/>
                    <a:sym typeface="Symbol" charset="2"/>
                  </a:rPr>
                  <a:t>O</a:t>
                </a:r>
                <a:endParaRPr lang="en-GB" sz="1200" b="1" dirty="0">
                  <a:solidFill>
                    <a:srgbClr val="004586"/>
                  </a:solidFill>
                  <a:latin typeface="Calibri" panose="020F0502020204030204" pitchFamily="34" charset="0"/>
                  <a:cs typeface="+mn-cs"/>
                  <a:sym typeface="Symbol" charset="2"/>
                </a:endParaRPr>
              </a:p>
            </p:txBody>
          </p:sp>
        </p:grpSp>
        <p:grpSp>
          <p:nvGrpSpPr>
            <p:cNvPr id="145419" name="Agrupar 112"/>
            <p:cNvGrpSpPr>
              <a:grpSpLocks/>
            </p:cNvGrpSpPr>
            <p:nvPr/>
          </p:nvGrpSpPr>
          <p:grpSpPr bwMode="auto">
            <a:xfrm>
              <a:off x="2209800" y="4178300"/>
              <a:ext cx="457200" cy="457200"/>
              <a:chOff x="2362200" y="3200358"/>
              <a:chExt cx="457200" cy="457200"/>
            </a:xfrm>
          </p:grpSpPr>
          <p:sp>
            <p:nvSpPr>
              <p:cNvPr id="114" name="Rectángulo redondeado 113"/>
              <p:cNvSpPr/>
              <p:nvPr/>
            </p:nvSpPr>
            <p:spPr bwMode="auto">
              <a:xfrm>
                <a:off x="2368154" y="3200358"/>
                <a:ext cx="445294" cy="457200"/>
              </a:xfrm>
              <a:prstGeom prst="roundRect">
                <a:avLst/>
              </a:prstGeom>
              <a:solidFill>
                <a:srgbClr val="FF0000">
                  <a:alpha val="60000"/>
                </a:srgb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b="1">
                  <a:solidFill>
                    <a:srgbClr val="000000"/>
                  </a:solidFill>
                  <a:latin typeface="Calibri" panose="020F0502020204030204" pitchFamily="34" charset="0"/>
                  <a:cs typeface="+mn-cs"/>
                  <a:sym typeface="Symbol" charset="2"/>
                </a:endParaRPr>
              </a:p>
            </p:txBody>
          </p:sp>
          <p:sp>
            <p:nvSpPr>
              <p:cNvPr id="115" name="Text Box 11"/>
              <p:cNvSpPr txBox="1">
                <a:spLocks noChangeArrowheads="1"/>
              </p:cNvSpPr>
              <p:nvPr/>
            </p:nvSpPr>
            <p:spPr bwMode="auto">
              <a:xfrm>
                <a:off x="2362200" y="3297196"/>
                <a:ext cx="457200" cy="265112"/>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200" b="1" dirty="0" err="1">
                    <a:solidFill>
                      <a:srgbClr val="004586"/>
                    </a:solidFill>
                    <a:latin typeface="Calibri" panose="020F0502020204030204" pitchFamily="34" charset="0"/>
                    <a:cs typeface="+mn-cs"/>
                    <a:sym typeface="Symbol" charset="2"/>
                  </a:rPr>
                  <a:t>D</a:t>
                </a:r>
                <a:endParaRPr lang="en-GB" sz="1200" b="1" dirty="0">
                  <a:solidFill>
                    <a:srgbClr val="004586"/>
                  </a:solidFill>
                  <a:latin typeface="Calibri" panose="020F0502020204030204" pitchFamily="34" charset="0"/>
                  <a:cs typeface="+mn-cs"/>
                  <a:sym typeface="Symbol" charset="2"/>
                </a:endParaRPr>
              </a:p>
            </p:txBody>
          </p:sp>
        </p:grpSp>
        <p:grpSp>
          <p:nvGrpSpPr>
            <p:cNvPr id="145420" name="Agrupar 115"/>
            <p:cNvGrpSpPr>
              <a:grpSpLocks/>
            </p:cNvGrpSpPr>
            <p:nvPr/>
          </p:nvGrpSpPr>
          <p:grpSpPr bwMode="auto">
            <a:xfrm>
              <a:off x="2209800" y="4711700"/>
              <a:ext cx="457200" cy="457200"/>
              <a:chOff x="2362200" y="3200358"/>
              <a:chExt cx="457200" cy="457200"/>
            </a:xfrm>
          </p:grpSpPr>
          <p:sp>
            <p:nvSpPr>
              <p:cNvPr id="117" name="Rectángulo redondeado 116"/>
              <p:cNvSpPr/>
              <p:nvPr/>
            </p:nvSpPr>
            <p:spPr bwMode="auto">
              <a:xfrm>
                <a:off x="2368154" y="3200358"/>
                <a:ext cx="445294" cy="457200"/>
              </a:xfrm>
              <a:prstGeom prst="roundRect">
                <a:avLst/>
              </a:prstGeom>
              <a:solidFill>
                <a:srgbClr val="FF0000">
                  <a:alpha val="60000"/>
                </a:srgb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b="1">
                  <a:solidFill>
                    <a:srgbClr val="000000"/>
                  </a:solidFill>
                  <a:latin typeface="Calibri" panose="020F0502020204030204" pitchFamily="34" charset="0"/>
                  <a:cs typeface="+mn-cs"/>
                  <a:sym typeface="Symbol" charset="2"/>
                </a:endParaRPr>
              </a:p>
            </p:txBody>
          </p:sp>
          <p:sp>
            <p:nvSpPr>
              <p:cNvPr id="118" name="Text Box 11"/>
              <p:cNvSpPr txBox="1">
                <a:spLocks noChangeArrowheads="1"/>
              </p:cNvSpPr>
              <p:nvPr/>
            </p:nvSpPr>
            <p:spPr bwMode="auto">
              <a:xfrm>
                <a:off x="2362200" y="3297196"/>
                <a:ext cx="457200" cy="265112"/>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200" b="1" dirty="0" err="1">
                    <a:solidFill>
                      <a:srgbClr val="FFFFFF"/>
                    </a:solidFill>
                    <a:latin typeface="Calibri" panose="020F0502020204030204" pitchFamily="34" charset="0"/>
                    <a:cs typeface="+mn-cs"/>
                    <a:sym typeface="Symbol" charset="2"/>
                  </a:rPr>
                  <a:t>Ex</a:t>
                </a:r>
                <a:endParaRPr lang="en-GB" sz="1200" b="1" dirty="0">
                  <a:solidFill>
                    <a:srgbClr val="FFFFFF"/>
                  </a:solidFill>
                  <a:latin typeface="Calibri" panose="020F0502020204030204" pitchFamily="34" charset="0"/>
                  <a:cs typeface="+mn-cs"/>
                  <a:sym typeface="Symbol" charset="2"/>
                </a:endParaRPr>
              </a:p>
            </p:txBody>
          </p:sp>
        </p:grpSp>
        <p:grpSp>
          <p:nvGrpSpPr>
            <p:cNvPr id="145421" name="Agrupar 124"/>
            <p:cNvGrpSpPr>
              <a:grpSpLocks/>
            </p:cNvGrpSpPr>
            <p:nvPr/>
          </p:nvGrpSpPr>
          <p:grpSpPr bwMode="auto">
            <a:xfrm>
              <a:off x="2743200" y="3111500"/>
              <a:ext cx="1219200" cy="457200"/>
              <a:chOff x="2362200" y="3200358"/>
              <a:chExt cx="457200" cy="457200"/>
            </a:xfrm>
          </p:grpSpPr>
          <p:sp>
            <p:nvSpPr>
              <p:cNvPr id="127" name="Rectángulo redondeado 126"/>
              <p:cNvSpPr/>
              <p:nvPr/>
            </p:nvSpPr>
            <p:spPr bwMode="auto">
              <a:xfrm>
                <a:off x="2368897" y="3200358"/>
                <a:ext cx="443805" cy="457200"/>
              </a:xfrm>
              <a:prstGeom prst="roundRect">
                <a:avLst/>
              </a:prstGeom>
              <a:solidFill>
                <a:schemeClr val="bg1"/>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b="1">
                  <a:solidFill>
                    <a:srgbClr val="000000"/>
                  </a:solidFill>
                  <a:latin typeface="Calibri" panose="020F0502020204030204" pitchFamily="34" charset="0"/>
                  <a:cs typeface="+mn-cs"/>
                  <a:sym typeface="Symbol" charset="2"/>
                </a:endParaRPr>
              </a:p>
            </p:txBody>
          </p:sp>
          <p:sp>
            <p:nvSpPr>
              <p:cNvPr id="130" name="Text Box 11"/>
              <p:cNvSpPr txBox="1">
                <a:spLocks noChangeArrowheads="1"/>
              </p:cNvSpPr>
              <p:nvPr/>
            </p:nvSpPr>
            <p:spPr bwMode="auto">
              <a:xfrm>
                <a:off x="2362200" y="3297196"/>
                <a:ext cx="457200" cy="265112"/>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200" b="1" dirty="0" err="1">
                    <a:solidFill>
                      <a:srgbClr val="004586"/>
                    </a:solidFill>
                    <a:latin typeface="Calibri" panose="020F0502020204030204" pitchFamily="34" charset="0"/>
                    <a:cs typeface="+mn-cs"/>
                    <a:sym typeface="Symbol" charset="2"/>
                  </a:rPr>
                  <a:t>IMC. (kg/m</a:t>
                </a:r>
                <a:r>
                  <a:rPr lang="en-GB" sz="1200" b="1" baseline="30000" dirty="0" err="1">
                    <a:solidFill>
                      <a:srgbClr val="004586"/>
                    </a:solidFill>
                    <a:latin typeface="Calibri" panose="020F0502020204030204" pitchFamily="34" charset="0"/>
                    <a:cs typeface="+mn-cs"/>
                    <a:sym typeface="Symbol" charset="2"/>
                  </a:rPr>
                  <a:t>2)</a:t>
                </a:r>
                <a:endParaRPr lang="en-GB" sz="1200" b="1" baseline="30000" dirty="0">
                  <a:solidFill>
                    <a:srgbClr val="004586"/>
                  </a:solidFill>
                  <a:latin typeface="Calibri" panose="020F0502020204030204" pitchFamily="34" charset="0"/>
                  <a:cs typeface="+mn-cs"/>
                  <a:sym typeface="Symbol" charset="2"/>
                </a:endParaRPr>
              </a:p>
            </p:txBody>
          </p:sp>
        </p:grpSp>
        <p:grpSp>
          <p:nvGrpSpPr>
            <p:cNvPr id="145422" name="Agrupar 130"/>
            <p:cNvGrpSpPr>
              <a:grpSpLocks/>
            </p:cNvGrpSpPr>
            <p:nvPr/>
          </p:nvGrpSpPr>
          <p:grpSpPr bwMode="auto">
            <a:xfrm>
              <a:off x="2743200" y="3644900"/>
              <a:ext cx="1219200" cy="457200"/>
              <a:chOff x="2362200" y="3200358"/>
              <a:chExt cx="457200" cy="457200"/>
            </a:xfrm>
          </p:grpSpPr>
          <p:sp>
            <p:nvSpPr>
              <p:cNvPr id="134" name="Rectángulo redondeado 133"/>
              <p:cNvSpPr/>
              <p:nvPr/>
            </p:nvSpPr>
            <p:spPr bwMode="auto">
              <a:xfrm>
                <a:off x="2368897" y="3200358"/>
                <a:ext cx="443805" cy="457200"/>
              </a:xfrm>
              <a:prstGeom prst="roundRect">
                <a:avLst/>
              </a:prstGeom>
              <a:solidFill>
                <a:schemeClr val="bg1"/>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b="1">
                  <a:solidFill>
                    <a:srgbClr val="000000"/>
                  </a:solidFill>
                  <a:latin typeface="Calibri" panose="020F0502020204030204" pitchFamily="34" charset="0"/>
                  <a:cs typeface="+mn-cs"/>
                  <a:sym typeface="Symbol" charset="2"/>
                </a:endParaRPr>
              </a:p>
            </p:txBody>
          </p:sp>
          <p:sp>
            <p:nvSpPr>
              <p:cNvPr id="141" name="Text Box 11"/>
              <p:cNvSpPr txBox="1">
                <a:spLocks noChangeArrowheads="1"/>
              </p:cNvSpPr>
              <p:nvPr/>
            </p:nvSpPr>
            <p:spPr bwMode="auto">
              <a:xfrm>
                <a:off x="2362200" y="3297196"/>
                <a:ext cx="457200" cy="265112"/>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200" b="1" dirty="0" err="1">
                    <a:solidFill>
                      <a:srgbClr val="004586"/>
                    </a:solidFill>
                    <a:latin typeface="Calibri" panose="020F0502020204030204" pitchFamily="34" charset="0"/>
                    <a:cs typeface="+mn-cs"/>
                    <a:sym typeface="Symbol" charset="2"/>
                  </a:rPr>
                  <a:t>FEV</a:t>
                </a:r>
                <a:r>
                  <a:rPr lang="en-GB" sz="1200" b="1" baseline="-25000" dirty="0" err="1">
                    <a:solidFill>
                      <a:srgbClr val="004586"/>
                    </a:solidFill>
                    <a:latin typeface="Calibri" panose="020F0502020204030204" pitchFamily="34" charset="0"/>
                    <a:cs typeface="+mn-cs"/>
                    <a:sym typeface="Symbol" charset="2"/>
                  </a:rPr>
                  <a:t>1</a:t>
                </a:r>
                <a:r>
                  <a:rPr lang="en-GB" sz="1200" b="1" dirty="0" err="1">
                    <a:solidFill>
                      <a:srgbClr val="004586"/>
                    </a:solidFill>
                    <a:latin typeface="Calibri" panose="020F0502020204030204" pitchFamily="34" charset="0"/>
                    <a:cs typeface="+mn-cs"/>
                    <a:sym typeface="Symbol" charset="2"/>
                  </a:rPr>
                  <a:t> (%)</a:t>
                </a:r>
                <a:endParaRPr lang="en-GB" sz="1200" b="1" dirty="0">
                  <a:solidFill>
                    <a:srgbClr val="004586"/>
                  </a:solidFill>
                  <a:latin typeface="Calibri" panose="020F0502020204030204" pitchFamily="34" charset="0"/>
                  <a:cs typeface="+mn-cs"/>
                  <a:sym typeface="Symbol" charset="2"/>
                </a:endParaRPr>
              </a:p>
            </p:txBody>
          </p:sp>
        </p:grpSp>
        <p:grpSp>
          <p:nvGrpSpPr>
            <p:cNvPr id="145423" name="Agrupar 142"/>
            <p:cNvGrpSpPr>
              <a:grpSpLocks/>
            </p:cNvGrpSpPr>
            <p:nvPr/>
          </p:nvGrpSpPr>
          <p:grpSpPr bwMode="auto">
            <a:xfrm>
              <a:off x="2743200" y="4178300"/>
              <a:ext cx="1219200" cy="457200"/>
              <a:chOff x="2362200" y="3200358"/>
              <a:chExt cx="457200" cy="457200"/>
            </a:xfrm>
          </p:grpSpPr>
          <p:sp>
            <p:nvSpPr>
              <p:cNvPr id="144" name="Rectángulo redondeado 143"/>
              <p:cNvSpPr/>
              <p:nvPr/>
            </p:nvSpPr>
            <p:spPr bwMode="auto">
              <a:xfrm>
                <a:off x="2368897" y="3200358"/>
                <a:ext cx="443805" cy="457200"/>
              </a:xfrm>
              <a:prstGeom prst="roundRect">
                <a:avLst/>
              </a:prstGeom>
              <a:solidFill>
                <a:schemeClr val="bg1"/>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b="1">
                  <a:solidFill>
                    <a:srgbClr val="000000"/>
                  </a:solidFill>
                  <a:latin typeface="Calibri" panose="020F0502020204030204" pitchFamily="34" charset="0"/>
                  <a:cs typeface="+mn-cs"/>
                  <a:sym typeface="Symbol" charset="2"/>
                </a:endParaRPr>
              </a:p>
            </p:txBody>
          </p:sp>
          <p:sp>
            <p:nvSpPr>
              <p:cNvPr id="145" name="Text Box 11"/>
              <p:cNvSpPr txBox="1">
                <a:spLocks noChangeArrowheads="1"/>
              </p:cNvSpPr>
              <p:nvPr/>
            </p:nvSpPr>
            <p:spPr bwMode="auto">
              <a:xfrm>
                <a:off x="2362200" y="3297196"/>
                <a:ext cx="457200" cy="265112"/>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200" b="1" dirty="0" err="1">
                    <a:solidFill>
                      <a:srgbClr val="004586"/>
                    </a:solidFill>
                    <a:latin typeface="Calibri" panose="020F0502020204030204" pitchFamily="34" charset="0"/>
                    <a:cs typeface="+mn-cs"/>
                    <a:sym typeface="Symbol" charset="2"/>
                  </a:rPr>
                  <a:t>Disnea (MRC)</a:t>
                </a:r>
                <a:endParaRPr lang="en-GB" sz="1200" b="1" dirty="0">
                  <a:solidFill>
                    <a:srgbClr val="004586"/>
                  </a:solidFill>
                  <a:latin typeface="Calibri" panose="020F0502020204030204" pitchFamily="34" charset="0"/>
                  <a:cs typeface="+mn-cs"/>
                  <a:sym typeface="Symbol" charset="2"/>
                </a:endParaRPr>
              </a:p>
            </p:txBody>
          </p:sp>
        </p:grpSp>
        <p:grpSp>
          <p:nvGrpSpPr>
            <p:cNvPr id="145424" name="Agrupar 147"/>
            <p:cNvGrpSpPr>
              <a:grpSpLocks/>
            </p:cNvGrpSpPr>
            <p:nvPr/>
          </p:nvGrpSpPr>
          <p:grpSpPr bwMode="auto">
            <a:xfrm>
              <a:off x="2743200" y="4718648"/>
              <a:ext cx="1219200" cy="462952"/>
              <a:chOff x="2362200" y="3194648"/>
              <a:chExt cx="457200" cy="462952"/>
            </a:xfrm>
          </p:grpSpPr>
          <p:sp>
            <p:nvSpPr>
              <p:cNvPr id="151" name="Rectángulo redondeado 150"/>
              <p:cNvSpPr/>
              <p:nvPr/>
            </p:nvSpPr>
            <p:spPr bwMode="auto">
              <a:xfrm>
                <a:off x="2368897" y="3200400"/>
                <a:ext cx="443805" cy="457200"/>
              </a:xfrm>
              <a:prstGeom prst="roundRect">
                <a:avLst/>
              </a:prstGeom>
              <a:solidFill>
                <a:schemeClr val="bg1"/>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b="1">
                  <a:solidFill>
                    <a:srgbClr val="000000"/>
                  </a:solidFill>
                  <a:latin typeface="Calibri" panose="020F0502020204030204" pitchFamily="34" charset="0"/>
                  <a:cs typeface="+mn-cs"/>
                  <a:sym typeface="Symbol" charset="2"/>
                </a:endParaRPr>
              </a:p>
            </p:txBody>
          </p:sp>
          <p:sp>
            <p:nvSpPr>
              <p:cNvPr id="157" name="Text Box 11"/>
              <p:cNvSpPr txBox="1">
                <a:spLocks noChangeArrowheads="1"/>
              </p:cNvSpPr>
              <p:nvPr/>
            </p:nvSpPr>
            <p:spPr bwMode="auto">
              <a:xfrm>
                <a:off x="2362200" y="3194050"/>
                <a:ext cx="457200" cy="450850"/>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200" b="1" dirty="0" err="1">
                    <a:solidFill>
                      <a:srgbClr val="004586"/>
                    </a:solidFill>
                    <a:latin typeface="Calibri" panose="020F0502020204030204" pitchFamily="34" charset="0"/>
                    <a:cs typeface="+mn-cs"/>
                    <a:sym typeface="Symbol" charset="2"/>
                  </a:rPr>
                  <a:t>Exacerbac. hospitalarias</a:t>
                </a:r>
                <a:endParaRPr lang="en-GB" sz="1200" b="1" dirty="0">
                  <a:solidFill>
                    <a:srgbClr val="004586"/>
                  </a:solidFill>
                  <a:latin typeface="Calibri" panose="020F0502020204030204" pitchFamily="34" charset="0"/>
                  <a:cs typeface="+mn-cs"/>
                  <a:sym typeface="Symbol" charset="2"/>
                </a:endParaRPr>
              </a:p>
            </p:txBody>
          </p:sp>
        </p:grpSp>
        <p:grpSp>
          <p:nvGrpSpPr>
            <p:cNvPr id="145425" name="Agrupar 173"/>
            <p:cNvGrpSpPr>
              <a:grpSpLocks/>
            </p:cNvGrpSpPr>
            <p:nvPr/>
          </p:nvGrpSpPr>
          <p:grpSpPr bwMode="auto">
            <a:xfrm>
              <a:off x="4197350" y="3111500"/>
              <a:ext cx="963613" cy="457200"/>
              <a:chOff x="4051729" y="2895558"/>
              <a:chExt cx="963613" cy="457200"/>
            </a:xfrm>
          </p:grpSpPr>
          <p:sp>
            <p:nvSpPr>
              <p:cNvPr id="159" name="Rectángulo redondeado 158"/>
              <p:cNvSpPr/>
              <p:nvPr/>
            </p:nvSpPr>
            <p:spPr bwMode="auto">
              <a:xfrm>
                <a:off x="4051332" y="2895558"/>
                <a:ext cx="964407" cy="457200"/>
              </a:xfrm>
              <a:prstGeom prst="roundRect">
                <a:avLst/>
              </a:prstGeom>
              <a:solidFill>
                <a:schemeClr val="bg1">
                  <a:alpha val="60000"/>
                </a:scheme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b="1">
                  <a:solidFill>
                    <a:srgbClr val="000000"/>
                  </a:solidFill>
                  <a:latin typeface="Calibri" panose="020F0502020204030204" pitchFamily="34" charset="0"/>
                  <a:cs typeface="+mn-cs"/>
                  <a:sym typeface="Symbol" charset="2"/>
                </a:endParaRPr>
              </a:p>
            </p:txBody>
          </p:sp>
          <p:sp>
            <p:nvSpPr>
              <p:cNvPr id="162" name="Text Box 11"/>
              <p:cNvSpPr txBox="1">
                <a:spLocks noChangeArrowheads="1"/>
              </p:cNvSpPr>
              <p:nvPr/>
            </p:nvSpPr>
            <p:spPr bwMode="auto">
              <a:xfrm>
                <a:off x="4113245" y="2992396"/>
                <a:ext cx="840581" cy="265112"/>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200" dirty="0" err="1">
                    <a:solidFill>
                      <a:srgbClr val="000000"/>
                    </a:solidFill>
                    <a:latin typeface="Calibri" panose="020F0502020204030204" pitchFamily="34" charset="0"/>
                    <a:cs typeface="+mn-cs"/>
                    <a:sym typeface="Symbol" charset="2"/>
                  </a:rPr>
                  <a:t>&gt; 21</a:t>
                </a:r>
                <a:endParaRPr lang="en-GB" sz="1200" baseline="30000" dirty="0">
                  <a:solidFill>
                    <a:srgbClr val="FFFFFF"/>
                  </a:solidFill>
                  <a:latin typeface="Calibri" panose="020F0502020204030204" pitchFamily="34" charset="0"/>
                  <a:cs typeface="+mn-cs"/>
                  <a:sym typeface="Symbol" charset="2"/>
                </a:endParaRPr>
              </a:p>
            </p:txBody>
          </p:sp>
        </p:grpSp>
        <p:grpSp>
          <p:nvGrpSpPr>
            <p:cNvPr id="145426" name="Agrupar 174"/>
            <p:cNvGrpSpPr>
              <a:grpSpLocks/>
            </p:cNvGrpSpPr>
            <p:nvPr/>
          </p:nvGrpSpPr>
          <p:grpSpPr bwMode="auto">
            <a:xfrm>
              <a:off x="5251450" y="3111500"/>
              <a:ext cx="963613" cy="457200"/>
              <a:chOff x="4052586" y="2895558"/>
              <a:chExt cx="963613" cy="457200"/>
            </a:xfrm>
          </p:grpSpPr>
          <p:sp>
            <p:nvSpPr>
              <p:cNvPr id="176" name="Rectángulo redondeado 175"/>
              <p:cNvSpPr/>
              <p:nvPr/>
            </p:nvSpPr>
            <p:spPr bwMode="auto">
              <a:xfrm>
                <a:off x="4052984" y="2895558"/>
                <a:ext cx="963215" cy="457200"/>
              </a:xfrm>
              <a:prstGeom prst="roundRect">
                <a:avLst/>
              </a:prstGeom>
              <a:solidFill>
                <a:schemeClr val="bg1">
                  <a:alpha val="60000"/>
                </a:scheme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b="1">
                  <a:solidFill>
                    <a:srgbClr val="000000"/>
                  </a:solidFill>
                  <a:latin typeface="Calibri" panose="020F0502020204030204" pitchFamily="34" charset="0"/>
                  <a:cs typeface="+mn-cs"/>
                  <a:sym typeface="Symbol" charset="2"/>
                </a:endParaRPr>
              </a:p>
            </p:txBody>
          </p:sp>
          <p:sp>
            <p:nvSpPr>
              <p:cNvPr id="178" name="Text Box 11"/>
              <p:cNvSpPr txBox="1">
                <a:spLocks noChangeArrowheads="1"/>
              </p:cNvSpPr>
              <p:nvPr/>
            </p:nvSpPr>
            <p:spPr bwMode="auto">
              <a:xfrm>
                <a:off x="4114896" y="2992396"/>
                <a:ext cx="839390" cy="265112"/>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200" dirty="0" err="1">
                    <a:solidFill>
                      <a:srgbClr val="000000"/>
                    </a:solidFill>
                    <a:latin typeface="Calibri" panose="020F0502020204030204" pitchFamily="34" charset="0"/>
                    <a:cs typeface="+mn-cs"/>
                    <a:sym typeface="Symbol" charset="2"/>
                  </a:rPr>
                  <a:t>≤ 21</a:t>
                </a:r>
                <a:endParaRPr lang="en-GB" sz="1200" baseline="30000" dirty="0">
                  <a:solidFill>
                    <a:srgbClr val="FFFFFF"/>
                  </a:solidFill>
                  <a:latin typeface="Calibri" panose="020F0502020204030204" pitchFamily="34" charset="0"/>
                  <a:cs typeface="+mn-cs"/>
                  <a:sym typeface="Symbol" charset="2"/>
                </a:endParaRPr>
              </a:p>
            </p:txBody>
          </p:sp>
        </p:grpSp>
        <p:grpSp>
          <p:nvGrpSpPr>
            <p:cNvPr id="145427" name="Agrupar 179"/>
            <p:cNvGrpSpPr>
              <a:grpSpLocks/>
            </p:cNvGrpSpPr>
            <p:nvPr/>
          </p:nvGrpSpPr>
          <p:grpSpPr bwMode="auto">
            <a:xfrm>
              <a:off x="4197350" y="3644900"/>
              <a:ext cx="963613" cy="457200"/>
              <a:chOff x="4051729" y="2895558"/>
              <a:chExt cx="963613" cy="457200"/>
            </a:xfrm>
          </p:grpSpPr>
          <p:sp>
            <p:nvSpPr>
              <p:cNvPr id="181" name="Rectángulo redondeado 180"/>
              <p:cNvSpPr/>
              <p:nvPr/>
            </p:nvSpPr>
            <p:spPr bwMode="auto">
              <a:xfrm>
                <a:off x="4051332" y="2895558"/>
                <a:ext cx="964407" cy="457200"/>
              </a:xfrm>
              <a:prstGeom prst="roundRect">
                <a:avLst/>
              </a:prstGeom>
              <a:solidFill>
                <a:schemeClr val="bg1">
                  <a:alpha val="60000"/>
                </a:scheme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b="1">
                  <a:solidFill>
                    <a:srgbClr val="000000"/>
                  </a:solidFill>
                  <a:latin typeface="Calibri" panose="020F0502020204030204" pitchFamily="34" charset="0"/>
                  <a:cs typeface="+mn-cs"/>
                  <a:sym typeface="Symbol" charset="2"/>
                </a:endParaRPr>
              </a:p>
            </p:txBody>
          </p:sp>
          <p:sp>
            <p:nvSpPr>
              <p:cNvPr id="182" name="Text Box 11"/>
              <p:cNvSpPr txBox="1">
                <a:spLocks noChangeArrowheads="1"/>
              </p:cNvSpPr>
              <p:nvPr/>
            </p:nvSpPr>
            <p:spPr bwMode="auto">
              <a:xfrm>
                <a:off x="4113245" y="2992396"/>
                <a:ext cx="840581" cy="265112"/>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200" dirty="0" err="1">
                    <a:solidFill>
                      <a:srgbClr val="000000"/>
                    </a:solidFill>
                    <a:latin typeface="Calibri" panose="020F0502020204030204" pitchFamily="34" charset="0"/>
                    <a:cs typeface="+mn-cs"/>
                    <a:sym typeface="Symbol" charset="2"/>
                  </a:rPr>
                  <a:t>≥ 65</a:t>
                </a:r>
                <a:endParaRPr lang="en-GB" sz="1200" baseline="30000" dirty="0">
                  <a:solidFill>
                    <a:srgbClr val="FFFFFF"/>
                  </a:solidFill>
                  <a:latin typeface="Calibri" panose="020F0502020204030204" pitchFamily="34" charset="0"/>
                  <a:cs typeface="+mn-cs"/>
                  <a:sym typeface="Symbol" charset="2"/>
                </a:endParaRPr>
              </a:p>
            </p:txBody>
          </p:sp>
        </p:grpSp>
        <p:grpSp>
          <p:nvGrpSpPr>
            <p:cNvPr id="145428" name="Agrupar 182"/>
            <p:cNvGrpSpPr>
              <a:grpSpLocks/>
            </p:cNvGrpSpPr>
            <p:nvPr/>
          </p:nvGrpSpPr>
          <p:grpSpPr bwMode="auto">
            <a:xfrm>
              <a:off x="5251450" y="3644900"/>
              <a:ext cx="963613" cy="457200"/>
              <a:chOff x="4052586" y="2895558"/>
              <a:chExt cx="963613" cy="457200"/>
            </a:xfrm>
          </p:grpSpPr>
          <p:sp>
            <p:nvSpPr>
              <p:cNvPr id="184" name="Rectángulo redondeado 183"/>
              <p:cNvSpPr/>
              <p:nvPr/>
            </p:nvSpPr>
            <p:spPr bwMode="auto">
              <a:xfrm>
                <a:off x="4052984" y="2895558"/>
                <a:ext cx="963215" cy="457200"/>
              </a:xfrm>
              <a:prstGeom prst="roundRect">
                <a:avLst/>
              </a:prstGeom>
              <a:solidFill>
                <a:schemeClr val="bg1">
                  <a:alpha val="60000"/>
                </a:scheme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b="1">
                  <a:solidFill>
                    <a:srgbClr val="000000"/>
                  </a:solidFill>
                  <a:latin typeface="Calibri" panose="020F0502020204030204" pitchFamily="34" charset="0"/>
                  <a:cs typeface="+mn-cs"/>
                  <a:sym typeface="Symbol" charset="2"/>
                </a:endParaRPr>
              </a:p>
            </p:txBody>
          </p:sp>
          <p:sp>
            <p:nvSpPr>
              <p:cNvPr id="185" name="Text Box 11"/>
              <p:cNvSpPr txBox="1">
                <a:spLocks noChangeArrowheads="1"/>
              </p:cNvSpPr>
              <p:nvPr/>
            </p:nvSpPr>
            <p:spPr bwMode="auto">
              <a:xfrm>
                <a:off x="4114896" y="2992396"/>
                <a:ext cx="839390" cy="265112"/>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200" dirty="0" err="1">
                    <a:solidFill>
                      <a:srgbClr val="000000"/>
                    </a:solidFill>
                    <a:latin typeface="Calibri" panose="020F0502020204030204" pitchFamily="34" charset="0"/>
                    <a:cs typeface="+mn-cs"/>
                    <a:sym typeface="Symbol" charset="2"/>
                  </a:rPr>
                  <a:t>64 - 50</a:t>
                </a:r>
                <a:endParaRPr lang="en-GB" sz="1200" baseline="30000" dirty="0">
                  <a:solidFill>
                    <a:srgbClr val="FFFFFF"/>
                  </a:solidFill>
                  <a:latin typeface="Calibri" panose="020F0502020204030204" pitchFamily="34" charset="0"/>
                  <a:cs typeface="+mn-cs"/>
                  <a:sym typeface="Symbol" charset="2"/>
                </a:endParaRPr>
              </a:p>
            </p:txBody>
          </p:sp>
        </p:grpSp>
        <p:grpSp>
          <p:nvGrpSpPr>
            <p:cNvPr id="145429" name="Agrupar 185"/>
            <p:cNvGrpSpPr>
              <a:grpSpLocks/>
            </p:cNvGrpSpPr>
            <p:nvPr/>
          </p:nvGrpSpPr>
          <p:grpSpPr bwMode="auto">
            <a:xfrm>
              <a:off x="6281738" y="3644900"/>
              <a:ext cx="963612" cy="457200"/>
              <a:chOff x="4051605" y="2895558"/>
              <a:chExt cx="963612" cy="457200"/>
            </a:xfrm>
          </p:grpSpPr>
          <p:sp>
            <p:nvSpPr>
              <p:cNvPr id="187" name="Rectángulo redondeado 186"/>
              <p:cNvSpPr/>
              <p:nvPr/>
            </p:nvSpPr>
            <p:spPr bwMode="auto">
              <a:xfrm>
                <a:off x="4051604" y="2895558"/>
                <a:ext cx="963216" cy="457200"/>
              </a:xfrm>
              <a:prstGeom prst="roundRect">
                <a:avLst/>
              </a:prstGeom>
              <a:solidFill>
                <a:schemeClr val="bg1">
                  <a:alpha val="60000"/>
                </a:scheme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b="1">
                  <a:solidFill>
                    <a:srgbClr val="000000"/>
                  </a:solidFill>
                  <a:latin typeface="Calibri" panose="020F0502020204030204" pitchFamily="34" charset="0"/>
                  <a:cs typeface="+mn-cs"/>
                  <a:sym typeface="Symbol" charset="2"/>
                </a:endParaRPr>
              </a:p>
            </p:txBody>
          </p:sp>
          <p:sp>
            <p:nvSpPr>
              <p:cNvPr id="188" name="Text Box 11"/>
              <p:cNvSpPr txBox="1">
                <a:spLocks noChangeArrowheads="1"/>
              </p:cNvSpPr>
              <p:nvPr/>
            </p:nvSpPr>
            <p:spPr bwMode="auto">
              <a:xfrm>
                <a:off x="4113517" y="2992396"/>
                <a:ext cx="839391" cy="265112"/>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200" dirty="0" err="1">
                    <a:solidFill>
                      <a:srgbClr val="000000"/>
                    </a:solidFill>
                    <a:latin typeface="Calibri" panose="020F0502020204030204" pitchFamily="34" charset="0"/>
                    <a:cs typeface="+mn-cs"/>
                    <a:sym typeface="Symbol" charset="2"/>
                  </a:rPr>
                  <a:t>49 - 36</a:t>
                </a:r>
                <a:endParaRPr lang="en-GB" sz="1200" baseline="30000" dirty="0">
                  <a:solidFill>
                    <a:srgbClr val="FFFFFF"/>
                  </a:solidFill>
                  <a:latin typeface="Calibri" panose="020F0502020204030204" pitchFamily="34" charset="0"/>
                  <a:cs typeface="+mn-cs"/>
                  <a:sym typeface="Symbol" charset="2"/>
                </a:endParaRPr>
              </a:p>
            </p:txBody>
          </p:sp>
        </p:grpSp>
        <p:grpSp>
          <p:nvGrpSpPr>
            <p:cNvPr id="145430" name="Agrupar 191"/>
            <p:cNvGrpSpPr>
              <a:grpSpLocks/>
            </p:cNvGrpSpPr>
            <p:nvPr/>
          </p:nvGrpSpPr>
          <p:grpSpPr bwMode="auto">
            <a:xfrm>
              <a:off x="7329488" y="3644900"/>
              <a:ext cx="962025" cy="457200"/>
              <a:chOff x="4052889" y="2895558"/>
              <a:chExt cx="962025" cy="457200"/>
            </a:xfrm>
          </p:grpSpPr>
          <p:sp>
            <p:nvSpPr>
              <p:cNvPr id="193" name="Rectángulo redondeado 192"/>
              <p:cNvSpPr/>
              <p:nvPr/>
            </p:nvSpPr>
            <p:spPr bwMode="auto">
              <a:xfrm>
                <a:off x="4052888" y="2895558"/>
                <a:ext cx="962025" cy="457200"/>
              </a:xfrm>
              <a:prstGeom prst="roundRect">
                <a:avLst/>
              </a:prstGeom>
              <a:solidFill>
                <a:schemeClr val="bg1">
                  <a:alpha val="60000"/>
                </a:scheme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b="1">
                  <a:solidFill>
                    <a:srgbClr val="000000"/>
                  </a:solidFill>
                  <a:latin typeface="Calibri" panose="020F0502020204030204" pitchFamily="34" charset="0"/>
                  <a:cs typeface="+mn-cs"/>
                  <a:sym typeface="Symbol" charset="2"/>
                </a:endParaRPr>
              </a:p>
            </p:txBody>
          </p:sp>
          <p:sp>
            <p:nvSpPr>
              <p:cNvPr id="194" name="Text Box 11"/>
              <p:cNvSpPr txBox="1">
                <a:spLocks noChangeArrowheads="1"/>
              </p:cNvSpPr>
              <p:nvPr/>
            </p:nvSpPr>
            <p:spPr bwMode="auto">
              <a:xfrm>
                <a:off x="4114801" y="2992396"/>
                <a:ext cx="838200" cy="265112"/>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200" dirty="0" err="1">
                    <a:solidFill>
                      <a:srgbClr val="000000"/>
                    </a:solidFill>
                    <a:latin typeface="Calibri" panose="020F0502020204030204" pitchFamily="34" charset="0"/>
                    <a:cs typeface="+mn-cs"/>
                    <a:sym typeface="Symbol" charset="2"/>
                  </a:rPr>
                  <a:t>≤ 35</a:t>
                </a:r>
                <a:endParaRPr lang="en-GB" sz="1200" baseline="30000" dirty="0">
                  <a:solidFill>
                    <a:srgbClr val="FFFFFF"/>
                  </a:solidFill>
                  <a:latin typeface="Calibri" panose="020F0502020204030204" pitchFamily="34" charset="0"/>
                  <a:cs typeface="+mn-cs"/>
                  <a:sym typeface="Symbol" charset="2"/>
                </a:endParaRPr>
              </a:p>
            </p:txBody>
          </p:sp>
        </p:grpSp>
        <p:grpSp>
          <p:nvGrpSpPr>
            <p:cNvPr id="145431" name="Agrupar 194"/>
            <p:cNvGrpSpPr>
              <a:grpSpLocks/>
            </p:cNvGrpSpPr>
            <p:nvPr/>
          </p:nvGrpSpPr>
          <p:grpSpPr bwMode="auto">
            <a:xfrm>
              <a:off x="4197350" y="4178300"/>
              <a:ext cx="963613" cy="457200"/>
              <a:chOff x="4051729" y="2895558"/>
              <a:chExt cx="963613" cy="457200"/>
            </a:xfrm>
          </p:grpSpPr>
          <p:sp>
            <p:nvSpPr>
              <p:cNvPr id="196" name="Rectángulo redondeado 195"/>
              <p:cNvSpPr/>
              <p:nvPr/>
            </p:nvSpPr>
            <p:spPr bwMode="auto">
              <a:xfrm>
                <a:off x="4051332" y="2895558"/>
                <a:ext cx="964407" cy="457200"/>
              </a:xfrm>
              <a:prstGeom prst="roundRect">
                <a:avLst/>
              </a:prstGeom>
              <a:solidFill>
                <a:schemeClr val="bg1">
                  <a:alpha val="60000"/>
                </a:scheme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b="1">
                  <a:solidFill>
                    <a:srgbClr val="000000"/>
                  </a:solidFill>
                  <a:latin typeface="Calibri" panose="020F0502020204030204" pitchFamily="34" charset="0"/>
                  <a:cs typeface="+mn-cs"/>
                  <a:sym typeface="Symbol" charset="2"/>
                </a:endParaRPr>
              </a:p>
            </p:txBody>
          </p:sp>
          <p:sp>
            <p:nvSpPr>
              <p:cNvPr id="197" name="Text Box 11"/>
              <p:cNvSpPr txBox="1">
                <a:spLocks noChangeArrowheads="1"/>
              </p:cNvSpPr>
              <p:nvPr/>
            </p:nvSpPr>
            <p:spPr bwMode="auto">
              <a:xfrm>
                <a:off x="4113245" y="2992396"/>
                <a:ext cx="840581" cy="265112"/>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200" dirty="0" err="1">
                    <a:solidFill>
                      <a:srgbClr val="000000"/>
                    </a:solidFill>
                    <a:latin typeface="Calibri" panose="020F0502020204030204" pitchFamily="34" charset="0"/>
                    <a:cs typeface="+mn-cs"/>
                    <a:sym typeface="Symbol" charset="2"/>
                  </a:rPr>
                  <a:t>0 - 1</a:t>
                </a:r>
                <a:endParaRPr lang="en-GB" sz="1200" baseline="30000" dirty="0">
                  <a:solidFill>
                    <a:srgbClr val="FFFFFF"/>
                  </a:solidFill>
                  <a:latin typeface="Calibri" panose="020F0502020204030204" pitchFamily="34" charset="0"/>
                  <a:cs typeface="+mn-cs"/>
                  <a:sym typeface="Symbol" charset="2"/>
                </a:endParaRPr>
              </a:p>
            </p:txBody>
          </p:sp>
        </p:grpSp>
        <p:grpSp>
          <p:nvGrpSpPr>
            <p:cNvPr id="145432" name="Agrupar 197"/>
            <p:cNvGrpSpPr>
              <a:grpSpLocks/>
            </p:cNvGrpSpPr>
            <p:nvPr/>
          </p:nvGrpSpPr>
          <p:grpSpPr bwMode="auto">
            <a:xfrm>
              <a:off x="5251450" y="4178300"/>
              <a:ext cx="963613" cy="457200"/>
              <a:chOff x="4052586" y="2895558"/>
              <a:chExt cx="963613" cy="457200"/>
            </a:xfrm>
          </p:grpSpPr>
          <p:sp>
            <p:nvSpPr>
              <p:cNvPr id="199" name="Rectángulo redondeado 198"/>
              <p:cNvSpPr/>
              <p:nvPr/>
            </p:nvSpPr>
            <p:spPr bwMode="auto">
              <a:xfrm>
                <a:off x="4052984" y="2895558"/>
                <a:ext cx="963215" cy="457200"/>
              </a:xfrm>
              <a:prstGeom prst="roundRect">
                <a:avLst/>
              </a:prstGeom>
              <a:solidFill>
                <a:schemeClr val="bg1">
                  <a:alpha val="60000"/>
                </a:scheme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b="1">
                  <a:solidFill>
                    <a:srgbClr val="000000"/>
                  </a:solidFill>
                  <a:latin typeface="Calibri" panose="020F0502020204030204" pitchFamily="34" charset="0"/>
                  <a:cs typeface="+mn-cs"/>
                  <a:sym typeface="Symbol" charset="2"/>
                </a:endParaRPr>
              </a:p>
            </p:txBody>
          </p:sp>
          <p:sp>
            <p:nvSpPr>
              <p:cNvPr id="200" name="Text Box 11"/>
              <p:cNvSpPr txBox="1">
                <a:spLocks noChangeArrowheads="1"/>
              </p:cNvSpPr>
              <p:nvPr/>
            </p:nvSpPr>
            <p:spPr bwMode="auto">
              <a:xfrm>
                <a:off x="4114896" y="2992396"/>
                <a:ext cx="839390" cy="265112"/>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200" dirty="0" err="1">
                    <a:solidFill>
                      <a:srgbClr val="000000"/>
                    </a:solidFill>
                    <a:latin typeface="Calibri" panose="020F0502020204030204" pitchFamily="34" charset="0"/>
                    <a:cs typeface="+mn-cs"/>
                    <a:sym typeface="Symbol" charset="2"/>
                  </a:rPr>
                  <a:t>2</a:t>
                </a:r>
                <a:endParaRPr lang="en-GB" sz="1200" baseline="30000" dirty="0">
                  <a:solidFill>
                    <a:srgbClr val="FFFFFF"/>
                  </a:solidFill>
                  <a:latin typeface="Calibri" panose="020F0502020204030204" pitchFamily="34" charset="0"/>
                  <a:cs typeface="+mn-cs"/>
                  <a:sym typeface="Symbol" charset="2"/>
                </a:endParaRPr>
              </a:p>
            </p:txBody>
          </p:sp>
        </p:grpSp>
        <p:grpSp>
          <p:nvGrpSpPr>
            <p:cNvPr id="145433" name="Agrupar 200"/>
            <p:cNvGrpSpPr>
              <a:grpSpLocks/>
            </p:cNvGrpSpPr>
            <p:nvPr/>
          </p:nvGrpSpPr>
          <p:grpSpPr bwMode="auto">
            <a:xfrm>
              <a:off x="6281738" y="4178300"/>
              <a:ext cx="963612" cy="457200"/>
              <a:chOff x="4051605" y="2895558"/>
              <a:chExt cx="963612" cy="457200"/>
            </a:xfrm>
          </p:grpSpPr>
          <p:sp>
            <p:nvSpPr>
              <p:cNvPr id="202" name="Rectángulo redondeado 201"/>
              <p:cNvSpPr/>
              <p:nvPr/>
            </p:nvSpPr>
            <p:spPr bwMode="auto">
              <a:xfrm>
                <a:off x="4051604" y="2895558"/>
                <a:ext cx="963216" cy="457200"/>
              </a:xfrm>
              <a:prstGeom prst="roundRect">
                <a:avLst/>
              </a:prstGeom>
              <a:solidFill>
                <a:schemeClr val="bg1">
                  <a:alpha val="60000"/>
                </a:scheme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b="1">
                  <a:solidFill>
                    <a:srgbClr val="000000"/>
                  </a:solidFill>
                  <a:latin typeface="Calibri" panose="020F0502020204030204" pitchFamily="34" charset="0"/>
                  <a:cs typeface="+mn-cs"/>
                  <a:sym typeface="Symbol" charset="2"/>
                </a:endParaRPr>
              </a:p>
            </p:txBody>
          </p:sp>
          <p:sp>
            <p:nvSpPr>
              <p:cNvPr id="203" name="Text Box 11"/>
              <p:cNvSpPr txBox="1">
                <a:spLocks noChangeArrowheads="1"/>
              </p:cNvSpPr>
              <p:nvPr/>
            </p:nvSpPr>
            <p:spPr bwMode="auto">
              <a:xfrm>
                <a:off x="4113517" y="2992396"/>
                <a:ext cx="839391" cy="265112"/>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200" dirty="0" err="1">
                    <a:solidFill>
                      <a:srgbClr val="000000"/>
                    </a:solidFill>
                    <a:latin typeface="Calibri" panose="020F0502020204030204" pitchFamily="34" charset="0"/>
                    <a:cs typeface="+mn-cs"/>
                    <a:sym typeface="Symbol" charset="2"/>
                  </a:rPr>
                  <a:t>3</a:t>
                </a:r>
                <a:endParaRPr lang="en-GB" sz="1200" baseline="30000" dirty="0">
                  <a:solidFill>
                    <a:srgbClr val="FFFFFF"/>
                  </a:solidFill>
                  <a:latin typeface="Calibri" panose="020F0502020204030204" pitchFamily="34" charset="0"/>
                  <a:cs typeface="+mn-cs"/>
                  <a:sym typeface="Symbol" charset="2"/>
                </a:endParaRPr>
              </a:p>
            </p:txBody>
          </p:sp>
        </p:grpSp>
        <p:grpSp>
          <p:nvGrpSpPr>
            <p:cNvPr id="145434" name="Agrupar 203"/>
            <p:cNvGrpSpPr>
              <a:grpSpLocks/>
            </p:cNvGrpSpPr>
            <p:nvPr/>
          </p:nvGrpSpPr>
          <p:grpSpPr bwMode="auto">
            <a:xfrm>
              <a:off x="7329488" y="4178300"/>
              <a:ext cx="962025" cy="457200"/>
              <a:chOff x="4052889" y="2895558"/>
              <a:chExt cx="962025" cy="457200"/>
            </a:xfrm>
          </p:grpSpPr>
          <p:sp>
            <p:nvSpPr>
              <p:cNvPr id="205" name="Rectángulo redondeado 204"/>
              <p:cNvSpPr/>
              <p:nvPr/>
            </p:nvSpPr>
            <p:spPr bwMode="auto">
              <a:xfrm>
                <a:off x="4052888" y="2895558"/>
                <a:ext cx="962025" cy="457200"/>
              </a:xfrm>
              <a:prstGeom prst="roundRect">
                <a:avLst/>
              </a:prstGeom>
              <a:solidFill>
                <a:schemeClr val="bg1">
                  <a:alpha val="60000"/>
                </a:scheme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b="1">
                  <a:solidFill>
                    <a:srgbClr val="000000"/>
                  </a:solidFill>
                  <a:latin typeface="Calibri" panose="020F0502020204030204" pitchFamily="34" charset="0"/>
                  <a:cs typeface="+mn-cs"/>
                  <a:sym typeface="Symbol" charset="2"/>
                </a:endParaRPr>
              </a:p>
            </p:txBody>
          </p:sp>
          <p:sp>
            <p:nvSpPr>
              <p:cNvPr id="207" name="Text Box 11"/>
              <p:cNvSpPr txBox="1">
                <a:spLocks noChangeArrowheads="1"/>
              </p:cNvSpPr>
              <p:nvPr/>
            </p:nvSpPr>
            <p:spPr bwMode="auto">
              <a:xfrm>
                <a:off x="4114801" y="2992396"/>
                <a:ext cx="838200" cy="265112"/>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200" dirty="0" err="1">
                    <a:solidFill>
                      <a:srgbClr val="000000"/>
                    </a:solidFill>
                    <a:latin typeface="Calibri" panose="020F0502020204030204" pitchFamily="34" charset="0"/>
                    <a:cs typeface="+mn-cs"/>
                    <a:sym typeface="Symbol" charset="2"/>
                  </a:rPr>
                  <a:t>4</a:t>
                </a:r>
                <a:endParaRPr lang="en-GB" sz="1200" baseline="30000" dirty="0">
                  <a:solidFill>
                    <a:srgbClr val="FFFFFF"/>
                  </a:solidFill>
                  <a:latin typeface="Calibri" panose="020F0502020204030204" pitchFamily="34" charset="0"/>
                  <a:cs typeface="+mn-cs"/>
                  <a:sym typeface="Symbol" charset="2"/>
                </a:endParaRPr>
              </a:p>
            </p:txBody>
          </p:sp>
        </p:grpSp>
        <p:grpSp>
          <p:nvGrpSpPr>
            <p:cNvPr id="145435" name="Agrupar 207"/>
            <p:cNvGrpSpPr>
              <a:grpSpLocks/>
            </p:cNvGrpSpPr>
            <p:nvPr/>
          </p:nvGrpSpPr>
          <p:grpSpPr bwMode="auto">
            <a:xfrm>
              <a:off x="4197350" y="4711700"/>
              <a:ext cx="963613" cy="457200"/>
              <a:chOff x="4051729" y="2895558"/>
              <a:chExt cx="963613" cy="457200"/>
            </a:xfrm>
          </p:grpSpPr>
          <p:sp>
            <p:nvSpPr>
              <p:cNvPr id="209" name="Rectángulo redondeado 208"/>
              <p:cNvSpPr/>
              <p:nvPr/>
            </p:nvSpPr>
            <p:spPr bwMode="auto">
              <a:xfrm>
                <a:off x="4051332" y="2895558"/>
                <a:ext cx="964407" cy="457200"/>
              </a:xfrm>
              <a:prstGeom prst="roundRect">
                <a:avLst/>
              </a:prstGeom>
              <a:solidFill>
                <a:schemeClr val="bg1">
                  <a:alpha val="60000"/>
                </a:scheme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b="1">
                  <a:solidFill>
                    <a:srgbClr val="000000"/>
                  </a:solidFill>
                  <a:latin typeface="Calibri" panose="020F0502020204030204" pitchFamily="34" charset="0"/>
                  <a:cs typeface="+mn-cs"/>
                  <a:sym typeface="Symbol" charset="2"/>
                </a:endParaRPr>
              </a:p>
            </p:txBody>
          </p:sp>
          <p:sp>
            <p:nvSpPr>
              <p:cNvPr id="210" name="Text Box 11"/>
              <p:cNvSpPr txBox="1">
                <a:spLocks noChangeArrowheads="1"/>
              </p:cNvSpPr>
              <p:nvPr/>
            </p:nvSpPr>
            <p:spPr bwMode="auto">
              <a:xfrm>
                <a:off x="4113245" y="2992396"/>
                <a:ext cx="840581" cy="265112"/>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200" dirty="0" err="1">
                    <a:solidFill>
                      <a:srgbClr val="000000"/>
                    </a:solidFill>
                    <a:latin typeface="Calibri" panose="020F0502020204030204" pitchFamily="34" charset="0"/>
                    <a:cs typeface="+mn-cs"/>
                    <a:sym typeface="Symbol" charset="2"/>
                  </a:rPr>
                  <a:t>0</a:t>
                </a:r>
                <a:endParaRPr lang="en-GB" sz="1200" baseline="30000" dirty="0">
                  <a:solidFill>
                    <a:srgbClr val="FFFFFF"/>
                  </a:solidFill>
                  <a:latin typeface="Calibri" panose="020F0502020204030204" pitchFamily="34" charset="0"/>
                  <a:cs typeface="+mn-cs"/>
                  <a:sym typeface="Symbol" charset="2"/>
                </a:endParaRPr>
              </a:p>
            </p:txBody>
          </p:sp>
        </p:grpSp>
        <p:grpSp>
          <p:nvGrpSpPr>
            <p:cNvPr id="145436" name="Agrupar 211"/>
            <p:cNvGrpSpPr>
              <a:grpSpLocks/>
            </p:cNvGrpSpPr>
            <p:nvPr/>
          </p:nvGrpSpPr>
          <p:grpSpPr bwMode="auto">
            <a:xfrm>
              <a:off x="5251450" y="4711700"/>
              <a:ext cx="963613" cy="457200"/>
              <a:chOff x="4052586" y="2895558"/>
              <a:chExt cx="963613" cy="457200"/>
            </a:xfrm>
          </p:grpSpPr>
          <p:sp>
            <p:nvSpPr>
              <p:cNvPr id="213" name="Rectángulo redondeado 212"/>
              <p:cNvSpPr/>
              <p:nvPr/>
            </p:nvSpPr>
            <p:spPr bwMode="auto">
              <a:xfrm>
                <a:off x="4052984" y="2895558"/>
                <a:ext cx="963215" cy="457200"/>
              </a:xfrm>
              <a:prstGeom prst="roundRect">
                <a:avLst/>
              </a:prstGeom>
              <a:solidFill>
                <a:schemeClr val="bg1">
                  <a:alpha val="60000"/>
                </a:scheme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b="1">
                  <a:solidFill>
                    <a:srgbClr val="000000"/>
                  </a:solidFill>
                  <a:latin typeface="Calibri" panose="020F0502020204030204" pitchFamily="34" charset="0"/>
                  <a:cs typeface="+mn-cs"/>
                  <a:sym typeface="Symbol" charset="2"/>
                </a:endParaRPr>
              </a:p>
            </p:txBody>
          </p:sp>
          <p:sp>
            <p:nvSpPr>
              <p:cNvPr id="214" name="Text Box 11"/>
              <p:cNvSpPr txBox="1">
                <a:spLocks noChangeArrowheads="1"/>
              </p:cNvSpPr>
              <p:nvPr/>
            </p:nvSpPr>
            <p:spPr bwMode="auto">
              <a:xfrm>
                <a:off x="4114896" y="2992396"/>
                <a:ext cx="839390" cy="265112"/>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200" dirty="0" err="1">
                    <a:solidFill>
                      <a:srgbClr val="000000"/>
                    </a:solidFill>
                    <a:latin typeface="Calibri" panose="020F0502020204030204" pitchFamily="34" charset="0"/>
                    <a:cs typeface="+mn-cs"/>
                    <a:sym typeface="Symbol" charset="2"/>
                  </a:rPr>
                  <a:t>1 - 2</a:t>
                </a:r>
                <a:endParaRPr lang="en-GB" sz="1200" baseline="30000" dirty="0">
                  <a:solidFill>
                    <a:srgbClr val="FFFFFF"/>
                  </a:solidFill>
                  <a:latin typeface="Calibri" panose="020F0502020204030204" pitchFamily="34" charset="0"/>
                  <a:cs typeface="+mn-cs"/>
                  <a:sym typeface="Symbol" charset="2"/>
                </a:endParaRPr>
              </a:p>
            </p:txBody>
          </p:sp>
        </p:grpSp>
        <p:grpSp>
          <p:nvGrpSpPr>
            <p:cNvPr id="145437" name="Agrupar 214"/>
            <p:cNvGrpSpPr>
              <a:grpSpLocks/>
            </p:cNvGrpSpPr>
            <p:nvPr/>
          </p:nvGrpSpPr>
          <p:grpSpPr bwMode="auto">
            <a:xfrm>
              <a:off x="6281738" y="4711700"/>
              <a:ext cx="963612" cy="457200"/>
              <a:chOff x="4051605" y="2895558"/>
              <a:chExt cx="963612" cy="457200"/>
            </a:xfrm>
          </p:grpSpPr>
          <p:sp>
            <p:nvSpPr>
              <p:cNvPr id="216" name="Rectángulo redondeado 215"/>
              <p:cNvSpPr/>
              <p:nvPr/>
            </p:nvSpPr>
            <p:spPr bwMode="auto">
              <a:xfrm>
                <a:off x="4051604" y="2895558"/>
                <a:ext cx="963216" cy="457200"/>
              </a:xfrm>
              <a:prstGeom prst="roundRect">
                <a:avLst/>
              </a:prstGeom>
              <a:solidFill>
                <a:schemeClr val="bg1">
                  <a:alpha val="60000"/>
                </a:scheme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b="1">
                  <a:solidFill>
                    <a:srgbClr val="000000"/>
                  </a:solidFill>
                  <a:latin typeface="Calibri" panose="020F0502020204030204" pitchFamily="34" charset="0"/>
                  <a:cs typeface="+mn-cs"/>
                  <a:sym typeface="Symbol" charset="2"/>
                </a:endParaRPr>
              </a:p>
            </p:txBody>
          </p:sp>
          <p:sp>
            <p:nvSpPr>
              <p:cNvPr id="217" name="Text Box 11"/>
              <p:cNvSpPr txBox="1">
                <a:spLocks noChangeArrowheads="1"/>
              </p:cNvSpPr>
              <p:nvPr/>
            </p:nvSpPr>
            <p:spPr bwMode="auto">
              <a:xfrm>
                <a:off x="4113517" y="2992396"/>
                <a:ext cx="839391" cy="265112"/>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200" dirty="0" err="1">
                    <a:solidFill>
                      <a:srgbClr val="000000"/>
                    </a:solidFill>
                    <a:latin typeface="Calibri" panose="020F0502020204030204" pitchFamily="34" charset="0"/>
                    <a:cs typeface="+mn-cs"/>
                    <a:sym typeface="Symbol" charset="2"/>
                  </a:rPr>
                  <a:t>≥ 3</a:t>
                </a:r>
                <a:endParaRPr lang="en-GB" sz="1200" baseline="30000" dirty="0">
                  <a:solidFill>
                    <a:srgbClr val="FFFFFF"/>
                  </a:solidFill>
                  <a:latin typeface="Calibri" panose="020F0502020204030204" pitchFamily="34" charset="0"/>
                  <a:cs typeface="+mn-cs"/>
                  <a:sym typeface="Symbol" charset="2"/>
                </a:endParaRPr>
              </a:p>
            </p:txBody>
          </p:sp>
        </p:grpSp>
        <p:sp>
          <p:nvSpPr>
            <p:cNvPr id="219" name="Rectángulo redondeado 218"/>
            <p:cNvSpPr/>
            <p:nvPr/>
          </p:nvSpPr>
          <p:spPr bwMode="auto">
            <a:xfrm>
              <a:off x="7329488" y="4711700"/>
              <a:ext cx="962025" cy="457200"/>
            </a:xfrm>
            <a:prstGeom prst="roundRect">
              <a:avLst/>
            </a:prstGeom>
            <a:solidFill>
              <a:schemeClr val="bg1">
                <a:alpha val="60000"/>
              </a:scheme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b="1">
                <a:solidFill>
                  <a:srgbClr val="000000"/>
                </a:solidFill>
                <a:latin typeface="Calibri" panose="020F0502020204030204" pitchFamily="34" charset="0"/>
                <a:cs typeface="+mn-cs"/>
                <a:sym typeface="Symbol" charset="2"/>
              </a:endParaRPr>
            </a:p>
          </p:txBody>
        </p:sp>
        <p:sp>
          <p:nvSpPr>
            <p:cNvPr id="226" name="Rectángulo redondeado 225"/>
            <p:cNvSpPr/>
            <p:nvPr/>
          </p:nvSpPr>
          <p:spPr bwMode="auto">
            <a:xfrm>
              <a:off x="6281738" y="3111500"/>
              <a:ext cx="963216" cy="457200"/>
            </a:xfrm>
            <a:prstGeom prst="roundRect">
              <a:avLst/>
            </a:prstGeom>
            <a:solidFill>
              <a:schemeClr val="bg1">
                <a:alpha val="60000"/>
              </a:scheme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b="1">
                <a:solidFill>
                  <a:srgbClr val="000000"/>
                </a:solidFill>
                <a:latin typeface="Calibri" panose="020F0502020204030204" pitchFamily="34" charset="0"/>
                <a:cs typeface="+mn-cs"/>
                <a:sym typeface="Symbol" charset="2"/>
              </a:endParaRPr>
            </a:p>
          </p:txBody>
        </p:sp>
        <p:sp>
          <p:nvSpPr>
            <p:cNvPr id="227" name="Rectángulo redondeado 226"/>
            <p:cNvSpPr/>
            <p:nvPr/>
          </p:nvSpPr>
          <p:spPr bwMode="auto">
            <a:xfrm>
              <a:off x="7329488" y="3111500"/>
              <a:ext cx="962025" cy="457200"/>
            </a:xfrm>
            <a:prstGeom prst="roundRect">
              <a:avLst/>
            </a:prstGeom>
            <a:solidFill>
              <a:schemeClr val="bg1">
                <a:alpha val="60000"/>
              </a:scheme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b="1">
                <a:solidFill>
                  <a:srgbClr val="000000"/>
                </a:solidFill>
                <a:latin typeface="Calibri" panose="020F0502020204030204" pitchFamily="34" charset="0"/>
                <a:cs typeface="+mn-cs"/>
                <a:sym typeface="Symbol" charset="2"/>
              </a:endParaRPr>
            </a:p>
          </p:txBody>
        </p:sp>
        <p:grpSp>
          <p:nvGrpSpPr>
            <p:cNvPr id="145441" name="Agrupar 235"/>
            <p:cNvGrpSpPr>
              <a:grpSpLocks/>
            </p:cNvGrpSpPr>
            <p:nvPr/>
          </p:nvGrpSpPr>
          <p:grpSpPr bwMode="auto">
            <a:xfrm>
              <a:off x="4191000" y="2438400"/>
              <a:ext cx="963613" cy="457200"/>
              <a:chOff x="4052157" y="2895600"/>
              <a:chExt cx="963613" cy="457200"/>
            </a:xfrm>
          </p:grpSpPr>
          <p:sp>
            <p:nvSpPr>
              <p:cNvPr id="237" name="Rectángulo redondeado 236"/>
              <p:cNvSpPr/>
              <p:nvPr/>
            </p:nvSpPr>
            <p:spPr bwMode="auto">
              <a:xfrm>
                <a:off x="4052157" y="2895600"/>
                <a:ext cx="963216" cy="457200"/>
              </a:xfrm>
              <a:prstGeom prst="roundRect">
                <a:avLst/>
              </a:prstGeom>
              <a:solidFill>
                <a:schemeClr val="bg1"/>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b="1">
                  <a:solidFill>
                    <a:srgbClr val="2D2DB9"/>
                  </a:solidFill>
                  <a:latin typeface="Calibri" panose="020F0502020204030204" pitchFamily="34" charset="0"/>
                  <a:cs typeface="+mn-cs"/>
                  <a:sym typeface="Symbol" charset="2"/>
                </a:endParaRPr>
              </a:p>
            </p:txBody>
          </p:sp>
          <p:sp>
            <p:nvSpPr>
              <p:cNvPr id="238" name="Text Box 11"/>
              <p:cNvSpPr txBox="1">
                <a:spLocks noChangeArrowheads="1"/>
              </p:cNvSpPr>
              <p:nvPr/>
            </p:nvSpPr>
            <p:spPr bwMode="auto">
              <a:xfrm>
                <a:off x="4114070" y="2960688"/>
                <a:ext cx="839391" cy="296862"/>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400" b="1" dirty="0" err="1">
                    <a:solidFill>
                      <a:srgbClr val="2D2DB9"/>
                    </a:solidFill>
                    <a:latin typeface="Calibri" panose="020F0502020204030204" pitchFamily="34" charset="0"/>
                    <a:cs typeface="+mn-cs"/>
                    <a:sym typeface="Symbol" charset="2"/>
                  </a:rPr>
                  <a:t>0</a:t>
                </a:r>
                <a:endParaRPr lang="en-GB" sz="1400" b="1" baseline="30000" dirty="0">
                  <a:solidFill>
                    <a:srgbClr val="2D2DB9"/>
                  </a:solidFill>
                  <a:latin typeface="Calibri" panose="020F0502020204030204" pitchFamily="34" charset="0"/>
                  <a:cs typeface="+mn-cs"/>
                  <a:sym typeface="Symbol" charset="2"/>
                </a:endParaRPr>
              </a:p>
            </p:txBody>
          </p:sp>
        </p:grpSp>
        <p:grpSp>
          <p:nvGrpSpPr>
            <p:cNvPr id="145442" name="Agrupar 238"/>
            <p:cNvGrpSpPr>
              <a:grpSpLocks/>
            </p:cNvGrpSpPr>
            <p:nvPr/>
          </p:nvGrpSpPr>
          <p:grpSpPr bwMode="auto">
            <a:xfrm>
              <a:off x="5243513" y="2438400"/>
              <a:ext cx="963612" cy="457200"/>
              <a:chOff x="4051427" y="2895600"/>
              <a:chExt cx="963612" cy="457200"/>
            </a:xfrm>
          </p:grpSpPr>
          <p:sp>
            <p:nvSpPr>
              <p:cNvPr id="240" name="Rectángulo redondeado 239"/>
              <p:cNvSpPr/>
              <p:nvPr/>
            </p:nvSpPr>
            <p:spPr bwMode="auto">
              <a:xfrm>
                <a:off x="4051426" y="2895600"/>
                <a:ext cx="963216" cy="457200"/>
              </a:xfrm>
              <a:prstGeom prst="roundRect">
                <a:avLst/>
              </a:prstGeom>
              <a:solidFill>
                <a:schemeClr val="bg1"/>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b="1">
                  <a:solidFill>
                    <a:srgbClr val="2D2DB9"/>
                  </a:solidFill>
                  <a:latin typeface="Calibri" panose="020F0502020204030204" pitchFamily="34" charset="0"/>
                  <a:cs typeface="+mn-cs"/>
                  <a:sym typeface="Symbol" charset="2"/>
                </a:endParaRPr>
              </a:p>
            </p:txBody>
          </p:sp>
          <p:sp>
            <p:nvSpPr>
              <p:cNvPr id="241" name="Text Box 11"/>
              <p:cNvSpPr txBox="1">
                <a:spLocks noChangeArrowheads="1"/>
              </p:cNvSpPr>
              <p:nvPr/>
            </p:nvSpPr>
            <p:spPr bwMode="auto">
              <a:xfrm>
                <a:off x="4113339" y="2960688"/>
                <a:ext cx="839391" cy="296862"/>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400" b="1" dirty="0" err="1">
                    <a:solidFill>
                      <a:srgbClr val="2D2DB9"/>
                    </a:solidFill>
                    <a:latin typeface="Calibri" panose="020F0502020204030204" pitchFamily="34" charset="0"/>
                    <a:cs typeface="+mn-cs"/>
                    <a:sym typeface="Symbol" charset="2"/>
                  </a:rPr>
                  <a:t>1</a:t>
                </a:r>
                <a:endParaRPr lang="en-GB" sz="1400" b="1" baseline="30000" dirty="0">
                  <a:solidFill>
                    <a:srgbClr val="2D2DB9"/>
                  </a:solidFill>
                  <a:latin typeface="Calibri" panose="020F0502020204030204" pitchFamily="34" charset="0"/>
                  <a:cs typeface="+mn-cs"/>
                  <a:sym typeface="Symbol" charset="2"/>
                </a:endParaRPr>
              </a:p>
            </p:txBody>
          </p:sp>
        </p:grpSp>
        <p:grpSp>
          <p:nvGrpSpPr>
            <p:cNvPr id="145443" name="Agrupar 241"/>
            <p:cNvGrpSpPr>
              <a:grpSpLocks/>
            </p:cNvGrpSpPr>
            <p:nvPr/>
          </p:nvGrpSpPr>
          <p:grpSpPr bwMode="auto">
            <a:xfrm>
              <a:off x="6275388" y="2438400"/>
              <a:ext cx="963612" cy="457200"/>
              <a:chOff x="4052033" y="2895600"/>
              <a:chExt cx="963612" cy="457200"/>
            </a:xfrm>
          </p:grpSpPr>
          <p:sp>
            <p:nvSpPr>
              <p:cNvPr id="243" name="Rectángulo redondeado 242"/>
              <p:cNvSpPr/>
              <p:nvPr/>
            </p:nvSpPr>
            <p:spPr bwMode="auto">
              <a:xfrm>
                <a:off x="4052430" y="2895600"/>
                <a:ext cx="963215" cy="457200"/>
              </a:xfrm>
              <a:prstGeom prst="roundRect">
                <a:avLst/>
              </a:prstGeom>
              <a:solidFill>
                <a:schemeClr val="bg1"/>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b="1">
                  <a:solidFill>
                    <a:srgbClr val="2D2DB9"/>
                  </a:solidFill>
                  <a:latin typeface="Calibri" panose="020F0502020204030204" pitchFamily="34" charset="0"/>
                  <a:cs typeface="+mn-cs"/>
                  <a:sym typeface="Symbol" charset="2"/>
                </a:endParaRPr>
              </a:p>
            </p:txBody>
          </p:sp>
          <p:sp>
            <p:nvSpPr>
              <p:cNvPr id="244" name="Text Box 11"/>
              <p:cNvSpPr txBox="1">
                <a:spLocks noChangeArrowheads="1"/>
              </p:cNvSpPr>
              <p:nvPr/>
            </p:nvSpPr>
            <p:spPr bwMode="auto">
              <a:xfrm>
                <a:off x="4114342" y="2960688"/>
                <a:ext cx="839390" cy="296862"/>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400" b="1" dirty="0" err="1">
                    <a:solidFill>
                      <a:srgbClr val="2D2DB9"/>
                    </a:solidFill>
                    <a:latin typeface="Calibri" panose="020F0502020204030204" pitchFamily="34" charset="0"/>
                    <a:cs typeface="+mn-cs"/>
                    <a:sym typeface="Symbol" charset="2"/>
                  </a:rPr>
                  <a:t>2</a:t>
                </a:r>
                <a:endParaRPr lang="en-GB" sz="1400" b="1" baseline="30000" dirty="0">
                  <a:solidFill>
                    <a:srgbClr val="2D2DB9"/>
                  </a:solidFill>
                  <a:latin typeface="Calibri" panose="020F0502020204030204" pitchFamily="34" charset="0"/>
                  <a:cs typeface="+mn-cs"/>
                  <a:sym typeface="Symbol" charset="2"/>
                </a:endParaRPr>
              </a:p>
            </p:txBody>
          </p:sp>
        </p:grpSp>
        <p:grpSp>
          <p:nvGrpSpPr>
            <p:cNvPr id="145444" name="Agrupar 244"/>
            <p:cNvGrpSpPr>
              <a:grpSpLocks/>
            </p:cNvGrpSpPr>
            <p:nvPr/>
          </p:nvGrpSpPr>
          <p:grpSpPr bwMode="auto">
            <a:xfrm>
              <a:off x="7321550" y="2438400"/>
              <a:ext cx="963613" cy="457200"/>
              <a:chOff x="4051729" y="2895600"/>
              <a:chExt cx="963613" cy="457200"/>
            </a:xfrm>
          </p:grpSpPr>
          <p:sp>
            <p:nvSpPr>
              <p:cNvPr id="246" name="Rectángulo redondeado 245"/>
              <p:cNvSpPr/>
              <p:nvPr/>
            </p:nvSpPr>
            <p:spPr bwMode="auto">
              <a:xfrm>
                <a:off x="4051332" y="2895600"/>
                <a:ext cx="964407" cy="457200"/>
              </a:xfrm>
              <a:prstGeom prst="roundRect">
                <a:avLst/>
              </a:prstGeom>
              <a:solidFill>
                <a:schemeClr val="bg1"/>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b="1">
                  <a:solidFill>
                    <a:srgbClr val="2D2DB9"/>
                  </a:solidFill>
                  <a:latin typeface="Calibri" panose="020F0502020204030204" pitchFamily="34" charset="0"/>
                  <a:cs typeface="+mn-cs"/>
                  <a:sym typeface="Symbol" charset="2"/>
                </a:endParaRPr>
              </a:p>
            </p:txBody>
          </p:sp>
          <p:sp>
            <p:nvSpPr>
              <p:cNvPr id="247" name="Text Box 11"/>
              <p:cNvSpPr txBox="1">
                <a:spLocks noChangeArrowheads="1"/>
              </p:cNvSpPr>
              <p:nvPr/>
            </p:nvSpPr>
            <p:spPr bwMode="auto">
              <a:xfrm>
                <a:off x="4113245" y="2960688"/>
                <a:ext cx="840581" cy="296862"/>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400" b="1" dirty="0" err="1">
                    <a:solidFill>
                      <a:srgbClr val="2D2DB9"/>
                    </a:solidFill>
                    <a:latin typeface="Calibri" panose="020F0502020204030204" pitchFamily="34" charset="0"/>
                    <a:cs typeface="+mn-cs"/>
                    <a:sym typeface="Symbol" charset="2"/>
                  </a:rPr>
                  <a:t>3</a:t>
                </a:r>
                <a:endParaRPr lang="en-GB" sz="1400" b="1" baseline="30000" dirty="0">
                  <a:solidFill>
                    <a:srgbClr val="2D2DB9"/>
                  </a:solidFill>
                  <a:latin typeface="Calibri" panose="020F0502020204030204" pitchFamily="34" charset="0"/>
                  <a:cs typeface="+mn-cs"/>
                  <a:sym typeface="Symbol" charset="2"/>
                </a:endParaRPr>
              </a:p>
            </p:txBody>
          </p:sp>
        </p:grpSp>
        <p:sp>
          <p:nvSpPr>
            <p:cNvPr id="253" name="Rectángulo redondeado 252"/>
            <p:cNvSpPr/>
            <p:nvPr/>
          </p:nvSpPr>
          <p:spPr bwMode="auto">
            <a:xfrm>
              <a:off x="2057400" y="5334000"/>
              <a:ext cx="6400800" cy="838200"/>
            </a:xfrm>
            <a:prstGeom prst="roundRect">
              <a:avLst/>
            </a:prstGeom>
            <a:solidFill>
              <a:schemeClr val="accent6">
                <a:lumMod val="20000"/>
                <a:lumOff val="80000"/>
                <a:alpha val="60000"/>
              </a:scheme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b="1">
                <a:solidFill>
                  <a:srgbClr val="2D2DB9"/>
                </a:solidFill>
                <a:latin typeface="Calibri" panose="020F0502020204030204" pitchFamily="34" charset="0"/>
                <a:cs typeface="+mn-cs"/>
                <a:sym typeface="Symbol" charset="2"/>
              </a:endParaRPr>
            </a:p>
          </p:txBody>
        </p:sp>
        <p:sp>
          <p:nvSpPr>
            <p:cNvPr id="257" name="Text Box 11"/>
            <p:cNvSpPr txBox="1">
              <a:spLocks noChangeArrowheads="1"/>
            </p:cNvSpPr>
            <p:nvPr/>
          </p:nvSpPr>
          <p:spPr bwMode="auto">
            <a:xfrm>
              <a:off x="4495800" y="5410200"/>
              <a:ext cx="3352800" cy="635000"/>
            </a:xfrm>
            <a:prstGeom prst="rect">
              <a:avLst/>
            </a:prstGeom>
            <a:noFill/>
            <a:ln w="52451">
              <a:noFill/>
              <a:miter lim="800000"/>
              <a:headEnd/>
              <a:tailEnd/>
            </a:ln>
            <a:effectLst/>
          </p:spPr>
          <p:txBody>
            <a:bodyPr lIns="80138" tIns="40069" rIns="80138" bIns="40069" anchor="b">
              <a:spAutoFit/>
            </a:bodyPr>
            <a:lstStyle/>
            <a:p>
              <a:pPr defTabSz="801688">
                <a:buFontTx/>
                <a:buChar char="-"/>
                <a:defRPr/>
              </a:pPr>
              <a:r>
                <a:rPr lang="en-GB" sz="1200" b="1" dirty="0" err="1">
                  <a:solidFill>
                    <a:srgbClr val="004586"/>
                  </a:solidFill>
                  <a:latin typeface="Calibri" panose="020F0502020204030204" pitchFamily="34" charset="0"/>
                  <a:cs typeface="+mn-cs"/>
                  <a:sym typeface="Symbol" charset="2"/>
                </a:rPr>
                <a:t> Leve:  0 – 2 puntos</a:t>
              </a:r>
            </a:p>
            <a:p>
              <a:pPr defTabSz="801688">
                <a:buFontTx/>
                <a:buChar char="-"/>
                <a:defRPr/>
              </a:pPr>
              <a:r>
                <a:rPr lang="en-GB" sz="1200" b="1" dirty="0" err="1">
                  <a:solidFill>
                    <a:srgbClr val="004586"/>
                  </a:solidFill>
                  <a:latin typeface="Calibri" panose="020F0502020204030204" pitchFamily="34" charset="0"/>
                  <a:cs typeface="+mn-cs"/>
                  <a:sym typeface="Symbol" charset="2"/>
                </a:rPr>
                <a:t> Moderada: 3 – 4 puntos</a:t>
              </a:r>
            </a:p>
            <a:p>
              <a:pPr defTabSz="801688">
                <a:buFont typeface="Symbol" charset="2"/>
                <a:buNone/>
                <a:defRPr/>
              </a:pPr>
              <a:r>
                <a:rPr lang="en-GB" sz="1200" b="1" dirty="0">
                  <a:solidFill>
                    <a:srgbClr val="004586"/>
                  </a:solidFill>
                  <a:latin typeface="Calibri" panose="020F0502020204030204" pitchFamily="34" charset="0"/>
                  <a:cs typeface="+mn-cs"/>
                  <a:sym typeface="Symbol" charset="2"/>
                </a:rPr>
                <a:t>- </a:t>
              </a:r>
              <a:r>
                <a:rPr lang="en-GB" sz="1200" b="1" dirty="0" err="1">
                  <a:solidFill>
                    <a:srgbClr val="004586"/>
                  </a:solidFill>
                  <a:latin typeface="Calibri" panose="020F0502020204030204" pitchFamily="34" charset="0"/>
                  <a:cs typeface="+mn-cs"/>
                  <a:sym typeface="Symbol" charset="2"/>
                </a:rPr>
                <a:t>Necesita</a:t>
              </a:r>
              <a:r>
                <a:rPr lang="en-GB" sz="1200" b="1" dirty="0">
                  <a:solidFill>
                    <a:srgbClr val="004586"/>
                  </a:solidFill>
                  <a:latin typeface="Calibri" panose="020F0502020204030204" pitchFamily="34" charset="0"/>
                  <a:cs typeface="+mn-cs"/>
                  <a:sym typeface="Symbol" charset="2"/>
                </a:rPr>
                <a:t> </a:t>
              </a:r>
              <a:r>
                <a:rPr lang="en-GB" sz="1200" b="1" dirty="0" err="1">
                  <a:solidFill>
                    <a:srgbClr val="004586"/>
                  </a:solidFill>
                  <a:latin typeface="Calibri" panose="020F0502020204030204" pitchFamily="34" charset="0"/>
                  <a:cs typeface="+mn-cs"/>
                  <a:sym typeface="Symbol" charset="2"/>
                </a:rPr>
                <a:t>valoración</a:t>
              </a:r>
              <a:r>
                <a:rPr lang="en-GB" sz="1200" b="1" dirty="0">
                  <a:solidFill>
                    <a:srgbClr val="004586"/>
                  </a:solidFill>
                  <a:latin typeface="Calibri" panose="020F0502020204030204" pitchFamily="34" charset="0"/>
                  <a:cs typeface="+mn-cs"/>
                  <a:sym typeface="Symbol" charset="2"/>
                </a:rPr>
                <a:t> con BODE: &gt; 4 </a:t>
              </a:r>
              <a:r>
                <a:rPr lang="en-GB" sz="1200" b="1" dirty="0" err="1">
                  <a:solidFill>
                    <a:srgbClr val="004586"/>
                  </a:solidFill>
                  <a:latin typeface="Calibri" panose="020F0502020204030204" pitchFamily="34" charset="0"/>
                  <a:cs typeface="+mn-cs"/>
                  <a:sym typeface="Symbol" charset="2"/>
                </a:rPr>
                <a:t>puntos</a:t>
              </a:r>
              <a:r>
                <a:rPr lang="en-GB" sz="1200" b="1" dirty="0">
                  <a:solidFill>
                    <a:srgbClr val="004586"/>
                  </a:solidFill>
                  <a:latin typeface="Calibri" panose="020F0502020204030204" pitchFamily="34" charset="0"/>
                  <a:cs typeface="+mn-cs"/>
                  <a:sym typeface="Symbol" charset="2"/>
                </a:rPr>
                <a:t> </a:t>
              </a:r>
            </a:p>
          </p:txBody>
        </p:sp>
        <p:grpSp>
          <p:nvGrpSpPr>
            <p:cNvPr id="145447" name="Agrupar 263"/>
            <p:cNvGrpSpPr>
              <a:grpSpLocks/>
            </p:cNvGrpSpPr>
            <p:nvPr/>
          </p:nvGrpSpPr>
          <p:grpSpPr bwMode="auto">
            <a:xfrm>
              <a:off x="2895600" y="5410200"/>
              <a:ext cx="1219200" cy="609600"/>
              <a:chOff x="2514600" y="5379392"/>
              <a:chExt cx="1219200" cy="609600"/>
            </a:xfrm>
          </p:grpSpPr>
          <p:sp>
            <p:nvSpPr>
              <p:cNvPr id="259" name="Rectángulo redondeado 258"/>
              <p:cNvSpPr/>
              <p:nvPr/>
            </p:nvSpPr>
            <p:spPr bwMode="auto">
              <a:xfrm>
                <a:off x="2514600" y="5379392"/>
                <a:ext cx="1219200" cy="609600"/>
              </a:xfrm>
              <a:prstGeom prst="roundRect">
                <a:avLst/>
              </a:prstGeom>
              <a:solidFill>
                <a:schemeClr val="bg1"/>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400" b="1">
                  <a:solidFill>
                    <a:srgbClr val="2D2DB9"/>
                  </a:solidFill>
                  <a:latin typeface="Calibri" panose="020F0502020204030204" pitchFamily="34" charset="0"/>
                  <a:cs typeface="+mn-cs"/>
                  <a:sym typeface="Symbol" charset="2"/>
                </a:endParaRPr>
              </a:p>
            </p:txBody>
          </p:sp>
          <p:sp>
            <p:nvSpPr>
              <p:cNvPr id="260" name="Text Box 11"/>
              <p:cNvSpPr txBox="1">
                <a:spLocks noChangeArrowheads="1"/>
              </p:cNvSpPr>
              <p:nvPr/>
            </p:nvSpPr>
            <p:spPr bwMode="auto">
              <a:xfrm>
                <a:off x="2608660" y="5428605"/>
                <a:ext cx="1059656" cy="511175"/>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400" b="1" dirty="0" err="1">
                    <a:solidFill>
                      <a:srgbClr val="004586"/>
                    </a:solidFill>
                    <a:latin typeface="Calibri" panose="020F0502020204030204" pitchFamily="34" charset="0"/>
                    <a:cs typeface="+mn-cs"/>
                    <a:sym typeface="Symbol" charset="2"/>
                  </a:rPr>
                  <a:t>0 – 9 </a:t>
                </a:r>
              </a:p>
              <a:p>
                <a:pPr algn="ctr" defTabSz="801688">
                  <a:defRPr/>
                </a:pPr>
                <a:r>
                  <a:rPr lang="en-GB" sz="1400" b="1" dirty="0" err="1">
                    <a:solidFill>
                      <a:srgbClr val="004586"/>
                    </a:solidFill>
                    <a:latin typeface="Calibri" panose="020F0502020204030204" pitchFamily="34" charset="0"/>
                    <a:cs typeface="+mn-cs"/>
                    <a:sym typeface="Symbol" charset="2"/>
                  </a:rPr>
                  <a:t>puntos</a:t>
                </a:r>
              </a:p>
            </p:txBody>
          </p:sp>
        </p:grpSp>
      </p:gr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1 Título"/>
          <p:cNvSpPr>
            <a:spLocks noGrp="1"/>
          </p:cNvSpPr>
          <p:nvPr>
            <p:ph type="title"/>
          </p:nvPr>
        </p:nvSpPr>
        <p:spPr>
          <a:xfrm>
            <a:off x="609600" y="160338"/>
            <a:ext cx="10972800" cy="604837"/>
          </a:xfrm>
        </p:spPr>
        <p:txBody>
          <a:bodyPr/>
          <a:lstStyle/>
          <a:p>
            <a:pPr eaLnBrk="1" hangingPunct="1"/>
            <a:r>
              <a:rPr lang="es-ES_tradnl" altLang="es-ES" dirty="0" smtClean="0"/>
              <a:t>Seguimiento</a:t>
            </a:r>
            <a:endParaRPr lang="es-ES" altLang="es-ES" dirty="0" smtClean="0"/>
          </a:p>
        </p:txBody>
      </p:sp>
      <p:pic>
        <p:nvPicPr>
          <p:cNvPr id="147459" name="Picture 2" descr="C:\Users\JESUS\Desktop\MIS DOCUMENTOS\Espirometría\Alberto-Jimenez-ingreso.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4903" t="11961" r="5621" b="5525"/>
          <a:stretch>
            <a:fillRect/>
          </a:stretch>
        </p:blipFill>
        <p:spPr>
          <a:xfrm>
            <a:off x="614363" y="735013"/>
            <a:ext cx="5932487" cy="5310187"/>
          </a:xfrm>
          <a:noFill/>
        </p:spPr>
      </p:pic>
      <p:pic>
        <p:nvPicPr>
          <p:cNvPr id="147460" name="pasted-ima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4075" y="746125"/>
            <a:ext cx="4756150"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2 CuadroTexto"/>
          <p:cNvSpPr txBox="1">
            <a:spLocks noChangeArrowheads="1"/>
          </p:cNvSpPr>
          <p:nvPr/>
        </p:nvSpPr>
        <p:spPr bwMode="auto">
          <a:xfrm>
            <a:off x="7531100" y="3141663"/>
            <a:ext cx="4103688" cy="1570037"/>
          </a:xfrm>
          <a:prstGeom prst="rect">
            <a:avLst/>
          </a:prstGeom>
          <a:solidFill>
            <a:schemeClr val="accent1"/>
          </a:solidFill>
          <a:ln w="9525">
            <a:noFill/>
            <a:miter lim="800000"/>
            <a:headEnd/>
            <a:tailEnd/>
          </a:ln>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808038" indent="-265113" eaLnBrk="1" fontAlgn="auto" hangingPunct="1">
              <a:spcBef>
                <a:spcPct val="0"/>
              </a:spcBef>
              <a:spcAft>
                <a:spcPts val="0"/>
              </a:spcAft>
              <a:buFontTx/>
              <a:buNone/>
              <a:defRPr/>
            </a:pPr>
            <a:r>
              <a:rPr lang="es-ES" altLang="es-ES" sz="2400" b="1" dirty="0" smtClean="0">
                <a:solidFill>
                  <a:schemeClr val="bg2"/>
                </a:solidFill>
                <a:latin typeface="+mj-lt"/>
                <a:cs typeface="+mn-cs"/>
              </a:rPr>
              <a:t>FVC   post      82%</a:t>
            </a:r>
          </a:p>
          <a:p>
            <a:pPr marL="808038" indent="-265113" eaLnBrk="1" fontAlgn="auto" hangingPunct="1">
              <a:spcBef>
                <a:spcPct val="0"/>
              </a:spcBef>
              <a:spcAft>
                <a:spcPts val="0"/>
              </a:spcAft>
              <a:buFontTx/>
              <a:buNone/>
              <a:defRPr/>
            </a:pPr>
            <a:r>
              <a:rPr lang="es-ES" altLang="es-ES" sz="2400" b="1" dirty="0" smtClean="0">
                <a:solidFill>
                  <a:schemeClr val="bg2"/>
                </a:solidFill>
                <a:latin typeface="+mj-lt"/>
                <a:cs typeface="+mn-cs"/>
              </a:rPr>
              <a:t>FEV1 post      47%</a:t>
            </a:r>
          </a:p>
          <a:p>
            <a:pPr marL="808038" indent="-265113" eaLnBrk="1" fontAlgn="auto" hangingPunct="1">
              <a:spcBef>
                <a:spcPct val="0"/>
              </a:spcBef>
              <a:spcAft>
                <a:spcPts val="0"/>
              </a:spcAft>
              <a:buFontTx/>
              <a:buNone/>
              <a:defRPr/>
            </a:pPr>
            <a:r>
              <a:rPr lang="es-ES" altLang="es-ES" sz="2400" b="1" dirty="0" smtClean="0">
                <a:solidFill>
                  <a:schemeClr val="bg2"/>
                </a:solidFill>
                <a:latin typeface="+mj-lt"/>
                <a:cs typeface="+mn-cs"/>
              </a:rPr>
              <a:t> </a:t>
            </a:r>
            <a:r>
              <a:rPr lang="es-ES" altLang="es-ES" sz="2400" dirty="0" smtClean="0">
                <a:solidFill>
                  <a:schemeClr val="bg2"/>
                </a:solidFill>
                <a:latin typeface="+mj-lt"/>
                <a:cs typeface="+mn-cs"/>
              </a:rPr>
              <a:t>(mejora 7% y 100 ml)</a:t>
            </a:r>
          </a:p>
          <a:p>
            <a:pPr marL="808038" indent="-265113" eaLnBrk="1" fontAlgn="auto" hangingPunct="1">
              <a:spcBef>
                <a:spcPct val="0"/>
              </a:spcBef>
              <a:spcAft>
                <a:spcPts val="0"/>
              </a:spcAft>
              <a:buFontTx/>
              <a:buNone/>
              <a:defRPr/>
            </a:pPr>
            <a:r>
              <a:rPr lang="es-ES" altLang="es-ES" sz="2400" b="1" dirty="0" smtClean="0">
                <a:solidFill>
                  <a:schemeClr val="bg2"/>
                </a:solidFill>
                <a:latin typeface="+mj-lt"/>
                <a:cs typeface="+mn-cs"/>
              </a:rPr>
              <a:t>FEV1/FVC       43,2%</a:t>
            </a:r>
          </a:p>
        </p:txBody>
      </p:sp>
      <p:sp>
        <p:nvSpPr>
          <p:cNvPr id="184326" name="6 CuadroTexto"/>
          <p:cNvSpPr txBox="1">
            <a:spLocks noChangeArrowheads="1"/>
          </p:cNvSpPr>
          <p:nvPr/>
        </p:nvSpPr>
        <p:spPr bwMode="auto">
          <a:xfrm>
            <a:off x="7531100" y="4856163"/>
            <a:ext cx="4103688" cy="1093787"/>
          </a:xfrm>
          <a:prstGeom prst="rect">
            <a:avLst/>
          </a:prstGeom>
          <a:ln/>
        </p:spPr>
        <p:style>
          <a:lnRef idx="2">
            <a:schemeClr val="dk1"/>
          </a:lnRef>
          <a:fillRef idx="1">
            <a:schemeClr val="lt1"/>
          </a:fillRef>
          <a:effectRef idx="0">
            <a:schemeClr val="dk1"/>
          </a:effectRef>
          <a:fontRef idx="minor">
            <a:schemeClr val="dk1"/>
          </a:fontRef>
        </p:style>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s-ES" altLang="es-ES" sz="2000" dirty="0" smtClean="0">
                <a:solidFill>
                  <a:srgbClr val="004586"/>
                </a:solidFill>
                <a:latin typeface="+mj-lt"/>
              </a:rPr>
              <a:t>A los dos meses el paciente ha mejorado claramente, con una disnea en este momento grado 1</a:t>
            </a:r>
          </a:p>
        </p:txBody>
      </p:sp>
      <p:sp>
        <p:nvSpPr>
          <p:cNvPr id="2" name="Rectángulo redondeado 1"/>
          <p:cNvSpPr/>
          <p:nvPr/>
        </p:nvSpPr>
        <p:spPr>
          <a:xfrm>
            <a:off x="1774825" y="1268413"/>
            <a:ext cx="865188" cy="144462"/>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47464" name="CuadroTexto 2"/>
          <p:cNvSpPr txBox="1">
            <a:spLocks noChangeArrowheads="1"/>
          </p:cNvSpPr>
          <p:nvPr/>
        </p:nvSpPr>
        <p:spPr bwMode="auto">
          <a:xfrm>
            <a:off x="1847850" y="1268413"/>
            <a:ext cx="935038"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ES" sz="1600">
                <a:latin typeface="Arial" panose="020B0604020202020204" pitchFamily="34" charset="0"/>
              </a:rPr>
              <a:t>Varón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43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843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3 Marcador de texto"/>
          <p:cNvSpPr>
            <a:spLocks noGrp="1"/>
          </p:cNvSpPr>
          <p:nvPr>
            <p:ph type="body" sz="quarter" idx="10"/>
          </p:nvPr>
        </p:nvSpPr>
        <p:spPr>
          <a:xfrm>
            <a:off x="0" y="5661025"/>
            <a:ext cx="11582400" cy="295275"/>
          </a:xfrm>
        </p:spPr>
        <p:txBody>
          <a:bodyPr/>
          <a:lstStyle/>
          <a:p>
            <a:pPr eaLnBrk="1" hangingPunct="1"/>
            <a:endParaRPr lang="es-ES" altLang="es-ES" smtClean="0"/>
          </a:p>
        </p:txBody>
      </p:sp>
      <p:sp>
        <p:nvSpPr>
          <p:cNvPr id="149507" name="2 Marcador de texto"/>
          <p:cNvSpPr txBox="1">
            <a:spLocks/>
          </p:cNvSpPr>
          <p:nvPr/>
        </p:nvSpPr>
        <p:spPr bwMode="auto">
          <a:xfrm>
            <a:off x="1116013" y="2428875"/>
            <a:ext cx="8651875" cy="333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ts val="600"/>
              </a:spcBef>
              <a:buClr>
                <a:srgbClr val="C5000B"/>
              </a:buClr>
              <a:buFont typeface="Calibri" panose="020F0502020204030204" pitchFamily="34" charset="0"/>
              <a:buAutoNum type="arabicPeriod"/>
            </a:pPr>
            <a:r>
              <a:rPr lang="es-ES" altLang="es-ES" sz="2400" b="1" dirty="0" smtClean="0">
                <a:solidFill>
                  <a:srgbClr val="004586"/>
                </a:solidFill>
              </a:rPr>
              <a:t>Leve.</a:t>
            </a:r>
            <a:endParaRPr lang="es-ES" altLang="es-ES" sz="2400" b="1" dirty="0">
              <a:solidFill>
                <a:srgbClr val="004586"/>
              </a:solidFill>
            </a:endParaRPr>
          </a:p>
          <a:p>
            <a:pPr eaLnBrk="1" hangingPunct="1">
              <a:spcBef>
                <a:spcPts val="600"/>
              </a:spcBef>
              <a:buClr>
                <a:srgbClr val="C5000B"/>
              </a:buClr>
              <a:buFont typeface="Calibri" panose="020F0502020204030204" pitchFamily="34" charset="0"/>
              <a:buAutoNum type="arabicPeriod"/>
            </a:pPr>
            <a:r>
              <a:rPr lang="es-ES" altLang="es-ES" sz="2400" b="1" dirty="0" smtClean="0">
                <a:solidFill>
                  <a:srgbClr val="004586"/>
                </a:solidFill>
              </a:rPr>
              <a:t>Moderada.</a:t>
            </a:r>
            <a:endParaRPr lang="es-ES" altLang="es-ES" sz="2400" b="1" dirty="0">
              <a:solidFill>
                <a:srgbClr val="004586"/>
              </a:solidFill>
            </a:endParaRPr>
          </a:p>
          <a:p>
            <a:pPr eaLnBrk="1" hangingPunct="1">
              <a:spcBef>
                <a:spcPts val="600"/>
              </a:spcBef>
              <a:buClr>
                <a:srgbClr val="C5000B"/>
              </a:buClr>
              <a:buFont typeface="Calibri" panose="020F0502020204030204" pitchFamily="34" charset="0"/>
              <a:buAutoNum type="arabicPeriod"/>
            </a:pPr>
            <a:r>
              <a:rPr lang="es-ES" altLang="es-ES" sz="2400" b="1" dirty="0" smtClean="0">
                <a:solidFill>
                  <a:srgbClr val="004586"/>
                </a:solidFill>
              </a:rPr>
              <a:t>Grave.</a:t>
            </a:r>
            <a:endParaRPr lang="es-ES" altLang="es-ES" sz="2400" b="1" dirty="0">
              <a:solidFill>
                <a:srgbClr val="004586"/>
              </a:solidFill>
            </a:endParaRPr>
          </a:p>
          <a:p>
            <a:pPr eaLnBrk="1" hangingPunct="1">
              <a:spcBef>
                <a:spcPts val="600"/>
              </a:spcBef>
              <a:buClr>
                <a:srgbClr val="C5000B"/>
              </a:buClr>
              <a:buFont typeface="Calibri" panose="020F0502020204030204" pitchFamily="34" charset="0"/>
              <a:buAutoNum type="arabicPeriod"/>
            </a:pPr>
            <a:r>
              <a:rPr lang="es-ES" altLang="es-ES" sz="2400" b="1" dirty="0">
                <a:solidFill>
                  <a:srgbClr val="004586"/>
                </a:solidFill>
              </a:rPr>
              <a:t>Muy </a:t>
            </a:r>
            <a:r>
              <a:rPr lang="es-ES" altLang="es-ES" sz="2400" b="1" dirty="0" smtClean="0">
                <a:solidFill>
                  <a:srgbClr val="004586"/>
                </a:solidFill>
              </a:rPr>
              <a:t>grave.</a:t>
            </a:r>
            <a:endParaRPr lang="es-ES" altLang="es-ES" sz="2400" b="1" dirty="0">
              <a:solidFill>
                <a:srgbClr val="004586"/>
              </a:solidFill>
            </a:endParaRPr>
          </a:p>
        </p:txBody>
      </p:sp>
      <p:sp>
        <p:nvSpPr>
          <p:cNvPr id="149508" name="2 Marcador de texto"/>
          <p:cNvSpPr txBox="1">
            <a:spLocks/>
          </p:cNvSpPr>
          <p:nvPr/>
        </p:nvSpPr>
        <p:spPr bwMode="auto">
          <a:xfrm>
            <a:off x="1418022" y="771886"/>
            <a:ext cx="9660755"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s-ES" altLang="es-ES" sz="2800" dirty="0">
                <a:solidFill>
                  <a:srgbClr val="C00000"/>
                </a:solidFill>
                <a:latin typeface="+mj-lt"/>
              </a:rPr>
              <a:t>¿Cuál es la gravedad de la EPOC del paciente en este momento?</a:t>
            </a:r>
            <a:endParaRPr lang="es-ES" altLang="es-ES" sz="2800" i="1" dirty="0">
              <a:solidFill>
                <a:srgbClr val="C00000"/>
              </a:solidFill>
              <a:latin typeface="+mj-lt"/>
            </a:endParaRPr>
          </a:p>
        </p:txBody>
      </p:sp>
      <p:sp>
        <p:nvSpPr>
          <p:cNvPr id="149509" name="1 Título"/>
          <p:cNvSpPr txBox="1">
            <a:spLocks/>
          </p:cNvSpPr>
          <p:nvPr/>
        </p:nvSpPr>
        <p:spPr bwMode="auto">
          <a:xfrm>
            <a:off x="762000" y="312738"/>
            <a:ext cx="1097280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ES" altLang="es-ES" b="1" dirty="0">
                <a:solidFill>
                  <a:srgbClr val="004586"/>
                </a:solidFill>
              </a:rPr>
              <a:t>Pregunta 6</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530" name="Agrupar 45"/>
          <p:cNvGrpSpPr>
            <a:grpSpLocks/>
          </p:cNvGrpSpPr>
          <p:nvPr/>
        </p:nvGrpSpPr>
        <p:grpSpPr bwMode="auto">
          <a:xfrm>
            <a:off x="25400" y="152400"/>
            <a:ext cx="2320925" cy="1981200"/>
            <a:chOff x="38100" y="152400"/>
            <a:chExt cx="1739900" cy="1981200"/>
          </a:xfrm>
        </p:grpSpPr>
        <p:sp>
          <p:nvSpPr>
            <p:cNvPr id="43" name="Rectangle 48"/>
            <p:cNvSpPr>
              <a:spLocks noChangeArrowheads="1"/>
            </p:cNvSpPr>
            <p:nvPr/>
          </p:nvSpPr>
          <p:spPr bwMode="auto">
            <a:xfrm>
              <a:off x="152348" y="152400"/>
              <a:ext cx="1523305" cy="1981200"/>
            </a:xfrm>
            <a:prstGeom prst="rect">
              <a:avLst/>
            </a:prstGeom>
            <a:solidFill>
              <a:schemeClr val="accent6">
                <a:lumMod val="75000"/>
                <a:alpha val="76000"/>
              </a:schemeClr>
            </a:solidFill>
            <a:ln w="9525">
              <a:noFill/>
              <a:miter lim="800000"/>
              <a:headEnd/>
              <a:tailEnd/>
            </a:ln>
            <a:effectLst>
              <a:outerShdw blurRad="50800" dist="38100" dir="2700000" algn="tl" rotWithShape="0">
                <a:srgbClr val="000000">
                  <a:alpha val="43000"/>
                </a:srgbClr>
              </a:outerShdw>
            </a:effectLst>
          </p:spPr>
          <p:txBody>
            <a:bodyPr wrap="none" anchor="ctr"/>
            <a:lstStyle/>
            <a:p>
              <a:pPr algn="ctr">
                <a:spcAft>
                  <a:spcPct val="40000"/>
                </a:spcAft>
                <a:buFont typeface="Symbol" charset="2"/>
                <a:buNone/>
                <a:defRPr/>
              </a:pPr>
              <a:endParaRPr lang="es-ES_tradnl" sz="1100" dirty="0">
                <a:solidFill>
                  <a:srgbClr val="000000"/>
                </a:solidFill>
                <a:effectLst>
                  <a:outerShdw blurRad="38100" dist="38100" dir="2700000" algn="tl">
                    <a:srgbClr val="000000">
                      <a:alpha val="43137"/>
                    </a:srgbClr>
                  </a:outerShdw>
                </a:effectLst>
                <a:latin typeface="Times New Roman" charset="0"/>
                <a:cs typeface="+mn-cs"/>
                <a:sym typeface="Symbol" charset="2"/>
              </a:endParaRPr>
            </a:p>
          </p:txBody>
        </p:sp>
        <p:sp>
          <p:nvSpPr>
            <p:cNvPr id="56" name="Text Box 49"/>
            <p:cNvSpPr txBox="1">
              <a:spLocks noChangeArrowheads="1"/>
            </p:cNvSpPr>
            <p:nvPr/>
          </p:nvSpPr>
          <p:spPr bwMode="auto">
            <a:xfrm>
              <a:off x="38100" y="1230313"/>
              <a:ext cx="1739900" cy="369887"/>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p>
              <a:pPr algn="ctr">
                <a:spcAft>
                  <a:spcPct val="40000"/>
                </a:spcAft>
                <a:buFont typeface="Symbol" charset="2"/>
                <a:buNone/>
                <a:defRPr/>
              </a:pPr>
              <a:r>
                <a:rPr lang="es-ES_tradnl" dirty="0">
                  <a:solidFill>
                    <a:schemeClr val="bg1"/>
                  </a:solidFill>
                  <a:effectLst>
                    <a:outerShdw blurRad="38100" dist="38100" dir="2700000" algn="tl">
                      <a:srgbClr val="000000">
                        <a:alpha val="43137"/>
                      </a:srgbClr>
                    </a:outerShdw>
                  </a:effectLst>
                  <a:latin typeface="Calibri" panose="020F0502020204030204" pitchFamily="34" charset="0"/>
                  <a:cs typeface="Arial"/>
                  <a:sym typeface="Symbol" charset="2"/>
                </a:rPr>
                <a:t>PASO 3</a:t>
              </a:r>
            </a:p>
          </p:txBody>
        </p:sp>
      </p:grpSp>
      <p:pic>
        <p:nvPicPr>
          <p:cNvPr id="47" name="Imagen 46"/>
          <p:cNvPicPr>
            <a:picLocks noChangeAspect="1"/>
          </p:cNvPicPr>
          <p:nvPr/>
        </p:nvPicPr>
        <p:blipFill>
          <a:blip r:embed="rId3" cstate="print"/>
          <a:stretch>
            <a:fillRect/>
          </a:stretch>
        </p:blipFill>
        <p:spPr>
          <a:xfrm rot="21203689">
            <a:off x="313757" y="302642"/>
            <a:ext cx="1771155" cy="711700"/>
          </a:xfrm>
          <a:prstGeom prst="rect">
            <a:avLst/>
          </a:prstGeom>
          <a:solidFill>
            <a:srgbClr val="FFFFFF">
              <a:shade val="85000"/>
            </a:srgbClr>
          </a:solidFill>
          <a:ln w="57150" cap="sq" cmpd="sng">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150532" name="Agrupar 72"/>
          <p:cNvGrpSpPr>
            <a:grpSpLocks/>
          </p:cNvGrpSpPr>
          <p:nvPr/>
        </p:nvGrpSpPr>
        <p:grpSpPr bwMode="auto">
          <a:xfrm>
            <a:off x="508000" y="990600"/>
            <a:ext cx="5994400" cy="838200"/>
            <a:chOff x="381000" y="990600"/>
            <a:chExt cx="4495800" cy="838200"/>
          </a:xfrm>
        </p:grpSpPr>
        <p:grpSp>
          <p:nvGrpSpPr>
            <p:cNvPr id="150624" name="Agrupar 36"/>
            <p:cNvGrpSpPr>
              <a:grpSpLocks/>
            </p:cNvGrpSpPr>
            <p:nvPr/>
          </p:nvGrpSpPr>
          <p:grpSpPr bwMode="auto">
            <a:xfrm>
              <a:off x="2362200" y="1103313"/>
              <a:ext cx="2514600" cy="617765"/>
              <a:chOff x="5896895" y="1712913"/>
              <a:chExt cx="2027903" cy="617765"/>
            </a:xfrm>
          </p:grpSpPr>
          <p:sp>
            <p:nvSpPr>
              <p:cNvPr id="63" name="Rectángulo redondeado 62"/>
              <p:cNvSpPr/>
              <p:nvPr/>
            </p:nvSpPr>
            <p:spPr bwMode="auto">
              <a:xfrm>
                <a:off x="5896895" y="1721078"/>
                <a:ext cx="2027903" cy="609600"/>
              </a:xfrm>
              <a:prstGeom prst="roundRect">
                <a:avLst/>
              </a:prstGeom>
              <a:solidFill>
                <a:srgbClr val="CDD7EB">
                  <a:alpha val="77000"/>
                </a:srgbClr>
              </a:solidFill>
              <a:ln w="9525" cap="flat" cmpd="sng" algn="ctr">
                <a:solidFill>
                  <a:srgbClr val="004586"/>
                </a:solidFill>
                <a:prstDash val="solid"/>
                <a:round/>
                <a:headEnd type="none" w="med" len="med"/>
                <a:tailEnd type="none" w="med" len="med"/>
              </a:ln>
              <a:effectLst>
                <a:outerShdw blurRad="63500" dist="35921" dir="2700000" algn="ctr" rotWithShape="0">
                  <a:srgbClr val="004586"/>
                </a:outerShdw>
              </a:effectLst>
            </p:spPr>
            <p:txBody>
              <a:bodyPr/>
              <a:lstStyle/>
              <a:p>
                <a:pPr algn="ctr">
                  <a:buFont typeface="Symbol" charset="2"/>
                  <a:buNone/>
                  <a:defRPr/>
                </a:pPr>
                <a:endParaRPr lang="es-ES_tradnl" sz="1600" dirty="0">
                  <a:solidFill>
                    <a:srgbClr val="FFFFFF"/>
                  </a:solidFill>
                  <a:effectLst>
                    <a:outerShdw blurRad="38100" dist="38100" dir="2700000" algn="tl">
                      <a:srgbClr val="000000">
                        <a:alpha val="43137"/>
                      </a:srgbClr>
                    </a:outerShdw>
                  </a:effectLst>
                  <a:latin typeface="Times New Roman" charset="0"/>
                  <a:cs typeface="+mn-cs"/>
                  <a:sym typeface="Symbol" charset="2"/>
                </a:endParaRPr>
              </a:p>
            </p:txBody>
          </p:sp>
          <p:sp>
            <p:nvSpPr>
              <p:cNvPr id="64" name="Text Box 11"/>
              <p:cNvSpPr txBox="1">
                <a:spLocks noChangeArrowheads="1"/>
              </p:cNvSpPr>
              <p:nvPr/>
            </p:nvSpPr>
            <p:spPr bwMode="auto">
              <a:xfrm>
                <a:off x="5984273" y="1712913"/>
                <a:ext cx="1843549" cy="573087"/>
              </a:xfrm>
              <a:prstGeom prst="rect">
                <a:avLst/>
              </a:prstGeom>
              <a:noFill/>
              <a:ln w="52451">
                <a:noFill/>
                <a:miter lim="800000"/>
                <a:headEnd/>
                <a:tailEnd/>
              </a:ln>
              <a:effectLst/>
            </p:spPr>
            <p:txBody>
              <a:bodyPr lIns="80138" tIns="40069" rIns="80138" bIns="40069" anchor="b">
                <a:spAutoFit/>
              </a:bodyPr>
              <a:lstStyle/>
              <a:p>
                <a:pPr algn="ctr" defTabSz="913648">
                  <a:defRPr/>
                </a:pPr>
                <a:r>
                  <a:rPr lang="en-GB" sz="1600" dirty="0" err="1">
                    <a:solidFill>
                      <a:srgbClr val="004586"/>
                    </a:solidFill>
                    <a:effectLst>
                      <a:outerShdw blurRad="38100" dist="38100" dir="2700000" algn="tl">
                        <a:srgbClr val="000000">
                          <a:alpha val="43137"/>
                        </a:srgbClr>
                      </a:outerShdw>
                    </a:effectLst>
                    <a:latin typeface="Calibri" panose="020F0502020204030204" pitchFamily="34" charset="0"/>
                    <a:cs typeface="+mn-cs"/>
                    <a:sym typeface="Symbol" charset="2"/>
                  </a:rPr>
                  <a:t>Valorar la gravedad</a:t>
                </a:r>
              </a:p>
              <a:p>
                <a:pPr algn="ctr" defTabSz="913648">
                  <a:defRPr/>
                </a:pPr>
                <a:r>
                  <a:rPr lang="en-GB" sz="1600" dirty="0" err="1">
                    <a:solidFill>
                      <a:srgbClr val="004586"/>
                    </a:solidFill>
                    <a:effectLst>
                      <a:outerShdw blurRad="38100" dist="38100" dir="2700000" algn="tl">
                        <a:srgbClr val="000000">
                          <a:alpha val="43137"/>
                        </a:srgbClr>
                      </a:outerShdw>
                    </a:effectLst>
                    <a:latin typeface="Calibri" panose="020F0502020204030204" pitchFamily="34" charset="0"/>
                    <a:cs typeface="+mn-cs"/>
                    <a:sym typeface="Symbol" charset="2"/>
                  </a:rPr>
                  <a:t>multidimensional</a:t>
                </a:r>
              </a:p>
            </p:txBody>
          </p:sp>
        </p:grpSp>
        <p:cxnSp>
          <p:nvCxnSpPr>
            <p:cNvPr id="71" name="Conector recto 70"/>
            <p:cNvCxnSpPr/>
            <p:nvPr/>
          </p:nvCxnSpPr>
          <p:spPr bwMode="auto">
            <a:xfrm>
              <a:off x="1372791" y="1447800"/>
              <a:ext cx="837009" cy="1588"/>
            </a:xfrm>
            <a:prstGeom prst="line">
              <a:avLst/>
            </a:prstGeom>
            <a:solidFill>
              <a:schemeClr val="accent1"/>
            </a:solidFill>
            <a:ln w="28575" cap="flat" cmpd="sng" algn="ctr">
              <a:solidFill>
                <a:srgbClr val="FF0000"/>
              </a:solidFill>
              <a:prstDash val="sysDot"/>
              <a:round/>
              <a:headEnd type="none" w="med" len="med"/>
              <a:tailEnd type="triangle" w="med" len="med"/>
            </a:ln>
            <a:effectLst>
              <a:outerShdw blurRad="63500" dist="35921" dir="2700000" algn="ctr" rotWithShape="0">
                <a:schemeClr val="tx1"/>
              </a:outerShdw>
            </a:effectLst>
          </p:spPr>
        </p:cxnSp>
        <p:sp>
          <p:nvSpPr>
            <p:cNvPr id="72" name="Elipse 71"/>
            <p:cNvSpPr/>
            <p:nvPr/>
          </p:nvSpPr>
          <p:spPr bwMode="auto">
            <a:xfrm>
              <a:off x="381000" y="990600"/>
              <a:ext cx="991791" cy="838200"/>
            </a:xfrm>
            <a:prstGeom prst="ellipse">
              <a:avLst/>
            </a:prstGeom>
            <a:noFill/>
            <a:ln w="28575" cap="flat" cmpd="sng" algn="ctr">
              <a:solidFill>
                <a:srgbClr val="FF0000"/>
              </a:solidFill>
              <a:prstDash val="sysDot"/>
              <a:round/>
              <a:headEnd type="none" w="med" len="med"/>
              <a:tailEnd type="none" w="med" len="med"/>
            </a:ln>
            <a:effectLst>
              <a:outerShdw blurRad="63500" dist="35921" dir="2700000" algn="ctr" rotWithShape="0">
                <a:schemeClr val="tx1"/>
              </a:outerShdw>
            </a:effectLst>
          </p:spPr>
          <p:txBody>
            <a:bodyPr/>
            <a:lstStyle/>
            <a:p>
              <a:pPr algn="ctr">
                <a:buFont typeface="Symbol" charset="2"/>
                <a:buNone/>
                <a:defRPr/>
              </a:pPr>
              <a:endParaRPr lang="es-ES_tradnl" sz="2700" dirty="0">
                <a:solidFill>
                  <a:srgbClr val="000000"/>
                </a:solidFill>
                <a:effectLst>
                  <a:outerShdw blurRad="38100" dist="38100" dir="2700000" algn="tl">
                    <a:srgbClr val="000000">
                      <a:alpha val="43137"/>
                    </a:srgbClr>
                  </a:outerShdw>
                </a:effectLst>
                <a:latin typeface="Times New Roman" charset="0"/>
                <a:cs typeface="+mn-cs"/>
                <a:sym typeface="Symbol" charset="2"/>
              </a:endParaRPr>
            </a:p>
          </p:txBody>
        </p:sp>
      </p:grpSp>
      <p:sp>
        <p:nvSpPr>
          <p:cNvPr id="150533" name="Text Box 23"/>
          <p:cNvSpPr txBox="1">
            <a:spLocks noChangeArrowheads="1"/>
          </p:cNvSpPr>
          <p:nvPr/>
        </p:nvSpPr>
        <p:spPr bwMode="auto">
          <a:xfrm>
            <a:off x="2928938" y="115888"/>
            <a:ext cx="68389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buFont typeface="Symbol" panose="05050102010706020507" pitchFamily="18" charset="2"/>
              <a:buNone/>
            </a:pPr>
            <a:r>
              <a:rPr lang="es-ES_tradnl" altLang="es-ES" sz="3200" b="1" dirty="0">
                <a:solidFill>
                  <a:srgbClr val="004586"/>
                </a:solidFill>
                <a:latin typeface="Calibri" panose="020F0502020204030204" pitchFamily="34" charset="0"/>
                <a:sym typeface="Symbol" panose="05050102010706020507" pitchFamily="18" charset="2"/>
              </a:rPr>
              <a:t>Proceso diagnóstico</a:t>
            </a:r>
          </a:p>
        </p:txBody>
      </p:sp>
      <p:grpSp>
        <p:nvGrpSpPr>
          <p:cNvPr id="150534" name="Agrupar 98"/>
          <p:cNvGrpSpPr>
            <a:grpSpLocks/>
          </p:cNvGrpSpPr>
          <p:nvPr/>
        </p:nvGrpSpPr>
        <p:grpSpPr bwMode="auto">
          <a:xfrm>
            <a:off x="6094413" y="1893888"/>
            <a:ext cx="1728787" cy="315912"/>
            <a:chOff x="4419600" y="1805225"/>
            <a:chExt cx="1905000" cy="316046"/>
          </a:xfrm>
        </p:grpSpPr>
        <p:sp>
          <p:nvSpPr>
            <p:cNvPr id="93" name="Rectángulo redondeado 92"/>
            <p:cNvSpPr/>
            <p:nvPr/>
          </p:nvSpPr>
          <p:spPr bwMode="auto">
            <a:xfrm>
              <a:off x="4445839" y="1816342"/>
              <a:ext cx="1852522" cy="304929"/>
            </a:xfrm>
            <a:prstGeom prst="roundRect">
              <a:avLst/>
            </a:prstGeom>
            <a:solidFill>
              <a:srgbClr val="FF0000">
                <a:alpha val="60000"/>
              </a:srgb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600" dirty="0">
                <a:solidFill>
                  <a:srgbClr val="000000"/>
                </a:solidFill>
                <a:latin typeface="Calibri" panose="020F0502020204030204" pitchFamily="34" charset="0"/>
                <a:cs typeface="+mn-cs"/>
                <a:sym typeface="Symbol" charset="2"/>
              </a:endParaRPr>
            </a:p>
          </p:txBody>
        </p:sp>
        <p:sp>
          <p:nvSpPr>
            <p:cNvPr id="94" name="Text Box 11"/>
            <p:cNvSpPr txBox="1">
              <a:spLocks noChangeArrowheads="1"/>
            </p:cNvSpPr>
            <p:nvPr/>
          </p:nvSpPr>
          <p:spPr bwMode="auto">
            <a:xfrm>
              <a:off x="4419600" y="1805225"/>
              <a:ext cx="1905000" cy="296988"/>
            </a:xfrm>
            <a:prstGeom prst="rect">
              <a:avLst/>
            </a:prstGeom>
            <a:noFill/>
            <a:ln w="52451">
              <a:noFill/>
              <a:miter lim="800000"/>
              <a:headEnd/>
              <a:tailEnd/>
            </a:ln>
            <a:effectLst/>
          </p:spPr>
          <p:txBody>
            <a:bodyPr lIns="80138" tIns="40069" rIns="80138" bIns="40069" anchor="b">
              <a:spAutoFit/>
            </a:bodyPr>
            <a:lstStyle/>
            <a:p>
              <a:pPr algn="ctr" defTabSz="913648">
                <a:defRPr/>
              </a:pPr>
              <a:r>
                <a:rPr lang="en-GB" sz="1400" dirty="0" err="1">
                  <a:solidFill>
                    <a:srgbClr val="004586"/>
                  </a:solidFill>
                  <a:latin typeface="Calibri" panose="020F0502020204030204" pitchFamily="34" charset="0"/>
                  <a:cs typeface="+mn-cs"/>
                  <a:sym typeface="Symbol" charset="2"/>
                </a:rPr>
                <a:t>BOD</a:t>
              </a:r>
              <a:r>
                <a:rPr lang="en-GB" sz="1400" dirty="0" err="1">
                  <a:solidFill>
                    <a:srgbClr val="FFFFFF"/>
                  </a:solidFill>
                  <a:latin typeface="Calibri" panose="020F0502020204030204" pitchFamily="34" charset="0"/>
                  <a:cs typeface="+mn-cs"/>
                  <a:sym typeface="Symbol" charset="2"/>
                </a:rPr>
                <a:t>Ex</a:t>
              </a:r>
              <a:endParaRPr lang="en-GB" sz="1400" dirty="0">
                <a:solidFill>
                  <a:srgbClr val="FFFFFF"/>
                </a:solidFill>
                <a:latin typeface="Calibri" panose="020F0502020204030204" pitchFamily="34" charset="0"/>
                <a:cs typeface="+mn-cs"/>
                <a:sym typeface="Symbol" charset="2"/>
              </a:endParaRPr>
            </a:p>
          </p:txBody>
        </p:sp>
      </p:grpSp>
      <p:grpSp>
        <p:nvGrpSpPr>
          <p:cNvPr id="150535" name="Agrupar 264"/>
          <p:cNvGrpSpPr>
            <a:grpSpLocks/>
          </p:cNvGrpSpPr>
          <p:nvPr/>
        </p:nvGrpSpPr>
        <p:grpSpPr bwMode="auto">
          <a:xfrm>
            <a:off x="2743200" y="2362200"/>
            <a:ext cx="8534400" cy="3810000"/>
            <a:chOff x="2057400" y="2362200"/>
            <a:chExt cx="6400800" cy="3810000"/>
          </a:xfrm>
        </p:grpSpPr>
        <p:sp>
          <p:nvSpPr>
            <p:cNvPr id="250" name="Rectángulo redondeado 249"/>
            <p:cNvSpPr/>
            <p:nvPr/>
          </p:nvSpPr>
          <p:spPr bwMode="auto">
            <a:xfrm>
              <a:off x="2057400" y="2362200"/>
              <a:ext cx="6400800" cy="609600"/>
            </a:xfrm>
            <a:prstGeom prst="roundRect">
              <a:avLst/>
            </a:prstGeom>
            <a:solidFill>
              <a:schemeClr val="accent6">
                <a:lumMod val="20000"/>
                <a:lumOff val="80000"/>
                <a:alpha val="60000"/>
              </a:scheme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600" dirty="0">
                <a:solidFill>
                  <a:srgbClr val="004586"/>
                </a:solidFill>
                <a:latin typeface="Calibri" panose="020F0502020204030204" pitchFamily="34" charset="0"/>
                <a:cs typeface="+mn-cs"/>
                <a:sym typeface="Symbol" charset="2"/>
              </a:endParaRPr>
            </a:p>
          </p:txBody>
        </p:sp>
        <p:grpSp>
          <p:nvGrpSpPr>
            <p:cNvPr id="150539" name="Agrupar 106"/>
            <p:cNvGrpSpPr>
              <a:grpSpLocks/>
            </p:cNvGrpSpPr>
            <p:nvPr/>
          </p:nvGrpSpPr>
          <p:grpSpPr bwMode="auto">
            <a:xfrm>
              <a:off x="2209444" y="3110952"/>
              <a:ext cx="457491" cy="457891"/>
              <a:chOff x="2361844" y="3199810"/>
              <a:chExt cx="457491" cy="457891"/>
            </a:xfrm>
          </p:grpSpPr>
          <p:sp>
            <p:nvSpPr>
              <p:cNvPr id="102" name="Rectángulo redondeado 101"/>
              <p:cNvSpPr/>
              <p:nvPr/>
            </p:nvSpPr>
            <p:spPr bwMode="auto">
              <a:xfrm>
                <a:off x="2369344" y="3200358"/>
                <a:ext cx="442913" cy="457200"/>
              </a:xfrm>
              <a:prstGeom prst="roundRect">
                <a:avLst/>
              </a:prstGeom>
              <a:solidFill>
                <a:srgbClr val="FF0000">
                  <a:alpha val="60000"/>
                </a:srgb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600" dirty="0">
                  <a:solidFill>
                    <a:srgbClr val="004586"/>
                  </a:solidFill>
                  <a:latin typeface="Calibri" panose="020F0502020204030204" pitchFamily="34" charset="0"/>
                  <a:cs typeface="+mn-cs"/>
                  <a:sym typeface="Symbol" charset="2"/>
                </a:endParaRPr>
              </a:p>
            </p:txBody>
          </p:sp>
          <p:sp>
            <p:nvSpPr>
              <p:cNvPr id="103" name="Text Box 11"/>
              <p:cNvSpPr txBox="1">
                <a:spLocks noChangeArrowheads="1"/>
              </p:cNvSpPr>
              <p:nvPr/>
            </p:nvSpPr>
            <p:spPr bwMode="auto">
              <a:xfrm>
                <a:off x="2362200" y="3267033"/>
                <a:ext cx="457200" cy="295275"/>
              </a:xfrm>
              <a:prstGeom prst="rect">
                <a:avLst/>
              </a:prstGeom>
              <a:noFill/>
              <a:ln w="52451">
                <a:noFill/>
                <a:miter lim="800000"/>
                <a:headEnd/>
                <a:tailEnd/>
              </a:ln>
              <a:effectLst/>
            </p:spPr>
            <p:txBody>
              <a:bodyPr lIns="80138" tIns="40069" rIns="80138" bIns="40069" anchor="b">
                <a:spAutoFit/>
              </a:bodyPr>
              <a:lstStyle/>
              <a:p>
                <a:pPr algn="ctr" defTabSz="913648">
                  <a:defRPr/>
                </a:pPr>
                <a:r>
                  <a:rPr lang="en-GB" sz="1400" dirty="0" err="1">
                    <a:solidFill>
                      <a:srgbClr val="004586"/>
                    </a:solidFill>
                    <a:latin typeface="Calibri" panose="020F0502020204030204" pitchFamily="34" charset="0"/>
                    <a:cs typeface="+mn-cs"/>
                    <a:sym typeface="Symbol" charset="2"/>
                  </a:rPr>
                  <a:t>B</a:t>
                </a:r>
                <a:endParaRPr lang="en-GB" sz="1400" dirty="0">
                  <a:solidFill>
                    <a:srgbClr val="004586"/>
                  </a:solidFill>
                  <a:latin typeface="Calibri" panose="020F0502020204030204" pitchFamily="34" charset="0"/>
                  <a:cs typeface="+mn-cs"/>
                  <a:sym typeface="Symbol" charset="2"/>
                </a:endParaRPr>
              </a:p>
            </p:txBody>
          </p:sp>
        </p:grpSp>
        <p:grpSp>
          <p:nvGrpSpPr>
            <p:cNvPr id="150540" name="Agrupar 108"/>
            <p:cNvGrpSpPr>
              <a:grpSpLocks/>
            </p:cNvGrpSpPr>
            <p:nvPr/>
          </p:nvGrpSpPr>
          <p:grpSpPr bwMode="auto">
            <a:xfrm>
              <a:off x="2209444" y="3645160"/>
              <a:ext cx="457491" cy="456451"/>
              <a:chOff x="2361844" y="3200618"/>
              <a:chExt cx="457491" cy="456451"/>
            </a:xfrm>
          </p:grpSpPr>
          <p:sp>
            <p:nvSpPr>
              <p:cNvPr id="110" name="Rectángulo redondeado 109"/>
              <p:cNvSpPr/>
              <p:nvPr/>
            </p:nvSpPr>
            <p:spPr bwMode="auto">
              <a:xfrm>
                <a:off x="2369344" y="3200358"/>
                <a:ext cx="442913" cy="457200"/>
              </a:xfrm>
              <a:prstGeom prst="roundRect">
                <a:avLst/>
              </a:prstGeom>
              <a:solidFill>
                <a:srgbClr val="FF0000">
                  <a:alpha val="60000"/>
                </a:srgb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600" dirty="0">
                  <a:solidFill>
                    <a:srgbClr val="004586"/>
                  </a:solidFill>
                  <a:latin typeface="Calibri" panose="020F0502020204030204" pitchFamily="34" charset="0"/>
                  <a:cs typeface="+mn-cs"/>
                  <a:sym typeface="Symbol" charset="2"/>
                </a:endParaRPr>
              </a:p>
            </p:txBody>
          </p:sp>
          <p:sp>
            <p:nvSpPr>
              <p:cNvPr id="112" name="Text Box 11"/>
              <p:cNvSpPr txBox="1">
                <a:spLocks noChangeArrowheads="1"/>
              </p:cNvSpPr>
              <p:nvPr/>
            </p:nvSpPr>
            <p:spPr bwMode="auto">
              <a:xfrm>
                <a:off x="2362200" y="3265446"/>
                <a:ext cx="457200" cy="296862"/>
              </a:xfrm>
              <a:prstGeom prst="rect">
                <a:avLst/>
              </a:prstGeom>
              <a:noFill/>
              <a:ln w="52451">
                <a:noFill/>
                <a:miter lim="800000"/>
                <a:headEnd/>
                <a:tailEnd/>
              </a:ln>
              <a:effectLst/>
            </p:spPr>
            <p:txBody>
              <a:bodyPr lIns="80138" tIns="40069" rIns="80138" bIns="40069" anchor="b">
                <a:spAutoFit/>
              </a:bodyPr>
              <a:lstStyle/>
              <a:p>
                <a:pPr algn="ctr" defTabSz="913648">
                  <a:defRPr/>
                </a:pPr>
                <a:r>
                  <a:rPr lang="en-GB" sz="1400" dirty="0" err="1">
                    <a:solidFill>
                      <a:srgbClr val="004586"/>
                    </a:solidFill>
                    <a:latin typeface="Calibri" panose="020F0502020204030204" pitchFamily="34" charset="0"/>
                    <a:cs typeface="+mn-cs"/>
                    <a:sym typeface="Symbol" charset="2"/>
                  </a:rPr>
                  <a:t>O</a:t>
                </a:r>
                <a:endParaRPr lang="en-GB" sz="1400" dirty="0">
                  <a:solidFill>
                    <a:srgbClr val="004586"/>
                  </a:solidFill>
                  <a:latin typeface="Calibri" panose="020F0502020204030204" pitchFamily="34" charset="0"/>
                  <a:cs typeface="+mn-cs"/>
                  <a:sym typeface="Symbol" charset="2"/>
                </a:endParaRPr>
              </a:p>
            </p:txBody>
          </p:sp>
        </p:grpSp>
        <p:grpSp>
          <p:nvGrpSpPr>
            <p:cNvPr id="150541" name="Agrupar 112"/>
            <p:cNvGrpSpPr>
              <a:grpSpLocks/>
            </p:cNvGrpSpPr>
            <p:nvPr/>
          </p:nvGrpSpPr>
          <p:grpSpPr bwMode="auto">
            <a:xfrm>
              <a:off x="2209444" y="4177926"/>
              <a:ext cx="457491" cy="457891"/>
              <a:chOff x="2361844" y="3199984"/>
              <a:chExt cx="457491" cy="457891"/>
            </a:xfrm>
          </p:grpSpPr>
          <p:sp>
            <p:nvSpPr>
              <p:cNvPr id="114" name="Rectángulo redondeado 113"/>
              <p:cNvSpPr/>
              <p:nvPr/>
            </p:nvSpPr>
            <p:spPr bwMode="auto">
              <a:xfrm>
                <a:off x="2369344" y="3200358"/>
                <a:ext cx="442913" cy="457200"/>
              </a:xfrm>
              <a:prstGeom prst="roundRect">
                <a:avLst/>
              </a:prstGeom>
              <a:solidFill>
                <a:srgbClr val="FF0000">
                  <a:alpha val="60000"/>
                </a:srgb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600" dirty="0">
                  <a:solidFill>
                    <a:srgbClr val="004586"/>
                  </a:solidFill>
                  <a:latin typeface="Calibri" panose="020F0502020204030204" pitchFamily="34" charset="0"/>
                  <a:cs typeface="+mn-cs"/>
                  <a:sym typeface="Symbol" charset="2"/>
                </a:endParaRPr>
              </a:p>
            </p:txBody>
          </p:sp>
          <p:sp>
            <p:nvSpPr>
              <p:cNvPr id="115" name="Text Box 11"/>
              <p:cNvSpPr txBox="1">
                <a:spLocks noChangeArrowheads="1"/>
              </p:cNvSpPr>
              <p:nvPr/>
            </p:nvSpPr>
            <p:spPr bwMode="auto">
              <a:xfrm>
                <a:off x="2362200" y="3267033"/>
                <a:ext cx="457200" cy="295275"/>
              </a:xfrm>
              <a:prstGeom prst="rect">
                <a:avLst/>
              </a:prstGeom>
              <a:noFill/>
              <a:ln w="52451">
                <a:noFill/>
                <a:miter lim="800000"/>
                <a:headEnd/>
                <a:tailEnd/>
              </a:ln>
              <a:effectLst/>
            </p:spPr>
            <p:txBody>
              <a:bodyPr lIns="80138" tIns="40069" rIns="80138" bIns="40069" anchor="b">
                <a:spAutoFit/>
              </a:bodyPr>
              <a:lstStyle/>
              <a:p>
                <a:pPr algn="ctr" defTabSz="913648">
                  <a:defRPr/>
                </a:pPr>
                <a:r>
                  <a:rPr lang="en-GB" sz="1400" dirty="0" err="1">
                    <a:solidFill>
                      <a:srgbClr val="004586"/>
                    </a:solidFill>
                    <a:latin typeface="Calibri" panose="020F0502020204030204" pitchFamily="34" charset="0"/>
                    <a:cs typeface="+mn-cs"/>
                    <a:sym typeface="Symbol" charset="2"/>
                  </a:rPr>
                  <a:t>D</a:t>
                </a:r>
                <a:endParaRPr lang="en-GB" sz="1400" dirty="0">
                  <a:solidFill>
                    <a:srgbClr val="004586"/>
                  </a:solidFill>
                  <a:latin typeface="Calibri" panose="020F0502020204030204" pitchFamily="34" charset="0"/>
                  <a:cs typeface="+mn-cs"/>
                  <a:sym typeface="Symbol" charset="2"/>
                </a:endParaRPr>
              </a:p>
            </p:txBody>
          </p:sp>
        </p:grpSp>
        <p:grpSp>
          <p:nvGrpSpPr>
            <p:cNvPr id="150542" name="Agrupar 115"/>
            <p:cNvGrpSpPr>
              <a:grpSpLocks/>
            </p:cNvGrpSpPr>
            <p:nvPr/>
          </p:nvGrpSpPr>
          <p:grpSpPr bwMode="auto">
            <a:xfrm>
              <a:off x="2209444" y="4712132"/>
              <a:ext cx="457491" cy="456452"/>
              <a:chOff x="2361844" y="3200790"/>
              <a:chExt cx="457491" cy="456452"/>
            </a:xfrm>
          </p:grpSpPr>
          <p:sp>
            <p:nvSpPr>
              <p:cNvPr id="117" name="Rectángulo redondeado 116"/>
              <p:cNvSpPr/>
              <p:nvPr/>
            </p:nvSpPr>
            <p:spPr bwMode="auto">
              <a:xfrm>
                <a:off x="2369344" y="3200358"/>
                <a:ext cx="442913" cy="457200"/>
              </a:xfrm>
              <a:prstGeom prst="roundRect">
                <a:avLst/>
              </a:prstGeom>
              <a:solidFill>
                <a:srgbClr val="FF0000">
                  <a:alpha val="60000"/>
                </a:srgb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600" dirty="0">
                  <a:solidFill>
                    <a:srgbClr val="004586"/>
                  </a:solidFill>
                  <a:latin typeface="Calibri" panose="020F0502020204030204" pitchFamily="34" charset="0"/>
                  <a:cs typeface="+mn-cs"/>
                  <a:sym typeface="Symbol" charset="2"/>
                </a:endParaRPr>
              </a:p>
            </p:txBody>
          </p:sp>
          <p:sp>
            <p:nvSpPr>
              <p:cNvPr id="118" name="Text Box 11"/>
              <p:cNvSpPr txBox="1">
                <a:spLocks noChangeArrowheads="1"/>
              </p:cNvSpPr>
              <p:nvPr/>
            </p:nvSpPr>
            <p:spPr bwMode="auto">
              <a:xfrm>
                <a:off x="2362200" y="3265446"/>
                <a:ext cx="457200" cy="296862"/>
              </a:xfrm>
              <a:prstGeom prst="rect">
                <a:avLst/>
              </a:prstGeom>
              <a:noFill/>
              <a:ln w="52451">
                <a:noFill/>
                <a:miter lim="800000"/>
                <a:headEnd/>
                <a:tailEnd/>
              </a:ln>
              <a:effectLst/>
            </p:spPr>
            <p:txBody>
              <a:bodyPr lIns="80138" tIns="40069" rIns="80138" bIns="40069" anchor="b">
                <a:spAutoFit/>
              </a:bodyPr>
              <a:lstStyle/>
              <a:p>
                <a:pPr algn="ctr" defTabSz="913648">
                  <a:defRPr/>
                </a:pPr>
                <a:r>
                  <a:rPr lang="en-GB" sz="1400" dirty="0" err="1">
                    <a:solidFill>
                      <a:srgbClr val="004586"/>
                    </a:solidFill>
                    <a:latin typeface="Calibri" panose="020F0502020204030204" pitchFamily="34" charset="0"/>
                    <a:cs typeface="+mn-cs"/>
                    <a:sym typeface="Symbol" charset="2"/>
                  </a:rPr>
                  <a:t>Ex</a:t>
                </a:r>
                <a:endParaRPr lang="en-GB" sz="1400" dirty="0">
                  <a:solidFill>
                    <a:srgbClr val="004586"/>
                  </a:solidFill>
                  <a:latin typeface="Calibri" panose="020F0502020204030204" pitchFamily="34" charset="0"/>
                  <a:cs typeface="+mn-cs"/>
                  <a:sym typeface="Symbol" charset="2"/>
                </a:endParaRPr>
              </a:p>
            </p:txBody>
          </p:sp>
        </p:grpSp>
        <p:grpSp>
          <p:nvGrpSpPr>
            <p:cNvPr id="150543" name="Agrupar 124"/>
            <p:cNvGrpSpPr>
              <a:grpSpLocks/>
            </p:cNvGrpSpPr>
            <p:nvPr/>
          </p:nvGrpSpPr>
          <p:grpSpPr bwMode="auto">
            <a:xfrm>
              <a:off x="2742957" y="3110952"/>
              <a:ext cx="1219072" cy="457891"/>
              <a:chOff x="2362109" y="3199810"/>
              <a:chExt cx="457152" cy="457891"/>
            </a:xfrm>
          </p:grpSpPr>
          <p:sp>
            <p:nvSpPr>
              <p:cNvPr id="127" name="Rectángulo redondeado 126"/>
              <p:cNvSpPr/>
              <p:nvPr/>
            </p:nvSpPr>
            <p:spPr bwMode="auto">
              <a:xfrm>
                <a:off x="2368898" y="3200358"/>
                <a:ext cx="443806" cy="457200"/>
              </a:xfrm>
              <a:prstGeom prst="roundRect">
                <a:avLst/>
              </a:prstGeom>
              <a:solidFill>
                <a:schemeClr val="bg1"/>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600" dirty="0">
                  <a:solidFill>
                    <a:srgbClr val="004586"/>
                  </a:solidFill>
                  <a:latin typeface="Calibri" panose="020F0502020204030204" pitchFamily="34" charset="0"/>
                  <a:cs typeface="+mn-cs"/>
                  <a:sym typeface="Symbol" charset="2"/>
                </a:endParaRPr>
              </a:p>
            </p:txBody>
          </p:sp>
          <p:sp>
            <p:nvSpPr>
              <p:cNvPr id="130" name="Text Box 11"/>
              <p:cNvSpPr txBox="1">
                <a:spLocks noChangeArrowheads="1"/>
              </p:cNvSpPr>
              <p:nvPr/>
            </p:nvSpPr>
            <p:spPr bwMode="auto">
              <a:xfrm>
                <a:off x="2362200" y="3267033"/>
                <a:ext cx="457200" cy="295275"/>
              </a:xfrm>
              <a:prstGeom prst="rect">
                <a:avLst/>
              </a:prstGeom>
              <a:noFill/>
              <a:ln w="52451">
                <a:noFill/>
                <a:miter lim="800000"/>
                <a:headEnd/>
                <a:tailEnd/>
              </a:ln>
              <a:effectLst/>
            </p:spPr>
            <p:txBody>
              <a:bodyPr lIns="80138" tIns="40069" rIns="80138" bIns="40069" anchor="b">
                <a:spAutoFit/>
              </a:bodyPr>
              <a:lstStyle/>
              <a:p>
                <a:pPr algn="ctr" defTabSz="913648">
                  <a:defRPr/>
                </a:pPr>
                <a:r>
                  <a:rPr lang="en-GB" sz="1400" dirty="0" err="1">
                    <a:solidFill>
                      <a:srgbClr val="004586"/>
                    </a:solidFill>
                    <a:latin typeface="Calibri" panose="020F0502020204030204" pitchFamily="34" charset="0"/>
                    <a:cs typeface="+mn-cs"/>
                    <a:sym typeface="Symbol" charset="2"/>
                  </a:rPr>
                  <a:t>IMC. (kg/m</a:t>
                </a:r>
                <a:r>
                  <a:rPr lang="en-GB" sz="1400" baseline="30000" dirty="0" err="1">
                    <a:solidFill>
                      <a:srgbClr val="004586"/>
                    </a:solidFill>
                    <a:latin typeface="Calibri" panose="020F0502020204030204" pitchFamily="34" charset="0"/>
                    <a:cs typeface="+mn-cs"/>
                    <a:sym typeface="Symbol" charset="2"/>
                  </a:rPr>
                  <a:t>2)</a:t>
                </a:r>
                <a:endParaRPr lang="en-GB" sz="1400" baseline="30000" dirty="0">
                  <a:solidFill>
                    <a:srgbClr val="004586"/>
                  </a:solidFill>
                  <a:latin typeface="Calibri" panose="020F0502020204030204" pitchFamily="34" charset="0"/>
                  <a:cs typeface="+mn-cs"/>
                  <a:sym typeface="Symbol" charset="2"/>
                </a:endParaRPr>
              </a:p>
            </p:txBody>
          </p:sp>
        </p:grpSp>
        <p:grpSp>
          <p:nvGrpSpPr>
            <p:cNvPr id="150544" name="Agrupar 130"/>
            <p:cNvGrpSpPr>
              <a:grpSpLocks/>
            </p:cNvGrpSpPr>
            <p:nvPr/>
          </p:nvGrpSpPr>
          <p:grpSpPr bwMode="auto">
            <a:xfrm>
              <a:off x="2742957" y="3645160"/>
              <a:ext cx="1219072" cy="456451"/>
              <a:chOff x="2362109" y="3200618"/>
              <a:chExt cx="457152" cy="456451"/>
            </a:xfrm>
          </p:grpSpPr>
          <p:sp>
            <p:nvSpPr>
              <p:cNvPr id="134" name="Rectángulo redondeado 133"/>
              <p:cNvSpPr/>
              <p:nvPr/>
            </p:nvSpPr>
            <p:spPr bwMode="auto">
              <a:xfrm>
                <a:off x="2368898" y="3200358"/>
                <a:ext cx="443806" cy="457200"/>
              </a:xfrm>
              <a:prstGeom prst="roundRect">
                <a:avLst/>
              </a:prstGeom>
              <a:solidFill>
                <a:schemeClr val="bg1"/>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600" dirty="0">
                  <a:solidFill>
                    <a:srgbClr val="004586"/>
                  </a:solidFill>
                  <a:latin typeface="Calibri" panose="020F0502020204030204" pitchFamily="34" charset="0"/>
                  <a:cs typeface="+mn-cs"/>
                  <a:sym typeface="Symbol" charset="2"/>
                </a:endParaRPr>
              </a:p>
            </p:txBody>
          </p:sp>
          <p:sp>
            <p:nvSpPr>
              <p:cNvPr id="141" name="Text Box 11"/>
              <p:cNvSpPr txBox="1">
                <a:spLocks noChangeArrowheads="1"/>
              </p:cNvSpPr>
              <p:nvPr/>
            </p:nvSpPr>
            <p:spPr bwMode="auto">
              <a:xfrm>
                <a:off x="2362200" y="3265446"/>
                <a:ext cx="457200" cy="296862"/>
              </a:xfrm>
              <a:prstGeom prst="rect">
                <a:avLst/>
              </a:prstGeom>
              <a:noFill/>
              <a:ln w="52451">
                <a:noFill/>
                <a:miter lim="800000"/>
                <a:headEnd/>
                <a:tailEnd/>
              </a:ln>
              <a:effectLst/>
            </p:spPr>
            <p:txBody>
              <a:bodyPr lIns="80138" tIns="40069" rIns="80138" bIns="40069" anchor="b">
                <a:spAutoFit/>
              </a:bodyPr>
              <a:lstStyle/>
              <a:p>
                <a:pPr algn="ctr" defTabSz="913648">
                  <a:defRPr/>
                </a:pPr>
                <a:r>
                  <a:rPr lang="en-GB" sz="1400" dirty="0" err="1">
                    <a:solidFill>
                      <a:srgbClr val="004586"/>
                    </a:solidFill>
                    <a:latin typeface="Calibri" panose="020F0502020204030204" pitchFamily="34" charset="0"/>
                    <a:cs typeface="+mn-cs"/>
                    <a:sym typeface="Symbol" charset="2"/>
                  </a:rPr>
                  <a:t>FEV</a:t>
                </a:r>
                <a:r>
                  <a:rPr lang="en-GB" sz="1400" baseline="-25000" dirty="0" err="1">
                    <a:solidFill>
                      <a:srgbClr val="004586"/>
                    </a:solidFill>
                    <a:latin typeface="Calibri" panose="020F0502020204030204" pitchFamily="34" charset="0"/>
                    <a:cs typeface="+mn-cs"/>
                    <a:sym typeface="Symbol" charset="2"/>
                  </a:rPr>
                  <a:t>1</a:t>
                </a:r>
                <a:r>
                  <a:rPr lang="en-GB" sz="1400" dirty="0" err="1">
                    <a:solidFill>
                      <a:srgbClr val="004586"/>
                    </a:solidFill>
                    <a:latin typeface="Calibri" panose="020F0502020204030204" pitchFamily="34" charset="0"/>
                    <a:cs typeface="+mn-cs"/>
                    <a:sym typeface="Symbol" charset="2"/>
                  </a:rPr>
                  <a:t> (%)</a:t>
                </a:r>
                <a:endParaRPr lang="en-GB" sz="1400" dirty="0">
                  <a:solidFill>
                    <a:srgbClr val="004586"/>
                  </a:solidFill>
                  <a:latin typeface="Calibri" panose="020F0502020204030204" pitchFamily="34" charset="0"/>
                  <a:cs typeface="+mn-cs"/>
                  <a:sym typeface="Symbol" charset="2"/>
                </a:endParaRPr>
              </a:p>
            </p:txBody>
          </p:sp>
        </p:grpSp>
        <p:grpSp>
          <p:nvGrpSpPr>
            <p:cNvPr id="150545" name="Agrupar 142"/>
            <p:cNvGrpSpPr>
              <a:grpSpLocks/>
            </p:cNvGrpSpPr>
            <p:nvPr/>
          </p:nvGrpSpPr>
          <p:grpSpPr bwMode="auto">
            <a:xfrm>
              <a:off x="2742957" y="4177926"/>
              <a:ext cx="1219072" cy="457891"/>
              <a:chOff x="2362109" y="3199984"/>
              <a:chExt cx="457152" cy="457891"/>
            </a:xfrm>
          </p:grpSpPr>
          <p:sp>
            <p:nvSpPr>
              <p:cNvPr id="144" name="Rectángulo redondeado 143"/>
              <p:cNvSpPr/>
              <p:nvPr/>
            </p:nvSpPr>
            <p:spPr bwMode="auto">
              <a:xfrm>
                <a:off x="2368898" y="3200358"/>
                <a:ext cx="443806" cy="457200"/>
              </a:xfrm>
              <a:prstGeom prst="roundRect">
                <a:avLst/>
              </a:prstGeom>
              <a:solidFill>
                <a:schemeClr val="bg1"/>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600" dirty="0">
                  <a:solidFill>
                    <a:srgbClr val="004586"/>
                  </a:solidFill>
                  <a:latin typeface="Calibri" panose="020F0502020204030204" pitchFamily="34" charset="0"/>
                  <a:cs typeface="+mn-cs"/>
                  <a:sym typeface="Symbol" charset="2"/>
                </a:endParaRPr>
              </a:p>
            </p:txBody>
          </p:sp>
          <p:sp>
            <p:nvSpPr>
              <p:cNvPr id="145" name="Text Box 11"/>
              <p:cNvSpPr txBox="1">
                <a:spLocks noChangeArrowheads="1"/>
              </p:cNvSpPr>
              <p:nvPr/>
            </p:nvSpPr>
            <p:spPr bwMode="auto">
              <a:xfrm>
                <a:off x="2362200" y="3267033"/>
                <a:ext cx="457200" cy="295275"/>
              </a:xfrm>
              <a:prstGeom prst="rect">
                <a:avLst/>
              </a:prstGeom>
              <a:noFill/>
              <a:ln w="52451">
                <a:noFill/>
                <a:miter lim="800000"/>
                <a:headEnd/>
                <a:tailEnd/>
              </a:ln>
              <a:effectLst/>
            </p:spPr>
            <p:txBody>
              <a:bodyPr lIns="80138" tIns="40069" rIns="80138" bIns="40069" anchor="b">
                <a:spAutoFit/>
              </a:bodyPr>
              <a:lstStyle/>
              <a:p>
                <a:pPr algn="ctr" defTabSz="913648">
                  <a:defRPr/>
                </a:pPr>
                <a:r>
                  <a:rPr lang="en-GB" sz="1400" dirty="0" err="1">
                    <a:solidFill>
                      <a:srgbClr val="004586"/>
                    </a:solidFill>
                    <a:latin typeface="Calibri" panose="020F0502020204030204" pitchFamily="34" charset="0"/>
                    <a:cs typeface="+mn-cs"/>
                    <a:sym typeface="Symbol" charset="2"/>
                  </a:rPr>
                  <a:t>Disnea (MRC)</a:t>
                </a:r>
                <a:endParaRPr lang="en-GB" sz="1400" dirty="0">
                  <a:solidFill>
                    <a:srgbClr val="004586"/>
                  </a:solidFill>
                  <a:latin typeface="Calibri" panose="020F0502020204030204" pitchFamily="34" charset="0"/>
                  <a:cs typeface="+mn-cs"/>
                  <a:sym typeface="Symbol" charset="2"/>
                </a:endParaRPr>
              </a:p>
            </p:txBody>
          </p:sp>
        </p:grpSp>
        <p:grpSp>
          <p:nvGrpSpPr>
            <p:cNvPr id="150546" name="Agrupar 147"/>
            <p:cNvGrpSpPr>
              <a:grpSpLocks/>
            </p:cNvGrpSpPr>
            <p:nvPr/>
          </p:nvGrpSpPr>
          <p:grpSpPr bwMode="auto">
            <a:xfrm>
              <a:off x="2742957" y="4656862"/>
              <a:ext cx="1219072" cy="524680"/>
              <a:chOff x="2362109" y="3132862"/>
              <a:chExt cx="457152" cy="524680"/>
            </a:xfrm>
          </p:grpSpPr>
          <p:sp>
            <p:nvSpPr>
              <p:cNvPr id="151" name="Rectángulo redondeado 150"/>
              <p:cNvSpPr/>
              <p:nvPr/>
            </p:nvSpPr>
            <p:spPr bwMode="auto">
              <a:xfrm>
                <a:off x="2368898" y="3200400"/>
                <a:ext cx="443806" cy="457200"/>
              </a:xfrm>
              <a:prstGeom prst="roundRect">
                <a:avLst/>
              </a:prstGeom>
              <a:solidFill>
                <a:schemeClr val="bg1"/>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600" dirty="0">
                  <a:solidFill>
                    <a:srgbClr val="004586"/>
                  </a:solidFill>
                  <a:latin typeface="Calibri" panose="020F0502020204030204" pitchFamily="34" charset="0"/>
                  <a:cs typeface="+mn-cs"/>
                  <a:sym typeface="Symbol" charset="2"/>
                </a:endParaRPr>
              </a:p>
            </p:txBody>
          </p:sp>
          <p:sp>
            <p:nvSpPr>
              <p:cNvPr id="157" name="Text Box 11"/>
              <p:cNvSpPr txBox="1">
                <a:spLocks noChangeArrowheads="1"/>
              </p:cNvSpPr>
              <p:nvPr/>
            </p:nvSpPr>
            <p:spPr bwMode="auto">
              <a:xfrm>
                <a:off x="2362200" y="3132138"/>
                <a:ext cx="457200" cy="512762"/>
              </a:xfrm>
              <a:prstGeom prst="rect">
                <a:avLst/>
              </a:prstGeom>
              <a:noFill/>
              <a:ln w="52451">
                <a:noFill/>
                <a:miter lim="800000"/>
                <a:headEnd/>
                <a:tailEnd/>
              </a:ln>
              <a:effectLst/>
            </p:spPr>
            <p:txBody>
              <a:bodyPr lIns="80138" tIns="40069" rIns="80138" bIns="40069" anchor="b">
                <a:spAutoFit/>
              </a:bodyPr>
              <a:lstStyle/>
              <a:p>
                <a:pPr algn="ctr" defTabSz="913648">
                  <a:defRPr/>
                </a:pPr>
                <a:r>
                  <a:rPr lang="en-GB" sz="1400" dirty="0" err="1">
                    <a:solidFill>
                      <a:srgbClr val="004586"/>
                    </a:solidFill>
                    <a:latin typeface="Calibri" panose="020F0502020204030204" pitchFamily="34" charset="0"/>
                    <a:cs typeface="+mn-cs"/>
                    <a:sym typeface="Symbol" charset="2"/>
                  </a:rPr>
                  <a:t>Exacerbac. hospitalarias</a:t>
                </a:r>
                <a:endParaRPr lang="en-GB" sz="1400" dirty="0">
                  <a:solidFill>
                    <a:srgbClr val="004586"/>
                  </a:solidFill>
                  <a:latin typeface="Calibri" panose="020F0502020204030204" pitchFamily="34" charset="0"/>
                  <a:cs typeface="+mn-cs"/>
                  <a:sym typeface="Symbol" charset="2"/>
                </a:endParaRPr>
              </a:p>
            </p:txBody>
          </p:sp>
        </p:grpSp>
        <p:grpSp>
          <p:nvGrpSpPr>
            <p:cNvPr id="150547" name="Agrupar 173"/>
            <p:cNvGrpSpPr>
              <a:grpSpLocks/>
            </p:cNvGrpSpPr>
            <p:nvPr/>
          </p:nvGrpSpPr>
          <p:grpSpPr bwMode="auto">
            <a:xfrm>
              <a:off x="4198240" y="3110952"/>
              <a:ext cx="962496" cy="457891"/>
              <a:chOff x="4052619" y="2895010"/>
              <a:chExt cx="962496" cy="457891"/>
            </a:xfrm>
          </p:grpSpPr>
          <p:sp>
            <p:nvSpPr>
              <p:cNvPr id="159" name="Rectángulo redondeado 158"/>
              <p:cNvSpPr/>
              <p:nvPr/>
            </p:nvSpPr>
            <p:spPr bwMode="auto">
              <a:xfrm>
                <a:off x="4052523" y="2895558"/>
                <a:ext cx="962025" cy="457200"/>
              </a:xfrm>
              <a:prstGeom prst="roundRect">
                <a:avLst/>
              </a:prstGeom>
              <a:solidFill>
                <a:srgbClr val="6495C4">
                  <a:alpha val="60000"/>
                </a:srgbClr>
              </a:solidFill>
              <a:ln w="9525" cap="flat" cmpd="sng" algn="ctr">
                <a:solidFill>
                  <a:srgbClr val="004586"/>
                </a:solidFill>
                <a:prstDash val="solid"/>
                <a:round/>
                <a:headEnd type="none" w="med" len="med"/>
                <a:tailEnd type="none" w="med" len="med"/>
              </a:ln>
              <a:effectLst>
                <a:outerShdw blurRad="50800" dist="38100" dir="2700000" algn="tl" rotWithShape="0">
                  <a:srgbClr val="004586">
                    <a:alpha val="43000"/>
                  </a:srgbClr>
                </a:outerShdw>
              </a:effectLst>
            </p:spPr>
            <p:txBody>
              <a:bodyPr/>
              <a:lstStyle/>
              <a:p>
                <a:pPr algn="ctr">
                  <a:buFont typeface="Symbol" charset="2"/>
                  <a:buNone/>
                  <a:defRPr/>
                </a:pPr>
                <a:endParaRPr lang="es-ES_tradnl" sz="1600" dirty="0">
                  <a:solidFill>
                    <a:srgbClr val="004586"/>
                  </a:solidFill>
                  <a:latin typeface="Calibri" panose="020F0502020204030204" pitchFamily="34" charset="0"/>
                  <a:cs typeface="+mn-cs"/>
                  <a:sym typeface="Symbol" charset="2"/>
                </a:endParaRPr>
              </a:p>
            </p:txBody>
          </p:sp>
          <p:sp>
            <p:nvSpPr>
              <p:cNvPr id="162" name="Text Box 11"/>
              <p:cNvSpPr txBox="1">
                <a:spLocks noChangeArrowheads="1"/>
              </p:cNvSpPr>
              <p:nvPr/>
            </p:nvSpPr>
            <p:spPr bwMode="auto">
              <a:xfrm>
                <a:off x="4113245" y="2962233"/>
                <a:ext cx="839390" cy="295275"/>
              </a:xfrm>
              <a:prstGeom prst="rect">
                <a:avLst/>
              </a:prstGeom>
              <a:noFill/>
              <a:ln w="52451">
                <a:noFill/>
                <a:miter lim="800000"/>
                <a:headEnd/>
                <a:tailEnd/>
              </a:ln>
              <a:effectLst/>
            </p:spPr>
            <p:txBody>
              <a:bodyPr lIns="80138" tIns="40069" rIns="80138" bIns="40069" anchor="b">
                <a:spAutoFit/>
              </a:bodyPr>
              <a:lstStyle/>
              <a:p>
                <a:pPr algn="ctr" defTabSz="913648">
                  <a:defRPr/>
                </a:pPr>
                <a:r>
                  <a:rPr lang="en-GB" sz="1400" dirty="0" err="1">
                    <a:solidFill>
                      <a:srgbClr val="004586"/>
                    </a:solidFill>
                    <a:latin typeface="Calibri" panose="020F0502020204030204" pitchFamily="34" charset="0"/>
                    <a:cs typeface="+mn-cs"/>
                    <a:sym typeface="Symbol" charset="2"/>
                  </a:rPr>
                  <a:t>&gt; 21</a:t>
                </a:r>
                <a:endParaRPr lang="en-GB" sz="1400" baseline="30000" dirty="0">
                  <a:solidFill>
                    <a:srgbClr val="004586"/>
                  </a:solidFill>
                  <a:latin typeface="Calibri" panose="020F0502020204030204" pitchFamily="34" charset="0"/>
                  <a:cs typeface="+mn-cs"/>
                  <a:sym typeface="Symbol" charset="2"/>
                </a:endParaRPr>
              </a:p>
            </p:txBody>
          </p:sp>
        </p:grpSp>
        <p:grpSp>
          <p:nvGrpSpPr>
            <p:cNvPr id="150548" name="Agrupar 174"/>
            <p:cNvGrpSpPr>
              <a:grpSpLocks/>
            </p:cNvGrpSpPr>
            <p:nvPr/>
          </p:nvGrpSpPr>
          <p:grpSpPr bwMode="auto">
            <a:xfrm>
              <a:off x="5251691" y="3110952"/>
              <a:ext cx="962496" cy="457891"/>
              <a:chOff x="4052827" y="2895010"/>
              <a:chExt cx="962496" cy="457891"/>
            </a:xfrm>
          </p:grpSpPr>
          <p:sp>
            <p:nvSpPr>
              <p:cNvPr id="176" name="Rectángulo redondeado 175"/>
              <p:cNvSpPr/>
              <p:nvPr/>
            </p:nvSpPr>
            <p:spPr bwMode="auto">
              <a:xfrm>
                <a:off x="4052983" y="2895558"/>
                <a:ext cx="962025" cy="457200"/>
              </a:xfrm>
              <a:prstGeom prst="roundRect">
                <a:avLst/>
              </a:prstGeom>
              <a:solidFill>
                <a:schemeClr val="bg1">
                  <a:alpha val="60000"/>
                </a:scheme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600" dirty="0">
                  <a:solidFill>
                    <a:srgbClr val="004586"/>
                  </a:solidFill>
                  <a:latin typeface="Calibri" panose="020F0502020204030204" pitchFamily="34" charset="0"/>
                  <a:cs typeface="+mn-cs"/>
                  <a:sym typeface="Symbol" charset="2"/>
                </a:endParaRPr>
              </a:p>
            </p:txBody>
          </p:sp>
          <p:sp>
            <p:nvSpPr>
              <p:cNvPr id="178" name="Text Box 11"/>
              <p:cNvSpPr txBox="1">
                <a:spLocks noChangeArrowheads="1"/>
              </p:cNvSpPr>
              <p:nvPr/>
            </p:nvSpPr>
            <p:spPr bwMode="auto">
              <a:xfrm>
                <a:off x="4114896" y="2962233"/>
                <a:ext cx="839390" cy="295275"/>
              </a:xfrm>
              <a:prstGeom prst="rect">
                <a:avLst/>
              </a:prstGeom>
              <a:noFill/>
              <a:ln w="52451">
                <a:noFill/>
                <a:miter lim="800000"/>
                <a:headEnd/>
                <a:tailEnd/>
              </a:ln>
              <a:effectLst/>
            </p:spPr>
            <p:txBody>
              <a:bodyPr lIns="80138" tIns="40069" rIns="80138" bIns="40069" anchor="b">
                <a:spAutoFit/>
              </a:bodyPr>
              <a:lstStyle/>
              <a:p>
                <a:pPr algn="ctr" defTabSz="913648">
                  <a:defRPr/>
                </a:pPr>
                <a:r>
                  <a:rPr lang="en-GB" sz="1400" dirty="0" err="1">
                    <a:solidFill>
                      <a:srgbClr val="004586"/>
                    </a:solidFill>
                    <a:latin typeface="Calibri" panose="020F0502020204030204" pitchFamily="34" charset="0"/>
                    <a:cs typeface="+mn-cs"/>
                    <a:sym typeface="Symbol" charset="2"/>
                  </a:rPr>
                  <a:t>≤ 21</a:t>
                </a:r>
                <a:endParaRPr lang="en-GB" sz="1400" baseline="30000" dirty="0">
                  <a:solidFill>
                    <a:srgbClr val="004586"/>
                  </a:solidFill>
                  <a:latin typeface="Calibri" panose="020F0502020204030204" pitchFamily="34" charset="0"/>
                  <a:cs typeface="+mn-cs"/>
                  <a:sym typeface="Symbol" charset="2"/>
                </a:endParaRPr>
              </a:p>
            </p:txBody>
          </p:sp>
        </p:grpSp>
        <p:grpSp>
          <p:nvGrpSpPr>
            <p:cNvPr id="150549" name="Agrupar 179"/>
            <p:cNvGrpSpPr>
              <a:grpSpLocks/>
            </p:cNvGrpSpPr>
            <p:nvPr/>
          </p:nvGrpSpPr>
          <p:grpSpPr bwMode="auto">
            <a:xfrm>
              <a:off x="4198240" y="3645160"/>
              <a:ext cx="962496" cy="456451"/>
              <a:chOff x="4052619" y="2895818"/>
              <a:chExt cx="962496" cy="456451"/>
            </a:xfrm>
          </p:grpSpPr>
          <p:sp>
            <p:nvSpPr>
              <p:cNvPr id="181" name="Rectángulo redondeado 180"/>
              <p:cNvSpPr/>
              <p:nvPr/>
            </p:nvSpPr>
            <p:spPr bwMode="auto">
              <a:xfrm>
                <a:off x="4052523" y="2895558"/>
                <a:ext cx="962025" cy="457200"/>
              </a:xfrm>
              <a:prstGeom prst="roundRect">
                <a:avLst/>
              </a:prstGeom>
              <a:solidFill>
                <a:schemeClr val="bg1">
                  <a:alpha val="60000"/>
                </a:scheme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600" dirty="0">
                  <a:solidFill>
                    <a:srgbClr val="004586"/>
                  </a:solidFill>
                  <a:latin typeface="Calibri" panose="020F0502020204030204" pitchFamily="34" charset="0"/>
                  <a:cs typeface="+mn-cs"/>
                  <a:sym typeface="Symbol" charset="2"/>
                </a:endParaRPr>
              </a:p>
            </p:txBody>
          </p:sp>
          <p:sp>
            <p:nvSpPr>
              <p:cNvPr id="182" name="Text Box 11"/>
              <p:cNvSpPr txBox="1">
                <a:spLocks noChangeArrowheads="1"/>
              </p:cNvSpPr>
              <p:nvPr/>
            </p:nvSpPr>
            <p:spPr bwMode="auto">
              <a:xfrm>
                <a:off x="4113245" y="2960646"/>
                <a:ext cx="839390" cy="296862"/>
              </a:xfrm>
              <a:prstGeom prst="rect">
                <a:avLst/>
              </a:prstGeom>
              <a:noFill/>
              <a:ln w="52451">
                <a:noFill/>
                <a:miter lim="800000"/>
                <a:headEnd/>
                <a:tailEnd/>
              </a:ln>
              <a:effectLst/>
            </p:spPr>
            <p:txBody>
              <a:bodyPr lIns="80138" tIns="40069" rIns="80138" bIns="40069" anchor="b">
                <a:spAutoFit/>
              </a:bodyPr>
              <a:lstStyle/>
              <a:p>
                <a:pPr algn="ctr" defTabSz="913648">
                  <a:defRPr/>
                </a:pPr>
                <a:r>
                  <a:rPr lang="en-GB" sz="1400" dirty="0" err="1">
                    <a:solidFill>
                      <a:srgbClr val="004586"/>
                    </a:solidFill>
                    <a:latin typeface="Calibri" panose="020F0502020204030204" pitchFamily="34" charset="0"/>
                    <a:cs typeface="+mn-cs"/>
                    <a:sym typeface="Symbol" charset="2"/>
                  </a:rPr>
                  <a:t>≥ 65</a:t>
                </a:r>
                <a:endParaRPr lang="en-GB" sz="1400" baseline="30000" dirty="0">
                  <a:solidFill>
                    <a:srgbClr val="004586"/>
                  </a:solidFill>
                  <a:latin typeface="Calibri" panose="020F0502020204030204" pitchFamily="34" charset="0"/>
                  <a:cs typeface="+mn-cs"/>
                  <a:sym typeface="Symbol" charset="2"/>
                </a:endParaRPr>
              </a:p>
            </p:txBody>
          </p:sp>
        </p:grpSp>
        <p:grpSp>
          <p:nvGrpSpPr>
            <p:cNvPr id="150550" name="Agrupar 182"/>
            <p:cNvGrpSpPr>
              <a:grpSpLocks/>
            </p:cNvGrpSpPr>
            <p:nvPr/>
          </p:nvGrpSpPr>
          <p:grpSpPr bwMode="auto">
            <a:xfrm>
              <a:off x="5251691" y="3645160"/>
              <a:ext cx="962496" cy="456451"/>
              <a:chOff x="4052827" y="2895818"/>
              <a:chExt cx="962496" cy="456451"/>
            </a:xfrm>
          </p:grpSpPr>
          <p:sp>
            <p:nvSpPr>
              <p:cNvPr id="184" name="Rectángulo redondeado 183"/>
              <p:cNvSpPr/>
              <p:nvPr/>
            </p:nvSpPr>
            <p:spPr bwMode="auto">
              <a:xfrm>
                <a:off x="4052983" y="2895558"/>
                <a:ext cx="962025" cy="457200"/>
              </a:xfrm>
              <a:prstGeom prst="roundRect">
                <a:avLst/>
              </a:prstGeom>
              <a:solidFill>
                <a:schemeClr val="bg1">
                  <a:alpha val="60000"/>
                </a:scheme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600" dirty="0">
                  <a:solidFill>
                    <a:srgbClr val="004586"/>
                  </a:solidFill>
                  <a:latin typeface="Calibri" panose="020F0502020204030204" pitchFamily="34" charset="0"/>
                  <a:cs typeface="+mn-cs"/>
                  <a:sym typeface="Symbol" charset="2"/>
                </a:endParaRPr>
              </a:p>
            </p:txBody>
          </p:sp>
          <p:sp>
            <p:nvSpPr>
              <p:cNvPr id="185" name="Text Box 11"/>
              <p:cNvSpPr txBox="1">
                <a:spLocks noChangeArrowheads="1"/>
              </p:cNvSpPr>
              <p:nvPr/>
            </p:nvSpPr>
            <p:spPr bwMode="auto">
              <a:xfrm>
                <a:off x="4114896" y="2960646"/>
                <a:ext cx="839390" cy="296862"/>
              </a:xfrm>
              <a:prstGeom prst="rect">
                <a:avLst/>
              </a:prstGeom>
              <a:noFill/>
              <a:ln w="52451">
                <a:noFill/>
                <a:miter lim="800000"/>
                <a:headEnd/>
                <a:tailEnd/>
              </a:ln>
              <a:effectLst/>
            </p:spPr>
            <p:txBody>
              <a:bodyPr lIns="80138" tIns="40069" rIns="80138" bIns="40069" anchor="b">
                <a:spAutoFit/>
              </a:bodyPr>
              <a:lstStyle/>
              <a:p>
                <a:pPr algn="ctr" defTabSz="913648">
                  <a:defRPr/>
                </a:pPr>
                <a:r>
                  <a:rPr lang="en-GB" sz="1400" dirty="0" err="1">
                    <a:solidFill>
                      <a:srgbClr val="004586"/>
                    </a:solidFill>
                    <a:latin typeface="Calibri" panose="020F0502020204030204" pitchFamily="34" charset="0"/>
                    <a:cs typeface="+mn-cs"/>
                    <a:sym typeface="Symbol" charset="2"/>
                  </a:rPr>
                  <a:t>64 - 50</a:t>
                </a:r>
                <a:endParaRPr lang="en-GB" sz="1400" baseline="30000" dirty="0">
                  <a:solidFill>
                    <a:srgbClr val="004586"/>
                  </a:solidFill>
                  <a:latin typeface="Calibri" panose="020F0502020204030204" pitchFamily="34" charset="0"/>
                  <a:cs typeface="+mn-cs"/>
                  <a:sym typeface="Symbol" charset="2"/>
                </a:endParaRPr>
              </a:p>
            </p:txBody>
          </p:sp>
        </p:grpSp>
        <p:grpSp>
          <p:nvGrpSpPr>
            <p:cNvPr id="150551" name="Agrupar 185"/>
            <p:cNvGrpSpPr>
              <a:grpSpLocks/>
            </p:cNvGrpSpPr>
            <p:nvPr/>
          </p:nvGrpSpPr>
          <p:grpSpPr bwMode="auto">
            <a:xfrm>
              <a:off x="6282064" y="3645160"/>
              <a:ext cx="963853" cy="456451"/>
              <a:chOff x="4051931" y="2895818"/>
              <a:chExt cx="963853" cy="456451"/>
            </a:xfrm>
          </p:grpSpPr>
          <p:sp>
            <p:nvSpPr>
              <p:cNvPr id="187" name="Rectángulo redondeado 186"/>
              <p:cNvSpPr/>
              <p:nvPr/>
            </p:nvSpPr>
            <p:spPr bwMode="auto">
              <a:xfrm>
                <a:off x="4051605" y="2895558"/>
                <a:ext cx="964407" cy="457200"/>
              </a:xfrm>
              <a:prstGeom prst="roundRect">
                <a:avLst/>
              </a:prstGeom>
              <a:solidFill>
                <a:srgbClr val="6495C4">
                  <a:alpha val="60000"/>
                </a:srgbClr>
              </a:solidFill>
              <a:ln w="9525" cap="flat" cmpd="sng" algn="ctr">
                <a:solidFill>
                  <a:srgbClr val="004586"/>
                </a:solidFill>
                <a:prstDash val="solid"/>
                <a:round/>
                <a:headEnd type="none" w="med" len="med"/>
                <a:tailEnd type="none" w="med" len="med"/>
              </a:ln>
              <a:effectLst>
                <a:outerShdw blurRad="50800" dist="38100" dir="2700000" algn="tl" rotWithShape="0">
                  <a:srgbClr val="004586">
                    <a:alpha val="43000"/>
                  </a:srgbClr>
                </a:outerShdw>
              </a:effectLst>
            </p:spPr>
            <p:txBody>
              <a:bodyPr/>
              <a:lstStyle/>
              <a:p>
                <a:pPr algn="ctr">
                  <a:buFont typeface="Symbol" charset="2"/>
                  <a:buNone/>
                  <a:defRPr/>
                </a:pPr>
                <a:endParaRPr lang="es-ES_tradnl" sz="1600" dirty="0">
                  <a:solidFill>
                    <a:srgbClr val="004586"/>
                  </a:solidFill>
                  <a:latin typeface="Calibri" panose="020F0502020204030204" pitchFamily="34" charset="0"/>
                  <a:cs typeface="+mn-cs"/>
                  <a:sym typeface="Symbol" charset="2"/>
                </a:endParaRPr>
              </a:p>
            </p:txBody>
          </p:sp>
          <p:sp>
            <p:nvSpPr>
              <p:cNvPr id="188" name="Text Box 11"/>
              <p:cNvSpPr txBox="1">
                <a:spLocks noChangeArrowheads="1"/>
              </p:cNvSpPr>
              <p:nvPr/>
            </p:nvSpPr>
            <p:spPr bwMode="auto">
              <a:xfrm>
                <a:off x="4112327" y="2960646"/>
                <a:ext cx="841772" cy="296862"/>
              </a:xfrm>
              <a:prstGeom prst="rect">
                <a:avLst/>
              </a:prstGeom>
              <a:noFill/>
              <a:ln w="52451">
                <a:noFill/>
                <a:miter lim="800000"/>
                <a:headEnd/>
                <a:tailEnd/>
              </a:ln>
              <a:effectLst/>
            </p:spPr>
            <p:txBody>
              <a:bodyPr lIns="80138" tIns="40069" rIns="80138" bIns="40069" anchor="b">
                <a:spAutoFit/>
              </a:bodyPr>
              <a:lstStyle/>
              <a:p>
                <a:pPr algn="ctr" defTabSz="913648">
                  <a:defRPr/>
                </a:pPr>
                <a:r>
                  <a:rPr lang="en-GB" sz="1400" dirty="0" err="1">
                    <a:solidFill>
                      <a:srgbClr val="004586"/>
                    </a:solidFill>
                    <a:latin typeface="Calibri" panose="020F0502020204030204" pitchFamily="34" charset="0"/>
                    <a:cs typeface="+mn-cs"/>
                    <a:sym typeface="Symbol" charset="2"/>
                  </a:rPr>
                  <a:t>49 - 36</a:t>
                </a:r>
                <a:endParaRPr lang="en-GB" sz="1400" baseline="30000" dirty="0">
                  <a:solidFill>
                    <a:srgbClr val="004586"/>
                  </a:solidFill>
                  <a:latin typeface="Calibri" panose="020F0502020204030204" pitchFamily="34" charset="0"/>
                  <a:cs typeface="+mn-cs"/>
                  <a:sym typeface="Symbol" charset="2"/>
                </a:endParaRPr>
              </a:p>
            </p:txBody>
          </p:sp>
        </p:grpSp>
        <p:grpSp>
          <p:nvGrpSpPr>
            <p:cNvPr id="150552" name="Agrupar 191"/>
            <p:cNvGrpSpPr>
              <a:grpSpLocks/>
            </p:cNvGrpSpPr>
            <p:nvPr/>
          </p:nvGrpSpPr>
          <p:grpSpPr bwMode="auto">
            <a:xfrm>
              <a:off x="7330085" y="3645160"/>
              <a:ext cx="961138" cy="456451"/>
              <a:chOff x="4053486" y="2895818"/>
              <a:chExt cx="961138" cy="456451"/>
            </a:xfrm>
          </p:grpSpPr>
          <p:sp>
            <p:nvSpPr>
              <p:cNvPr id="193" name="Rectángulo redondeado 192"/>
              <p:cNvSpPr/>
              <p:nvPr/>
            </p:nvSpPr>
            <p:spPr bwMode="auto">
              <a:xfrm>
                <a:off x="4054079" y="2895558"/>
                <a:ext cx="960834" cy="457200"/>
              </a:xfrm>
              <a:prstGeom prst="roundRect">
                <a:avLst/>
              </a:prstGeom>
              <a:solidFill>
                <a:schemeClr val="bg1">
                  <a:alpha val="60000"/>
                </a:scheme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600" dirty="0">
                  <a:solidFill>
                    <a:srgbClr val="004586"/>
                  </a:solidFill>
                  <a:latin typeface="Calibri" panose="020F0502020204030204" pitchFamily="34" charset="0"/>
                  <a:cs typeface="+mn-cs"/>
                  <a:sym typeface="Symbol" charset="2"/>
                </a:endParaRPr>
              </a:p>
            </p:txBody>
          </p:sp>
          <p:sp>
            <p:nvSpPr>
              <p:cNvPr id="194" name="Text Box 11"/>
              <p:cNvSpPr txBox="1">
                <a:spLocks noChangeArrowheads="1"/>
              </p:cNvSpPr>
              <p:nvPr/>
            </p:nvSpPr>
            <p:spPr bwMode="auto">
              <a:xfrm>
                <a:off x="4114801" y="2960646"/>
                <a:ext cx="839391" cy="296862"/>
              </a:xfrm>
              <a:prstGeom prst="rect">
                <a:avLst/>
              </a:prstGeom>
              <a:noFill/>
              <a:ln w="52451">
                <a:noFill/>
                <a:miter lim="800000"/>
                <a:headEnd/>
                <a:tailEnd/>
              </a:ln>
              <a:effectLst/>
            </p:spPr>
            <p:txBody>
              <a:bodyPr lIns="80138" tIns="40069" rIns="80138" bIns="40069" anchor="b">
                <a:spAutoFit/>
              </a:bodyPr>
              <a:lstStyle/>
              <a:p>
                <a:pPr algn="ctr" defTabSz="913648">
                  <a:defRPr/>
                </a:pPr>
                <a:r>
                  <a:rPr lang="en-GB" sz="1400" dirty="0" err="1">
                    <a:solidFill>
                      <a:srgbClr val="004586"/>
                    </a:solidFill>
                    <a:latin typeface="Calibri" panose="020F0502020204030204" pitchFamily="34" charset="0"/>
                    <a:cs typeface="+mn-cs"/>
                    <a:sym typeface="Symbol" charset="2"/>
                  </a:rPr>
                  <a:t>≤ 35</a:t>
                </a:r>
                <a:endParaRPr lang="en-GB" sz="1400" baseline="30000" dirty="0">
                  <a:solidFill>
                    <a:srgbClr val="004586"/>
                  </a:solidFill>
                  <a:latin typeface="Calibri" panose="020F0502020204030204" pitchFamily="34" charset="0"/>
                  <a:cs typeface="+mn-cs"/>
                  <a:sym typeface="Symbol" charset="2"/>
                </a:endParaRPr>
              </a:p>
            </p:txBody>
          </p:sp>
        </p:grpSp>
        <p:grpSp>
          <p:nvGrpSpPr>
            <p:cNvPr id="150553" name="Agrupar 194"/>
            <p:cNvGrpSpPr>
              <a:grpSpLocks/>
            </p:cNvGrpSpPr>
            <p:nvPr/>
          </p:nvGrpSpPr>
          <p:grpSpPr bwMode="auto">
            <a:xfrm>
              <a:off x="4198240" y="4177926"/>
              <a:ext cx="962496" cy="457891"/>
              <a:chOff x="4052619" y="2895184"/>
              <a:chExt cx="962496" cy="457891"/>
            </a:xfrm>
          </p:grpSpPr>
          <p:sp>
            <p:nvSpPr>
              <p:cNvPr id="196" name="Rectángulo redondeado 195"/>
              <p:cNvSpPr/>
              <p:nvPr/>
            </p:nvSpPr>
            <p:spPr bwMode="auto">
              <a:xfrm>
                <a:off x="4052523" y="2895558"/>
                <a:ext cx="962025" cy="457200"/>
              </a:xfrm>
              <a:prstGeom prst="roundRect">
                <a:avLst/>
              </a:prstGeom>
              <a:solidFill>
                <a:srgbClr val="6495C4">
                  <a:alpha val="60000"/>
                </a:srgbClr>
              </a:solidFill>
              <a:ln w="9525" cap="flat" cmpd="sng" algn="ctr">
                <a:solidFill>
                  <a:srgbClr val="004586"/>
                </a:solidFill>
                <a:prstDash val="solid"/>
                <a:round/>
                <a:headEnd type="none" w="med" len="med"/>
                <a:tailEnd type="none" w="med" len="med"/>
              </a:ln>
              <a:effectLst>
                <a:outerShdw blurRad="50800" dist="38100" dir="2700000" algn="tl" rotWithShape="0">
                  <a:srgbClr val="004586">
                    <a:alpha val="43000"/>
                  </a:srgbClr>
                </a:outerShdw>
              </a:effectLst>
            </p:spPr>
            <p:txBody>
              <a:bodyPr/>
              <a:lstStyle/>
              <a:p>
                <a:pPr algn="ctr">
                  <a:buFont typeface="Symbol" charset="2"/>
                  <a:buNone/>
                  <a:defRPr/>
                </a:pPr>
                <a:endParaRPr lang="es-ES_tradnl" sz="1600" dirty="0">
                  <a:solidFill>
                    <a:srgbClr val="004586"/>
                  </a:solidFill>
                  <a:latin typeface="Calibri" panose="020F0502020204030204" pitchFamily="34" charset="0"/>
                  <a:cs typeface="+mn-cs"/>
                  <a:sym typeface="Symbol" charset="2"/>
                </a:endParaRPr>
              </a:p>
            </p:txBody>
          </p:sp>
          <p:sp>
            <p:nvSpPr>
              <p:cNvPr id="197" name="Text Box 11"/>
              <p:cNvSpPr txBox="1">
                <a:spLocks noChangeArrowheads="1"/>
              </p:cNvSpPr>
              <p:nvPr/>
            </p:nvSpPr>
            <p:spPr bwMode="auto">
              <a:xfrm>
                <a:off x="4113245" y="2962233"/>
                <a:ext cx="839390" cy="295275"/>
              </a:xfrm>
              <a:prstGeom prst="rect">
                <a:avLst/>
              </a:prstGeom>
              <a:noFill/>
              <a:ln w="52451">
                <a:noFill/>
                <a:miter lim="800000"/>
                <a:headEnd/>
                <a:tailEnd/>
              </a:ln>
              <a:effectLst/>
            </p:spPr>
            <p:txBody>
              <a:bodyPr lIns="80138" tIns="40069" rIns="80138" bIns="40069" anchor="b">
                <a:spAutoFit/>
              </a:bodyPr>
              <a:lstStyle/>
              <a:p>
                <a:pPr algn="ctr" defTabSz="913648">
                  <a:defRPr/>
                </a:pPr>
                <a:r>
                  <a:rPr lang="en-GB" sz="1400" dirty="0" err="1">
                    <a:solidFill>
                      <a:srgbClr val="004586"/>
                    </a:solidFill>
                    <a:latin typeface="Calibri" panose="020F0502020204030204" pitchFamily="34" charset="0"/>
                    <a:cs typeface="+mn-cs"/>
                    <a:sym typeface="Symbol" charset="2"/>
                  </a:rPr>
                  <a:t>0 - 1</a:t>
                </a:r>
                <a:endParaRPr lang="en-GB" sz="1400" baseline="30000" dirty="0">
                  <a:solidFill>
                    <a:srgbClr val="004586"/>
                  </a:solidFill>
                  <a:latin typeface="Calibri" panose="020F0502020204030204" pitchFamily="34" charset="0"/>
                  <a:cs typeface="+mn-cs"/>
                  <a:sym typeface="Symbol" charset="2"/>
                </a:endParaRPr>
              </a:p>
            </p:txBody>
          </p:sp>
        </p:grpSp>
        <p:grpSp>
          <p:nvGrpSpPr>
            <p:cNvPr id="150554" name="Agrupar 197"/>
            <p:cNvGrpSpPr>
              <a:grpSpLocks/>
            </p:cNvGrpSpPr>
            <p:nvPr/>
          </p:nvGrpSpPr>
          <p:grpSpPr bwMode="auto">
            <a:xfrm>
              <a:off x="5251691" y="4177926"/>
              <a:ext cx="962496" cy="457891"/>
              <a:chOff x="4052827" y="2895184"/>
              <a:chExt cx="962496" cy="457891"/>
            </a:xfrm>
          </p:grpSpPr>
          <p:sp>
            <p:nvSpPr>
              <p:cNvPr id="199" name="Rectángulo redondeado 198"/>
              <p:cNvSpPr/>
              <p:nvPr/>
            </p:nvSpPr>
            <p:spPr bwMode="auto">
              <a:xfrm>
                <a:off x="4052983" y="2895558"/>
                <a:ext cx="962025" cy="457200"/>
              </a:xfrm>
              <a:prstGeom prst="roundRect">
                <a:avLst/>
              </a:prstGeom>
              <a:solidFill>
                <a:schemeClr val="bg1">
                  <a:alpha val="60000"/>
                </a:scheme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600" dirty="0">
                  <a:solidFill>
                    <a:srgbClr val="004586"/>
                  </a:solidFill>
                  <a:latin typeface="Calibri" panose="020F0502020204030204" pitchFamily="34" charset="0"/>
                  <a:cs typeface="+mn-cs"/>
                  <a:sym typeface="Symbol" charset="2"/>
                </a:endParaRPr>
              </a:p>
            </p:txBody>
          </p:sp>
          <p:sp>
            <p:nvSpPr>
              <p:cNvPr id="200" name="Text Box 11"/>
              <p:cNvSpPr txBox="1">
                <a:spLocks noChangeArrowheads="1"/>
              </p:cNvSpPr>
              <p:nvPr/>
            </p:nvSpPr>
            <p:spPr bwMode="auto">
              <a:xfrm>
                <a:off x="4114896" y="2962233"/>
                <a:ext cx="839390" cy="295275"/>
              </a:xfrm>
              <a:prstGeom prst="rect">
                <a:avLst/>
              </a:prstGeom>
              <a:noFill/>
              <a:ln w="52451">
                <a:noFill/>
                <a:miter lim="800000"/>
                <a:headEnd/>
                <a:tailEnd/>
              </a:ln>
              <a:effectLst/>
            </p:spPr>
            <p:txBody>
              <a:bodyPr lIns="80138" tIns="40069" rIns="80138" bIns="40069" anchor="b">
                <a:spAutoFit/>
              </a:bodyPr>
              <a:lstStyle/>
              <a:p>
                <a:pPr algn="ctr" defTabSz="913648">
                  <a:defRPr/>
                </a:pPr>
                <a:r>
                  <a:rPr lang="en-GB" sz="1400" dirty="0" err="1">
                    <a:solidFill>
                      <a:srgbClr val="004586"/>
                    </a:solidFill>
                    <a:latin typeface="Calibri" panose="020F0502020204030204" pitchFamily="34" charset="0"/>
                    <a:cs typeface="+mn-cs"/>
                    <a:sym typeface="Symbol" charset="2"/>
                  </a:rPr>
                  <a:t>2</a:t>
                </a:r>
                <a:endParaRPr lang="en-GB" sz="1400" baseline="30000" dirty="0">
                  <a:solidFill>
                    <a:srgbClr val="004586"/>
                  </a:solidFill>
                  <a:latin typeface="Calibri" panose="020F0502020204030204" pitchFamily="34" charset="0"/>
                  <a:cs typeface="+mn-cs"/>
                  <a:sym typeface="Symbol" charset="2"/>
                </a:endParaRPr>
              </a:p>
            </p:txBody>
          </p:sp>
        </p:grpSp>
        <p:grpSp>
          <p:nvGrpSpPr>
            <p:cNvPr id="150555" name="Agrupar 200"/>
            <p:cNvGrpSpPr>
              <a:grpSpLocks/>
            </p:cNvGrpSpPr>
            <p:nvPr/>
          </p:nvGrpSpPr>
          <p:grpSpPr bwMode="auto">
            <a:xfrm>
              <a:off x="6282064" y="4177926"/>
              <a:ext cx="963853" cy="457891"/>
              <a:chOff x="4051931" y="2895184"/>
              <a:chExt cx="963853" cy="457891"/>
            </a:xfrm>
          </p:grpSpPr>
          <p:sp>
            <p:nvSpPr>
              <p:cNvPr id="202" name="Rectángulo redondeado 201"/>
              <p:cNvSpPr/>
              <p:nvPr/>
            </p:nvSpPr>
            <p:spPr bwMode="auto">
              <a:xfrm>
                <a:off x="4051605" y="2895558"/>
                <a:ext cx="964407" cy="457200"/>
              </a:xfrm>
              <a:prstGeom prst="roundRect">
                <a:avLst/>
              </a:prstGeom>
              <a:solidFill>
                <a:schemeClr val="bg1">
                  <a:alpha val="60000"/>
                </a:scheme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600" dirty="0">
                  <a:solidFill>
                    <a:srgbClr val="004586"/>
                  </a:solidFill>
                  <a:latin typeface="Calibri" panose="020F0502020204030204" pitchFamily="34" charset="0"/>
                  <a:cs typeface="+mn-cs"/>
                  <a:sym typeface="Symbol" charset="2"/>
                </a:endParaRPr>
              </a:p>
            </p:txBody>
          </p:sp>
          <p:sp>
            <p:nvSpPr>
              <p:cNvPr id="203" name="Text Box 11"/>
              <p:cNvSpPr txBox="1">
                <a:spLocks noChangeArrowheads="1"/>
              </p:cNvSpPr>
              <p:nvPr/>
            </p:nvSpPr>
            <p:spPr bwMode="auto">
              <a:xfrm>
                <a:off x="4112327" y="2962233"/>
                <a:ext cx="841772" cy="295275"/>
              </a:xfrm>
              <a:prstGeom prst="rect">
                <a:avLst/>
              </a:prstGeom>
              <a:noFill/>
              <a:ln w="52451">
                <a:noFill/>
                <a:miter lim="800000"/>
                <a:headEnd/>
                <a:tailEnd/>
              </a:ln>
              <a:effectLst/>
            </p:spPr>
            <p:txBody>
              <a:bodyPr lIns="80138" tIns="40069" rIns="80138" bIns="40069" anchor="b">
                <a:spAutoFit/>
              </a:bodyPr>
              <a:lstStyle/>
              <a:p>
                <a:pPr algn="ctr" defTabSz="913648">
                  <a:defRPr/>
                </a:pPr>
                <a:r>
                  <a:rPr lang="en-GB" sz="1400" dirty="0" err="1">
                    <a:solidFill>
                      <a:srgbClr val="004586"/>
                    </a:solidFill>
                    <a:latin typeface="Calibri" panose="020F0502020204030204" pitchFamily="34" charset="0"/>
                    <a:cs typeface="+mn-cs"/>
                    <a:sym typeface="Symbol" charset="2"/>
                  </a:rPr>
                  <a:t>3</a:t>
                </a:r>
                <a:endParaRPr lang="en-GB" sz="1400" baseline="30000" dirty="0">
                  <a:solidFill>
                    <a:srgbClr val="004586"/>
                  </a:solidFill>
                  <a:latin typeface="Calibri" panose="020F0502020204030204" pitchFamily="34" charset="0"/>
                  <a:cs typeface="+mn-cs"/>
                  <a:sym typeface="Symbol" charset="2"/>
                </a:endParaRPr>
              </a:p>
            </p:txBody>
          </p:sp>
        </p:grpSp>
        <p:grpSp>
          <p:nvGrpSpPr>
            <p:cNvPr id="150556" name="Agrupar 203"/>
            <p:cNvGrpSpPr>
              <a:grpSpLocks/>
            </p:cNvGrpSpPr>
            <p:nvPr/>
          </p:nvGrpSpPr>
          <p:grpSpPr bwMode="auto">
            <a:xfrm>
              <a:off x="7330085" y="4177926"/>
              <a:ext cx="961138" cy="457891"/>
              <a:chOff x="4053486" y="2895184"/>
              <a:chExt cx="961138" cy="457891"/>
            </a:xfrm>
          </p:grpSpPr>
          <p:sp>
            <p:nvSpPr>
              <p:cNvPr id="205" name="Rectángulo redondeado 204"/>
              <p:cNvSpPr/>
              <p:nvPr/>
            </p:nvSpPr>
            <p:spPr bwMode="auto">
              <a:xfrm>
                <a:off x="4054079" y="2895558"/>
                <a:ext cx="960834" cy="457200"/>
              </a:xfrm>
              <a:prstGeom prst="roundRect">
                <a:avLst/>
              </a:prstGeom>
              <a:solidFill>
                <a:schemeClr val="bg1">
                  <a:alpha val="60000"/>
                </a:scheme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600" dirty="0">
                  <a:solidFill>
                    <a:srgbClr val="004586"/>
                  </a:solidFill>
                  <a:latin typeface="Calibri" panose="020F0502020204030204" pitchFamily="34" charset="0"/>
                  <a:cs typeface="+mn-cs"/>
                  <a:sym typeface="Symbol" charset="2"/>
                </a:endParaRPr>
              </a:p>
            </p:txBody>
          </p:sp>
          <p:sp>
            <p:nvSpPr>
              <p:cNvPr id="207" name="Text Box 11"/>
              <p:cNvSpPr txBox="1">
                <a:spLocks noChangeArrowheads="1"/>
              </p:cNvSpPr>
              <p:nvPr/>
            </p:nvSpPr>
            <p:spPr bwMode="auto">
              <a:xfrm>
                <a:off x="4114801" y="2962233"/>
                <a:ext cx="839391" cy="295275"/>
              </a:xfrm>
              <a:prstGeom prst="rect">
                <a:avLst/>
              </a:prstGeom>
              <a:noFill/>
              <a:ln w="52451">
                <a:noFill/>
                <a:miter lim="800000"/>
                <a:headEnd/>
                <a:tailEnd/>
              </a:ln>
              <a:effectLst/>
            </p:spPr>
            <p:txBody>
              <a:bodyPr lIns="80138" tIns="40069" rIns="80138" bIns="40069" anchor="b">
                <a:spAutoFit/>
              </a:bodyPr>
              <a:lstStyle/>
              <a:p>
                <a:pPr algn="ctr" defTabSz="913648">
                  <a:defRPr/>
                </a:pPr>
                <a:r>
                  <a:rPr lang="en-GB" sz="1400" dirty="0" err="1">
                    <a:solidFill>
                      <a:srgbClr val="004586"/>
                    </a:solidFill>
                    <a:latin typeface="Calibri" panose="020F0502020204030204" pitchFamily="34" charset="0"/>
                    <a:cs typeface="+mn-cs"/>
                    <a:sym typeface="Symbol" charset="2"/>
                  </a:rPr>
                  <a:t>4</a:t>
                </a:r>
                <a:endParaRPr lang="en-GB" sz="1400" baseline="30000" dirty="0">
                  <a:solidFill>
                    <a:srgbClr val="004586"/>
                  </a:solidFill>
                  <a:latin typeface="Calibri" panose="020F0502020204030204" pitchFamily="34" charset="0"/>
                  <a:cs typeface="+mn-cs"/>
                  <a:sym typeface="Symbol" charset="2"/>
                </a:endParaRPr>
              </a:p>
            </p:txBody>
          </p:sp>
        </p:grpSp>
        <p:grpSp>
          <p:nvGrpSpPr>
            <p:cNvPr id="150557" name="Agrupar 207"/>
            <p:cNvGrpSpPr>
              <a:grpSpLocks/>
            </p:cNvGrpSpPr>
            <p:nvPr/>
          </p:nvGrpSpPr>
          <p:grpSpPr bwMode="auto">
            <a:xfrm>
              <a:off x="4198240" y="4712132"/>
              <a:ext cx="962496" cy="456452"/>
              <a:chOff x="4052619" y="2895990"/>
              <a:chExt cx="962496" cy="456452"/>
            </a:xfrm>
          </p:grpSpPr>
          <p:sp>
            <p:nvSpPr>
              <p:cNvPr id="209" name="Rectángulo redondeado 208"/>
              <p:cNvSpPr/>
              <p:nvPr/>
            </p:nvSpPr>
            <p:spPr bwMode="auto">
              <a:xfrm>
                <a:off x="4052523" y="2895558"/>
                <a:ext cx="962025" cy="457200"/>
              </a:xfrm>
              <a:prstGeom prst="roundRect">
                <a:avLst/>
              </a:prstGeom>
              <a:solidFill>
                <a:schemeClr val="bg1">
                  <a:alpha val="60000"/>
                </a:scheme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600" dirty="0">
                  <a:solidFill>
                    <a:srgbClr val="004586"/>
                  </a:solidFill>
                  <a:latin typeface="Calibri" panose="020F0502020204030204" pitchFamily="34" charset="0"/>
                  <a:cs typeface="+mn-cs"/>
                  <a:sym typeface="Symbol" charset="2"/>
                </a:endParaRPr>
              </a:p>
            </p:txBody>
          </p:sp>
          <p:sp>
            <p:nvSpPr>
              <p:cNvPr id="210" name="Text Box 11"/>
              <p:cNvSpPr txBox="1">
                <a:spLocks noChangeArrowheads="1"/>
              </p:cNvSpPr>
              <p:nvPr/>
            </p:nvSpPr>
            <p:spPr bwMode="auto">
              <a:xfrm>
                <a:off x="4113245" y="2960646"/>
                <a:ext cx="839390" cy="296862"/>
              </a:xfrm>
              <a:prstGeom prst="rect">
                <a:avLst/>
              </a:prstGeom>
              <a:noFill/>
              <a:ln w="52451">
                <a:noFill/>
                <a:miter lim="800000"/>
                <a:headEnd/>
                <a:tailEnd/>
              </a:ln>
              <a:effectLst/>
            </p:spPr>
            <p:txBody>
              <a:bodyPr lIns="80138" tIns="40069" rIns="80138" bIns="40069" anchor="b">
                <a:spAutoFit/>
              </a:bodyPr>
              <a:lstStyle/>
              <a:p>
                <a:pPr algn="ctr" defTabSz="913648">
                  <a:defRPr/>
                </a:pPr>
                <a:r>
                  <a:rPr lang="en-GB" sz="1400" dirty="0" err="1">
                    <a:solidFill>
                      <a:srgbClr val="004586"/>
                    </a:solidFill>
                    <a:latin typeface="Calibri" panose="020F0502020204030204" pitchFamily="34" charset="0"/>
                    <a:cs typeface="+mn-cs"/>
                    <a:sym typeface="Symbol" charset="2"/>
                  </a:rPr>
                  <a:t>0</a:t>
                </a:r>
                <a:endParaRPr lang="en-GB" sz="1400" baseline="30000" dirty="0">
                  <a:solidFill>
                    <a:srgbClr val="004586"/>
                  </a:solidFill>
                  <a:latin typeface="Calibri" panose="020F0502020204030204" pitchFamily="34" charset="0"/>
                  <a:cs typeface="+mn-cs"/>
                  <a:sym typeface="Symbol" charset="2"/>
                </a:endParaRPr>
              </a:p>
            </p:txBody>
          </p:sp>
        </p:grpSp>
        <p:grpSp>
          <p:nvGrpSpPr>
            <p:cNvPr id="150558" name="Agrupar 211"/>
            <p:cNvGrpSpPr>
              <a:grpSpLocks/>
            </p:cNvGrpSpPr>
            <p:nvPr/>
          </p:nvGrpSpPr>
          <p:grpSpPr bwMode="auto">
            <a:xfrm>
              <a:off x="5251691" y="4712132"/>
              <a:ext cx="962496" cy="456452"/>
              <a:chOff x="4052827" y="2895990"/>
              <a:chExt cx="962496" cy="456452"/>
            </a:xfrm>
          </p:grpSpPr>
          <p:sp>
            <p:nvSpPr>
              <p:cNvPr id="213" name="Rectángulo redondeado 212"/>
              <p:cNvSpPr/>
              <p:nvPr/>
            </p:nvSpPr>
            <p:spPr bwMode="auto">
              <a:xfrm>
                <a:off x="4052983" y="2895558"/>
                <a:ext cx="962025" cy="457200"/>
              </a:xfrm>
              <a:prstGeom prst="roundRect">
                <a:avLst/>
              </a:prstGeom>
              <a:solidFill>
                <a:srgbClr val="6495C4">
                  <a:alpha val="60000"/>
                </a:srgbClr>
              </a:solidFill>
              <a:ln w="9525" cap="flat" cmpd="sng" algn="ctr">
                <a:solidFill>
                  <a:srgbClr val="004586"/>
                </a:solidFill>
                <a:prstDash val="solid"/>
                <a:round/>
                <a:headEnd type="none" w="med" len="med"/>
                <a:tailEnd type="none" w="med" len="med"/>
              </a:ln>
              <a:effectLst>
                <a:outerShdw blurRad="50800" dist="38100" dir="2700000" algn="tl" rotWithShape="0">
                  <a:srgbClr val="004586">
                    <a:alpha val="43000"/>
                  </a:srgbClr>
                </a:outerShdw>
              </a:effectLst>
            </p:spPr>
            <p:txBody>
              <a:bodyPr/>
              <a:lstStyle/>
              <a:p>
                <a:pPr algn="ctr">
                  <a:buFont typeface="Symbol" charset="2"/>
                  <a:buNone/>
                  <a:defRPr/>
                </a:pPr>
                <a:endParaRPr lang="es-ES_tradnl" sz="1600" dirty="0">
                  <a:solidFill>
                    <a:srgbClr val="004586"/>
                  </a:solidFill>
                  <a:latin typeface="Calibri" panose="020F0502020204030204" pitchFamily="34" charset="0"/>
                  <a:cs typeface="+mn-cs"/>
                  <a:sym typeface="Symbol" charset="2"/>
                </a:endParaRPr>
              </a:p>
            </p:txBody>
          </p:sp>
          <p:sp>
            <p:nvSpPr>
              <p:cNvPr id="214" name="Text Box 11"/>
              <p:cNvSpPr txBox="1">
                <a:spLocks noChangeArrowheads="1"/>
              </p:cNvSpPr>
              <p:nvPr/>
            </p:nvSpPr>
            <p:spPr bwMode="auto">
              <a:xfrm>
                <a:off x="4114896" y="2960646"/>
                <a:ext cx="839390" cy="296862"/>
              </a:xfrm>
              <a:prstGeom prst="rect">
                <a:avLst/>
              </a:prstGeom>
              <a:noFill/>
              <a:ln w="52451">
                <a:noFill/>
                <a:miter lim="800000"/>
                <a:headEnd/>
                <a:tailEnd/>
              </a:ln>
              <a:effectLst/>
            </p:spPr>
            <p:txBody>
              <a:bodyPr lIns="80138" tIns="40069" rIns="80138" bIns="40069" anchor="b">
                <a:spAutoFit/>
              </a:bodyPr>
              <a:lstStyle/>
              <a:p>
                <a:pPr algn="ctr" defTabSz="913648">
                  <a:defRPr/>
                </a:pPr>
                <a:r>
                  <a:rPr lang="en-GB" sz="1400" dirty="0" err="1">
                    <a:solidFill>
                      <a:srgbClr val="004586"/>
                    </a:solidFill>
                    <a:latin typeface="Calibri" panose="020F0502020204030204" pitchFamily="34" charset="0"/>
                    <a:cs typeface="+mn-cs"/>
                    <a:sym typeface="Symbol" charset="2"/>
                  </a:rPr>
                  <a:t>1 - 2</a:t>
                </a:r>
                <a:endParaRPr lang="en-GB" sz="1400" baseline="30000" dirty="0">
                  <a:solidFill>
                    <a:srgbClr val="004586"/>
                  </a:solidFill>
                  <a:latin typeface="Calibri" panose="020F0502020204030204" pitchFamily="34" charset="0"/>
                  <a:cs typeface="+mn-cs"/>
                  <a:sym typeface="Symbol" charset="2"/>
                </a:endParaRPr>
              </a:p>
            </p:txBody>
          </p:sp>
        </p:grpSp>
        <p:grpSp>
          <p:nvGrpSpPr>
            <p:cNvPr id="150559" name="Agrupar 214"/>
            <p:cNvGrpSpPr>
              <a:grpSpLocks/>
            </p:cNvGrpSpPr>
            <p:nvPr/>
          </p:nvGrpSpPr>
          <p:grpSpPr bwMode="auto">
            <a:xfrm>
              <a:off x="6282064" y="4712132"/>
              <a:ext cx="963853" cy="456452"/>
              <a:chOff x="4051931" y="2895990"/>
              <a:chExt cx="963853" cy="456452"/>
            </a:xfrm>
          </p:grpSpPr>
          <p:sp>
            <p:nvSpPr>
              <p:cNvPr id="216" name="Rectángulo redondeado 215"/>
              <p:cNvSpPr/>
              <p:nvPr/>
            </p:nvSpPr>
            <p:spPr bwMode="auto">
              <a:xfrm>
                <a:off x="4051605" y="2895558"/>
                <a:ext cx="964407" cy="457200"/>
              </a:xfrm>
              <a:prstGeom prst="roundRect">
                <a:avLst/>
              </a:prstGeom>
              <a:solidFill>
                <a:schemeClr val="bg1">
                  <a:alpha val="60000"/>
                </a:scheme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600" dirty="0">
                  <a:solidFill>
                    <a:srgbClr val="004586"/>
                  </a:solidFill>
                  <a:latin typeface="Calibri" panose="020F0502020204030204" pitchFamily="34" charset="0"/>
                  <a:cs typeface="+mn-cs"/>
                  <a:sym typeface="Symbol" charset="2"/>
                </a:endParaRPr>
              </a:p>
            </p:txBody>
          </p:sp>
          <p:sp>
            <p:nvSpPr>
              <p:cNvPr id="217" name="Text Box 11"/>
              <p:cNvSpPr txBox="1">
                <a:spLocks noChangeArrowheads="1"/>
              </p:cNvSpPr>
              <p:nvPr/>
            </p:nvSpPr>
            <p:spPr bwMode="auto">
              <a:xfrm>
                <a:off x="4112327" y="2960646"/>
                <a:ext cx="841772" cy="296862"/>
              </a:xfrm>
              <a:prstGeom prst="rect">
                <a:avLst/>
              </a:prstGeom>
              <a:noFill/>
              <a:ln w="52451">
                <a:noFill/>
                <a:miter lim="800000"/>
                <a:headEnd/>
                <a:tailEnd/>
              </a:ln>
              <a:effectLst/>
            </p:spPr>
            <p:txBody>
              <a:bodyPr lIns="80138" tIns="40069" rIns="80138" bIns="40069" anchor="b">
                <a:spAutoFit/>
              </a:bodyPr>
              <a:lstStyle/>
              <a:p>
                <a:pPr algn="ctr" defTabSz="913648">
                  <a:defRPr/>
                </a:pPr>
                <a:r>
                  <a:rPr lang="en-GB" sz="1400" dirty="0" err="1">
                    <a:solidFill>
                      <a:srgbClr val="004586"/>
                    </a:solidFill>
                    <a:latin typeface="Calibri" panose="020F0502020204030204" pitchFamily="34" charset="0"/>
                    <a:cs typeface="+mn-cs"/>
                    <a:sym typeface="Symbol" charset="2"/>
                  </a:rPr>
                  <a:t>≥ 3</a:t>
                </a:r>
                <a:endParaRPr lang="en-GB" sz="1400" baseline="30000" dirty="0">
                  <a:solidFill>
                    <a:srgbClr val="004586"/>
                  </a:solidFill>
                  <a:latin typeface="Calibri" panose="020F0502020204030204" pitchFamily="34" charset="0"/>
                  <a:cs typeface="+mn-cs"/>
                  <a:sym typeface="Symbol" charset="2"/>
                </a:endParaRPr>
              </a:p>
            </p:txBody>
          </p:sp>
        </p:grpSp>
        <p:sp>
          <p:nvSpPr>
            <p:cNvPr id="219" name="Rectángulo redondeado 218"/>
            <p:cNvSpPr/>
            <p:nvPr/>
          </p:nvSpPr>
          <p:spPr bwMode="auto">
            <a:xfrm>
              <a:off x="7330679" y="4711700"/>
              <a:ext cx="960834" cy="457200"/>
            </a:xfrm>
            <a:prstGeom prst="roundRect">
              <a:avLst/>
            </a:prstGeom>
            <a:solidFill>
              <a:schemeClr val="bg1">
                <a:alpha val="60000"/>
              </a:scheme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600" dirty="0">
                <a:solidFill>
                  <a:srgbClr val="004586"/>
                </a:solidFill>
                <a:latin typeface="Calibri" panose="020F0502020204030204" pitchFamily="34" charset="0"/>
                <a:cs typeface="+mn-cs"/>
                <a:sym typeface="Symbol" charset="2"/>
              </a:endParaRPr>
            </a:p>
          </p:txBody>
        </p:sp>
        <p:sp>
          <p:nvSpPr>
            <p:cNvPr id="226" name="Rectángulo redondeado 225"/>
            <p:cNvSpPr/>
            <p:nvPr/>
          </p:nvSpPr>
          <p:spPr bwMode="auto">
            <a:xfrm>
              <a:off x="6281738" y="3111500"/>
              <a:ext cx="964406" cy="457200"/>
            </a:xfrm>
            <a:prstGeom prst="roundRect">
              <a:avLst/>
            </a:prstGeom>
            <a:solidFill>
              <a:schemeClr val="bg1">
                <a:alpha val="60000"/>
              </a:scheme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600" dirty="0">
                <a:solidFill>
                  <a:srgbClr val="004586"/>
                </a:solidFill>
                <a:latin typeface="Calibri" panose="020F0502020204030204" pitchFamily="34" charset="0"/>
                <a:cs typeface="+mn-cs"/>
                <a:sym typeface="Symbol" charset="2"/>
              </a:endParaRPr>
            </a:p>
          </p:txBody>
        </p:sp>
        <p:sp>
          <p:nvSpPr>
            <p:cNvPr id="227" name="Rectángulo redondeado 226"/>
            <p:cNvSpPr/>
            <p:nvPr/>
          </p:nvSpPr>
          <p:spPr bwMode="auto">
            <a:xfrm>
              <a:off x="7330679" y="3111500"/>
              <a:ext cx="960834" cy="457200"/>
            </a:xfrm>
            <a:prstGeom prst="roundRect">
              <a:avLst/>
            </a:prstGeom>
            <a:solidFill>
              <a:schemeClr val="bg1">
                <a:alpha val="60000"/>
              </a:scheme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600" dirty="0">
                <a:solidFill>
                  <a:srgbClr val="004586"/>
                </a:solidFill>
                <a:latin typeface="Calibri" panose="020F0502020204030204" pitchFamily="34" charset="0"/>
                <a:cs typeface="+mn-cs"/>
                <a:sym typeface="Symbol" charset="2"/>
              </a:endParaRPr>
            </a:p>
          </p:txBody>
        </p:sp>
        <p:grpSp>
          <p:nvGrpSpPr>
            <p:cNvPr id="150563" name="Agrupar 235"/>
            <p:cNvGrpSpPr>
              <a:grpSpLocks/>
            </p:cNvGrpSpPr>
            <p:nvPr/>
          </p:nvGrpSpPr>
          <p:grpSpPr bwMode="auto">
            <a:xfrm>
              <a:off x="4191452" y="2438515"/>
              <a:ext cx="962495" cy="456451"/>
              <a:chOff x="4052609" y="2895715"/>
              <a:chExt cx="962495" cy="456451"/>
            </a:xfrm>
          </p:grpSpPr>
          <p:sp>
            <p:nvSpPr>
              <p:cNvPr id="237" name="Rectángulo redondeado 236"/>
              <p:cNvSpPr/>
              <p:nvPr/>
            </p:nvSpPr>
            <p:spPr bwMode="auto">
              <a:xfrm>
                <a:off x="4052157" y="2895600"/>
                <a:ext cx="963216" cy="457200"/>
              </a:xfrm>
              <a:prstGeom prst="roundRect">
                <a:avLst/>
              </a:prstGeom>
              <a:solidFill>
                <a:schemeClr val="bg1"/>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600" dirty="0">
                  <a:solidFill>
                    <a:srgbClr val="004586"/>
                  </a:solidFill>
                  <a:latin typeface="Calibri" panose="020F0502020204030204" pitchFamily="34" charset="0"/>
                  <a:cs typeface="+mn-cs"/>
                  <a:sym typeface="Symbol" charset="2"/>
                </a:endParaRPr>
              </a:p>
            </p:txBody>
          </p:sp>
          <p:sp>
            <p:nvSpPr>
              <p:cNvPr id="238" name="Text Box 11"/>
              <p:cNvSpPr txBox="1">
                <a:spLocks noChangeArrowheads="1"/>
              </p:cNvSpPr>
              <p:nvPr/>
            </p:nvSpPr>
            <p:spPr bwMode="auto">
              <a:xfrm>
                <a:off x="4114069" y="2930525"/>
                <a:ext cx="840581" cy="327025"/>
              </a:xfrm>
              <a:prstGeom prst="rect">
                <a:avLst/>
              </a:prstGeom>
              <a:noFill/>
              <a:ln w="52451">
                <a:noFill/>
                <a:miter lim="800000"/>
                <a:headEnd/>
                <a:tailEnd/>
              </a:ln>
              <a:effectLst/>
            </p:spPr>
            <p:txBody>
              <a:bodyPr lIns="80138" tIns="40069" rIns="80138" bIns="40069" anchor="b">
                <a:spAutoFit/>
              </a:bodyPr>
              <a:lstStyle/>
              <a:p>
                <a:pPr algn="ctr" defTabSz="913648">
                  <a:defRPr/>
                </a:pPr>
                <a:r>
                  <a:rPr lang="en-GB" sz="1600" dirty="0" err="1">
                    <a:solidFill>
                      <a:srgbClr val="004586"/>
                    </a:solidFill>
                    <a:latin typeface="Calibri" panose="020F0502020204030204" pitchFamily="34" charset="0"/>
                    <a:cs typeface="+mn-cs"/>
                    <a:sym typeface="Symbol" charset="2"/>
                  </a:rPr>
                  <a:t>0</a:t>
                </a:r>
                <a:endParaRPr lang="en-GB" sz="1600" baseline="30000" dirty="0">
                  <a:solidFill>
                    <a:srgbClr val="004586"/>
                  </a:solidFill>
                  <a:latin typeface="Calibri" panose="020F0502020204030204" pitchFamily="34" charset="0"/>
                  <a:cs typeface="+mn-cs"/>
                  <a:sym typeface="Symbol" charset="2"/>
                </a:endParaRPr>
              </a:p>
            </p:txBody>
          </p:sp>
        </p:grpSp>
        <p:grpSp>
          <p:nvGrpSpPr>
            <p:cNvPr id="150564" name="Agrupar 238"/>
            <p:cNvGrpSpPr>
              <a:grpSpLocks/>
            </p:cNvGrpSpPr>
            <p:nvPr/>
          </p:nvGrpSpPr>
          <p:grpSpPr bwMode="auto">
            <a:xfrm>
              <a:off x="5243545" y="2438515"/>
              <a:ext cx="963853" cy="456451"/>
              <a:chOff x="4051459" y="2895715"/>
              <a:chExt cx="963853" cy="456451"/>
            </a:xfrm>
          </p:grpSpPr>
          <p:sp>
            <p:nvSpPr>
              <p:cNvPr id="240" name="Rectángulo redondeado 239"/>
              <p:cNvSpPr/>
              <p:nvPr/>
            </p:nvSpPr>
            <p:spPr bwMode="auto">
              <a:xfrm>
                <a:off x="4051427" y="2895600"/>
                <a:ext cx="964407" cy="457200"/>
              </a:xfrm>
              <a:prstGeom prst="roundRect">
                <a:avLst/>
              </a:prstGeom>
              <a:solidFill>
                <a:schemeClr val="bg1"/>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600" dirty="0">
                  <a:solidFill>
                    <a:srgbClr val="004586"/>
                  </a:solidFill>
                  <a:latin typeface="Calibri" panose="020F0502020204030204" pitchFamily="34" charset="0"/>
                  <a:cs typeface="+mn-cs"/>
                  <a:sym typeface="Symbol" charset="2"/>
                </a:endParaRPr>
              </a:p>
            </p:txBody>
          </p:sp>
          <p:sp>
            <p:nvSpPr>
              <p:cNvPr id="241" name="Text Box 11"/>
              <p:cNvSpPr txBox="1">
                <a:spLocks noChangeArrowheads="1"/>
              </p:cNvSpPr>
              <p:nvPr/>
            </p:nvSpPr>
            <p:spPr bwMode="auto">
              <a:xfrm>
                <a:off x="4113339" y="2930525"/>
                <a:ext cx="840581" cy="327025"/>
              </a:xfrm>
              <a:prstGeom prst="rect">
                <a:avLst/>
              </a:prstGeom>
              <a:noFill/>
              <a:ln w="52451">
                <a:noFill/>
                <a:miter lim="800000"/>
                <a:headEnd/>
                <a:tailEnd/>
              </a:ln>
              <a:effectLst/>
            </p:spPr>
            <p:txBody>
              <a:bodyPr lIns="80138" tIns="40069" rIns="80138" bIns="40069" anchor="b">
                <a:spAutoFit/>
              </a:bodyPr>
              <a:lstStyle/>
              <a:p>
                <a:pPr algn="ctr" defTabSz="913648">
                  <a:defRPr/>
                </a:pPr>
                <a:r>
                  <a:rPr lang="en-GB" sz="1600" dirty="0" err="1">
                    <a:solidFill>
                      <a:srgbClr val="004586"/>
                    </a:solidFill>
                    <a:latin typeface="Calibri" panose="020F0502020204030204" pitchFamily="34" charset="0"/>
                    <a:cs typeface="+mn-cs"/>
                    <a:sym typeface="Symbol" charset="2"/>
                  </a:rPr>
                  <a:t>1</a:t>
                </a:r>
                <a:endParaRPr lang="en-GB" sz="1600" baseline="30000" dirty="0">
                  <a:solidFill>
                    <a:srgbClr val="004586"/>
                  </a:solidFill>
                  <a:latin typeface="Calibri" panose="020F0502020204030204" pitchFamily="34" charset="0"/>
                  <a:cs typeface="+mn-cs"/>
                  <a:sym typeface="Symbol" charset="2"/>
                </a:endParaRPr>
              </a:p>
            </p:txBody>
          </p:sp>
        </p:grpSp>
        <p:grpSp>
          <p:nvGrpSpPr>
            <p:cNvPr id="150565" name="Agrupar 241"/>
            <p:cNvGrpSpPr>
              <a:grpSpLocks/>
            </p:cNvGrpSpPr>
            <p:nvPr/>
          </p:nvGrpSpPr>
          <p:grpSpPr bwMode="auto">
            <a:xfrm>
              <a:off x="6275276" y="2438515"/>
              <a:ext cx="963853" cy="456451"/>
              <a:chOff x="4051921" y="2895715"/>
              <a:chExt cx="963853" cy="456451"/>
            </a:xfrm>
          </p:grpSpPr>
          <p:sp>
            <p:nvSpPr>
              <p:cNvPr id="243" name="Rectángulo redondeado 242"/>
              <p:cNvSpPr/>
              <p:nvPr/>
            </p:nvSpPr>
            <p:spPr bwMode="auto">
              <a:xfrm>
                <a:off x="4052430" y="2895600"/>
                <a:ext cx="963215" cy="457200"/>
              </a:xfrm>
              <a:prstGeom prst="roundRect">
                <a:avLst/>
              </a:prstGeom>
              <a:solidFill>
                <a:schemeClr val="bg1"/>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600" dirty="0">
                  <a:solidFill>
                    <a:srgbClr val="004586"/>
                  </a:solidFill>
                  <a:latin typeface="Calibri" panose="020F0502020204030204" pitchFamily="34" charset="0"/>
                  <a:cs typeface="+mn-cs"/>
                  <a:sym typeface="Symbol" charset="2"/>
                </a:endParaRPr>
              </a:p>
            </p:txBody>
          </p:sp>
          <p:sp>
            <p:nvSpPr>
              <p:cNvPr id="244" name="Text Box 11"/>
              <p:cNvSpPr txBox="1">
                <a:spLocks noChangeArrowheads="1"/>
              </p:cNvSpPr>
              <p:nvPr/>
            </p:nvSpPr>
            <p:spPr bwMode="auto">
              <a:xfrm>
                <a:off x="4114342" y="2930525"/>
                <a:ext cx="839390" cy="327025"/>
              </a:xfrm>
              <a:prstGeom prst="rect">
                <a:avLst/>
              </a:prstGeom>
              <a:noFill/>
              <a:ln w="52451">
                <a:noFill/>
                <a:miter lim="800000"/>
                <a:headEnd/>
                <a:tailEnd/>
              </a:ln>
              <a:effectLst/>
            </p:spPr>
            <p:txBody>
              <a:bodyPr lIns="80138" tIns="40069" rIns="80138" bIns="40069" anchor="b">
                <a:spAutoFit/>
              </a:bodyPr>
              <a:lstStyle/>
              <a:p>
                <a:pPr algn="ctr" defTabSz="913648">
                  <a:defRPr/>
                </a:pPr>
                <a:r>
                  <a:rPr lang="en-GB" sz="1600" dirty="0" err="1">
                    <a:solidFill>
                      <a:srgbClr val="004586"/>
                    </a:solidFill>
                    <a:latin typeface="Calibri" panose="020F0502020204030204" pitchFamily="34" charset="0"/>
                    <a:cs typeface="+mn-cs"/>
                    <a:sym typeface="Symbol" charset="2"/>
                  </a:rPr>
                  <a:t>2</a:t>
                </a:r>
                <a:endParaRPr lang="en-GB" sz="1600" baseline="30000" dirty="0">
                  <a:solidFill>
                    <a:srgbClr val="004586"/>
                  </a:solidFill>
                  <a:latin typeface="Calibri" panose="020F0502020204030204" pitchFamily="34" charset="0"/>
                  <a:cs typeface="+mn-cs"/>
                  <a:sym typeface="Symbol" charset="2"/>
                </a:endParaRPr>
              </a:p>
            </p:txBody>
          </p:sp>
        </p:grpSp>
        <p:grpSp>
          <p:nvGrpSpPr>
            <p:cNvPr id="150566" name="Agrupar 244"/>
            <p:cNvGrpSpPr>
              <a:grpSpLocks/>
            </p:cNvGrpSpPr>
            <p:nvPr/>
          </p:nvGrpSpPr>
          <p:grpSpPr bwMode="auto">
            <a:xfrm>
              <a:off x="7321940" y="2438515"/>
              <a:ext cx="963853" cy="456451"/>
              <a:chOff x="4052119" y="2895715"/>
              <a:chExt cx="963853" cy="456451"/>
            </a:xfrm>
          </p:grpSpPr>
          <p:sp>
            <p:nvSpPr>
              <p:cNvPr id="246" name="Rectángulo redondeado 245"/>
              <p:cNvSpPr/>
              <p:nvPr/>
            </p:nvSpPr>
            <p:spPr bwMode="auto">
              <a:xfrm>
                <a:off x="4052523" y="2895600"/>
                <a:ext cx="963216" cy="457200"/>
              </a:xfrm>
              <a:prstGeom prst="roundRect">
                <a:avLst/>
              </a:prstGeom>
              <a:solidFill>
                <a:schemeClr val="bg1"/>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600" dirty="0">
                  <a:solidFill>
                    <a:srgbClr val="004586"/>
                  </a:solidFill>
                  <a:latin typeface="Calibri" panose="020F0502020204030204" pitchFamily="34" charset="0"/>
                  <a:cs typeface="+mn-cs"/>
                  <a:sym typeface="Symbol" charset="2"/>
                </a:endParaRPr>
              </a:p>
            </p:txBody>
          </p:sp>
          <p:sp>
            <p:nvSpPr>
              <p:cNvPr id="247" name="Text Box 11"/>
              <p:cNvSpPr txBox="1">
                <a:spLocks noChangeArrowheads="1"/>
              </p:cNvSpPr>
              <p:nvPr/>
            </p:nvSpPr>
            <p:spPr bwMode="auto">
              <a:xfrm>
                <a:off x="4113245" y="2930525"/>
                <a:ext cx="840581" cy="327025"/>
              </a:xfrm>
              <a:prstGeom prst="rect">
                <a:avLst/>
              </a:prstGeom>
              <a:noFill/>
              <a:ln w="52451">
                <a:noFill/>
                <a:miter lim="800000"/>
                <a:headEnd/>
                <a:tailEnd/>
              </a:ln>
              <a:effectLst/>
            </p:spPr>
            <p:txBody>
              <a:bodyPr lIns="80138" tIns="40069" rIns="80138" bIns="40069" anchor="b">
                <a:spAutoFit/>
              </a:bodyPr>
              <a:lstStyle/>
              <a:p>
                <a:pPr algn="ctr" defTabSz="913648">
                  <a:defRPr/>
                </a:pPr>
                <a:r>
                  <a:rPr lang="en-GB" sz="1600" dirty="0" err="1">
                    <a:solidFill>
                      <a:srgbClr val="004586"/>
                    </a:solidFill>
                    <a:latin typeface="Calibri" panose="020F0502020204030204" pitchFamily="34" charset="0"/>
                    <a:cs typeface="+mn-cs"/>
                    <a:sym typeface="Symbol" charset="2"/>
                  </a:rPr>
                  <a:t>3</a:t>
                </a:r>
                <a:endParaRPr lang="en-GB" sz="1600" baseline="30000" dirty="0">
                  <a:solidFill>
                    <a:srgbClr val="004586"/>
                  </a:solidFill>
                  <a:latin typeface="Calibri" panose="020F0502020204030204" pitchFamily="34" charset="0"/>
                  <a:cs typeface="+mn-cs"/>
                  <a:sym typeface="Symbol" charset="2"/>
                </a:endParaRPr>
              </a:p>
            </p:txBody>
          </p:sp>
        </p:grpSp>
        <p:sp>
          <p:nvSpPr>
            <p:cNvPr id="253" name="Rectángulo redondeado 252"/>
            <p:cNvSpPr/>
            <p:nvPr/>
          </p:nvSpPr>
          <p:spPr bwMode="auto">
            <a:xfrm>
              <a:off x="2057400" y="5334000"/>
              <a:ext cx="6400800" cy="838200"/>
            </a:xfrm>
            <a:prstGeom prst="roundRect">
              <a:avLst/>
            </a:prstGeom>
            <a:solidFill>
              <a:schemeClr val="accent6">
                <a:lumMod val="20000"/>
                <a:lumOff val="80000"/>
                <a:alpha val="60000"/>
              </a:scheme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600" dirty="0">
                <a:solidFill>
                  <a:srgbClr val="004586"/>
                </a:solidFill>
                <a:latin typeface="Calibri" panose="020F0502020204030204" pitchFamily="34" charset="0"/>
                <a:cs typeface="+mn-cs"/>
                <a:sym typeface="Symbol" charset="2"/>
              </a:endParaRPr>
            </a:p>
          </p:txBody>
        </p:sp>
        <p:sp>
          <p:nvSpPr>
            <p:cNvPr id="257" name="Text Box 11"/>
            <p:cNvSpPr txBox="1">
              <a:spLocks noChangeArrowheads="1"/>
            </p:cNvSpPr>
            <p:nvPr/>
          </p:nvSpPr>
          <p:spPr bwMode="auto">
            <a:xfrm>
              <a:off x="4495800" y="5318125"/>
              <a:ext cx="3352800" cy="727075"/>
            </a:xfrm>
            <a:prstGeom prst="rect">
              <a:avLst/>
            </a:prstGeom>
            <a:noFill/>
            <a:ln w="52451">
              <a:noFill/>
              <a:miter lim="800000"/>
              <a:headEnd/>
              <a:tailEnd/>
            </a:ln>
            <a:effectLst/>
          </p:spPr>
          <p:txBody>
            <a:bodyPr lIns="80138" tIns="40069" rIns="80138" bIns="40069" anchor="b">
              <a:spAutoFit/>
            </a:bodyPr>
            <a:lstStyle/>
            <a:p>
              <a:pPr defTabSz="913648">
                <a:buFontTx/>
                <a:buChar char="-"/>
                <a:defRPr/>
              </a:pPr>
              <a:r>
                <a:rPr lang="en-GB" sz="1400" dirty="0" err="1">
                  <a:solidFill>
                    <a:srgbClr val="004586"/>
                  </a:solidFill>
                  <a:latin typeface="Calibri" panose="020F0502020204030204" pitchFamily="34" charset="0"/>
                  <a:cs typeface="+mn-cs"/>
                  <a:sym typeface="Symbol" charset="2"/>
                </a:rPr>
                <a:t> Leve:  0 – 2 puntos</a:t>
              </a:r>
            </a:p>
            <a:p>
              <a:pPr defTabSz="913648">
                <a:buFontTx/>
                <a:buChar char="-"/>
                <a:defRPr/>
              </a:pPr>
              <a:r>
                <a:rPr lang="en-GB" sz="1400" dirty="0" err="1">
                  <a:solidFill>
                    <a:srgbClr val="004586"/>
                  </a:solidFill>
                  <a:latin typeface="Calibri" panose="020F0502020204030204" pitchFamily="34" charset="0"/>
                  <a:cs typeface="+mn-cs"/>
                  <a:sym typeface="Symbol" charset="2"/>
                </a:rPr>
                <a:t> Moderada: 3 – 4 puntos</a:t>
              </a:r>
            </a:p>
            <a:p>
              <a:pPr defTabSz="913648">
                <a:defRPr/>
              </a:pPr>
              <a:r>
                <a:rPr lang="en-GB" sz="1400" dirty="0">
                  <a:solidFill>
                    <a:srgbClr val="004586"/>
                  </a:solidFill>
                  <a:latin typeface="Calibri" panose="020F0502020204030204" pitchFamily="34" charset="0"/>
                  <a:cs typeface="+mn-cs"/>
                  <a:sym typeface="Symbol" charset="2"/>
                </a:rPr>
                <a:t>- </a:t>
              </a:r>
              <a:r>
                <a:rPr lang="en-GB" sz="1400" dirty="0" err="1">
                  <a:solidFill>
                    <a:srgbClr val="004586"/>
                  </a:solidFill>
                  <a:latin typeface="Calibri" panose="020F0502020204030204" pitchFamily="34" charset="0"/>
                  <a:cs typeface="+mn-cs"/>
                  <a:sym typeface="Symbol" charset="2"/>
                </a:rPr>
                <a:t>Necesita</a:t>
              </a:r>
              <a:r>
                <a:rPr lang="en-GB" sz="1400" dirty="0">
                  <a:solidFill>
                    <a:srgbClr val="004586"/>
                  </a:solidFill>
                  <a:latin typeface="Calibri" panose="020F0502020204030204" pitchFamily="34" charset="0"/>
                  <a:cs typeface="+mn-cs"/>
                  <a:sym typeface="Symbol" charset="2"/>
                </a:rPr>
                <a:t> </a:t>
              </a:r>
              <a:r>
                <a:rPr lang="en-GB" sz="1400" dirty="0" err="1">
                  <a:solidFill>
                    <a:srgbClr val="004586"/>
                  </a:solidFill>
                  <a:latin typeface="Calibri" panose="020F0502020204030204" pitchFamily="34" charset="0"/>
                  <a:cs typeface="+mn-cs"/>
                  <a:sym typeface="Symbol" charset="2"/>
                </a:rPr>
                <a:t>valoración</a:t>
              </a:r>
              <a:r>
                <a:rPr lang="en-GB" sz="1400" dirty="0">
                  <a:solidFill>
                    <a:srgbClr val="004586"/>
                  </a:solidFill>
                  <a:latin typeface="Calibri" panose="020F0502020204030204" pitchFamily="34" charset="0"/>
                  <a:cs typeface="+mn-cs"/>
                  <a:sym typeface="Symbol" charset="2"/>
                </a:rPr>
                <a:t> con BODE: &gt; 4 </a:t>
              </a:r>
              <a:r>
                <a:rPr lang="en-GB" sz="1400" dirty="0" err="1">
                  <a:solidFill>
                    <a:srgbClr val="004586"/>
                  </a:solidFill>
                  <a:latin typeface="Calibri" panose="020F0502020204030204" pitchFamily="34" charset="0"/>
                  <a:cs typeface="+mn-cs"/>
                  <a:sym typeface="Symbol" charset="2"/>
                </a:rPr>
                <a:t>puntos</a:t>
              </a:r>
              <a:r>
                <a:rPr lang="en-GB" sz="1400" dirty="0">
                  <a:solidFill>
                    <a:srgbClr val="004586"/>
                  </a:solidFill>
                  <a:latin typeface="Calibri" panose="020F0502020204030204" pitchFamily="34" charset="0"/>
                  <a:cs typeface="+mn-cs"/>
                  <a:sym typeface="Symbol" charset="2"/>
                </a:rPr>
                <a:t> </a:t>
              </a:r>
            </a:p>
          </p:txBody>
        </p:sp>
        <p:grpSp>
          <p:nvGrpSpPr>
            <p:cNvPr id="150569" name="Agrupar 263"/>
            <p:cNvGrpSpPr>
              <a:grpSpLocks/>
            </p:cNvGrpSpPr>
            <p:nvPr/>
          </p:nvGrpSpPr>
          <p:grpSpPr bwMode="auto">
            <a:xfrm>
              <a:off x="2895002" y="5397345"/>
              <a:ext cx="1220429" cy="622224"/>
              <a:chOff x="2514002" y="5366537"/>
              <a:chExt cx="1220429" cy="622224"/>
            </a:xfrm>
          </p:grpSpPr>
          <p:sp>
            <p:nvSpPr>
              <p:cNvPr id="259" name="Rectángulo redondeado 258"/>
              <p:cNvSpPr/>
              <p:nvPr/>
            </p:nvSpPr>
            <p:spPr bwMode="auto">
              <a:xfrm>
                <a:off x="2513410" y="5379392"/>
                <a:ext cx="1221581" cy="609600"/>
              </a:xfrm>
              <a:prstGeom prst="roundRect">
                <a:avLst/>
              </a:prstGeom>
              <a:solidFill>
                <a:schemeClr val="bg1"/>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a:buFont typeface="Symbol" charset="2"/>
                  <a:buNone/>
                  <a:defRPr/>
                </a:pPr>
                <a:endParaRPr lang="es-ES_tradnl" sz="1600" dirty="0">
                  <a:solidFill>
                    <a:srgbClr val="004586"/>
                  </a:solidFill>
                  <a:latin typeface="Calibri" panose="020F0502020204030204" pitchFamily="34" charset="0"/>
                  <a:cs typeface="+mn-cs"/>
                  <a:sym typeface="Symbol" charset="2"/>
                </a:endParaRPr>
              </a:p>
            </p:txBody>
          </p:sp>
          <p:sp>
            <p:nvSpPr>
              <p:cNvPr id="260" name="Text Box 11"/>
              <p:cNvSpPr txBox="1">
                <a:spLocks noChangeArrowheads="1"/>
              </p:cNvSpPr>
              <p:nvPr/>
            </p:nvSpPr>
            <p:spPr bwMode="auto">
              <a:xfrm>
                <a:off x="2607468" y="5366692"/>
                <a:ext cx="1062037" cy="573088"/>
              </a:xfrm>
              <a:prstGeom prst="rect">
                <a:avLst/>
              </a:prstGeom>
              <a:noFill/>
              <a:ln w="52451">
                <a:noFill/>
                <a:miter lim="800000"/>
                <a:headEnd/>
                <a:tailEnd/>
              </a:ln>
              <a:effectLst/>
            </p:spPr>
            <p:txBody>
              <a:bodyPr lIns="80138" tIns="40069" rIns="80138" bIns="40069" anchor="b">
                <a:spAutoFit/>
              </a:bodyPr>
              <a:lstStyle/>
              <a:p>
                <a:pPr algn="ctr" defTabSz="913648">
                  <a:defRPr/>
                </a:pPr>
                <a:r>
                  <a:rPr lang="en-GB" sz="1600" dirty="0" err="1">
                    <a:solidFill>
                      <a:srgbClr val="004586"/>
                    </a:solidFill>
                    <a:latin typeface="Calibri" panose="020F0502020204030204" pitchFamily="34" charset="0"/>
                    <a:cs typeface="+mn-cs"/>
                    <a:sym typeface="Symbol" charset="2"/>
                  </a:rPr>
                  <a:t>0 – 9 </a:t>
                </a:r>
              </a:p>
              <a:p>
                <a:pPr algn="ctr" defTabSz="913648">
                  <a:defRPr/>
                </a:pPr>
                <a:r>
                  <a:rPr lang="en-GB" sz="1600" dirty="0" err="1">
                    <a:solidFill>
                      <a:srgbClr val="004586"/>
                    </a:solidFill>
                    <a:latin typeface="Calibri" panose="020F0502020204030204" pitchFamily="34" charset="0"/>
                    <a:cs typeface="+mn-cs"/>
                    <a:sym typeface="Symbol" charset="2"/>
                  </a:rPr>
                  <a:t>puntos</a:t>
                </a:r>
              </a:p>
            </p:txBody>
          </p:sp>
        </p:grpSp>
      </p:grpSp>
      <p:sp>
        <p:nvSpPr>
          <p:cNvPr id="71689" name="110 CuadroTexto"/>
          <p:cNvSpPr txBox="1">
            <a:spLocks noChangeArrowheads="1"/>
          </p:cNvSpPr>
          <p:nvPr/>
        </p:nvSpPr>
        <p:spPr bwMode="auto">
          <a:xfrm>
            <a:off x="7823200" y="909638"/>
            <a:ext cx="3789363" cy="844550"/>
          </a:xfrm>
          <a:prstGeom prst="rect">
            <a:avLst/>
          </a:prstGeom>
          <a:solidFill>
            <a:srgbClr val="004586"/>
          </a:solidFill>
          <a:ln>
            <a:headEnd/>
            <a:tailEnd/>
          </a:ln>
        </p:spPr>
        <p:style>
          <a:lnRef idx="3">
            <a:schemeClr val="lt1"/>
          </a:lnRef>
          <a:fillRef idx="1">
            <a:schemeClr val="accent2"/>
          </a:fillRef>
          <a:effectRef idx="1">
            <a:schemeClr val="accent2"/>
          </a:effectRef>
          <a:fontRef idx="minor">
            <a:schemeClr val="lt1"/>
          </a:fontRef>
        </p:style>
        <p:txBody>
          <a:bodyPr lIns="104210" tIns="52105" rIns="104210" bIns="52105">
            <a:spAutoFit/>
          </a:bodyPr>
          <a:lstStyle/>
          <a:p>
            <a:pPr eaLnBrk="1" hangingPunct="1">
              <a:defRPr/>
            </a:pPr>
            <a:r>
              <a:rPr lang="es-ES" sz="2400" b="1" dirty="0">
                <a:solidFill>
                  <a:schemeClr val="bg1"/>
                </a:solidFill>
                <a:latin typeface="Calibri" panose="020F0502020204030204" pitchFamily="34" charset="0"/>
                <a:cs typeface="Calibri" panose="020F0502020204030204" pitchFamily="34" charset="0"/>
              </a:rPr>
              <a:t>IMC 28=0     FEV1 47%=2</a:t>
            </a:r>
          </a:p>
          <a:p>
            <a:pPr eaLnBrk="1" hangingPunct="1">
              <a:defRPr/>
            </a:pPr>
            <a:r>
              <a:rPr lang="es-ES" sz="2400" b="1" dirty="0">
                <a:solidFill>
                  <a:schemeClr val="bg1"/>
                </a:solidFill>
                <a:latin typeface="Calibri" panose="020F0502020204030204" pitchFamily="34" charset="0"/>
                <a:cs typeface="Calibri" panose="020F0502020204030204" pitchFamily="34" charset="0"/>
              </a:rPr>
              <a:t>Disnea 1=0   </a:t>
            </a:r>
            <a:r>
              <a:rPr lang="es-ES" sz="2400" b="1" dirty="0" err="1">
                <a:solidFill>
                  <a:schemeClr val="bg1"/>
                </a:solidFill>
                <a:latin typeface="Calibri" panose="020F0502020204030204" pitchFamily="34" charset="0"/>
                <a:cs typeface="Calibri" panose="020F0502020204030204" pitchFamily="34" charset="0"/>
              </a:rPr>
              <a:t>Exac</a:t>
            </a:r>
            <a:r>
              <a:rPr lang="es-ES" sz="2400" b="1" dirty="0">
                <a:solidFill>
                  <a:schemeClr val="bg1"/>
                </a:solidFill>
                <a:latin typeface="Calibri" panose="020F0502020204030204" pitchFamily="34" charset="0"/>
                <a:cs typeface="Calibri" panose="020F0502020204030204" pitchFamily="34" charset="0"/>
              </a:rPr>
              <a:t> </a:t>
            </a:r>
            <a:r>
              <a:rPr lang="es-ES" sz="2400" b="1" dirty="0" err="1">
                <a:solidFill>
                  <a:schemeClr val="bg1"/>
                </a:solidFill>
                <a:latin typeface="Calibri" panose="020F0502020204030204" pitchFamily="34" charset="0"/>
                <a:cs typeface="Calibri" panose="020F0502020204030204" pitchFamily="34" charset="0"/>
              </a:rPr>
              <a:t>hosp</a:t>
            </a:r>
            <a:r>
              <a:rPr lang="es-ES" sz="2400" b="1" dirty="0">
                <a:solidFill>
                  <a:schemeClr val="bg1"/>
                </a:solidFill>
                <a:latin typeface="Calibri" panose="020F0502020204030204" pitchFamily="34" charset="0"/>
                <a:cs typeface="Calibri" panose="020F0502020204030204" pitchFamily="34" charset="0"/>
              </a:rPr>
              <a:t> 2 =1</a:t>
            </a:r>
          </a:p>
        </p:txBody>
      </p:sp>
      <p:sp>
        <p:nvSpPr>
          <p:cNvPr id="113" name="112 Flecha abajo"/>
          <p:cNvSpPr>
            <a:spLocks noChangeArrowheads="1"/>
          </p:cNvSpPr>
          <p:nvPr/>
        </p:nvSpPr>
        <p:spPr bwMode="auto">
          <a:xfrm rot="5237518">
            <a:off x="8325644" y="5325269"/>
            <a:ext cx="306387" cy="574675"/>
          </a:xfrm>
          <a:prstGeom prst="downArrow">
            <a:avLst>
              <a:gd name="adj1" fmla="val 50000"/>
              <a:gd name="adj2" fmla="val 50000"/>
            </a:avLst>
          </a:prstGeom>
          <a:ln>
            <a:headEnd/>
            <a:tailEnd/>
          </a:ln>
        </p:spPr>
        <p:style>
          <a:lnRef idx="3">
            <a:schemeClr val="lt1"/>
          </a:lnRef>
          <a:fillRef idx="1">
            <a:schemeClr val="accent6"/>
          </a:fillRef>
          <a:effectRef idx="1">
            <a:schemeClr val="accent6"/>
          </a:effectRef>
          <a:fontRef idx="minor">
            <a:schemeClr val="lt1"/>
          </a:fontRef>
        </p:style>
        <p:txBody>
          <a:bodyPr rot="10800000" vert="eaVert" lIns="104210" tIns="52105" rIns="104210" bIns="52105"/>
          <a:lstStyle/>
          <a:p>
            <a:pPr algn="ctr">
              <a:buFont typeface="Symbol" charset="2"/>
              <a:buNone/>
              <a:defRPr/>
            </a:pPr>
            <a:endParaRPr lang="es-ES" sz="2700" b="1" dirty="0">
              <a:solidFill>
                <a:srgbClr val="004586"/>
              </a:solidFill>
              <a:latin typeface="Calibri" panose="020F0502020204030204" pitchFamily="34" charset="0"/>
              <a:sym typeface="Symbol" charset="2"/>
            </a:endParaRPr>
          </a:p>
        </p:txBody>
      </p:sp>
      <p:sp>
        <p:nvSpPr>
          <p:cNvPr id="2" name="Marcador de texto 1"/>
          <p:cNvSpPr>
            <a:spLocks noGrp="1"/>
          </p:cNvSpPr>
          <p:nvPr>
            <p:ph type="body" sz="quarter" idx="13"/>
          </p:nvPr>
        </p:nvSpPr>
        <p:spPr/>
        <p:txBody>
          <a:bodyPr/>
          <a:lstStyle/>
          <a:p>
            <a:endParaRPr lang="es-ES"/>
          </a:p>
        </p:txBody>
      </p:sp>
    </p:spTree>
  </p:cSld>
  <p:clrMapOvr>
    <a:masterClrMapping/>
  </p:clrMapOvr>
  <p:transition>
    <p:zo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9" name="2 Marcador de texto"/>
          <p:cNvSpPr txBox="1">
            <a:spLocks/>
          </p:cNvSpPr>
          <p:nvPr/>
        </p:nvSpPr>
        <p:spPr bwMode="auto">
          <a:xfrm>
            <a:off x="1116013" y="2428875"/>
            <a:ext cx="8651875" cy="333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600"/>
              </a:spcBef>
              <a:buClr>
                <a:srgbClr val="C5000B"/>
              </a:buClr>
              <a:buFontTx/>
              <a:buAutoNum type="arabicPeriod"/>
            </a:pPr>
            <a:r>
              <a:rPr lang="es-ES" altLang="es-ES" sz="2400" b="1" dirty="0">
                <a:solidFill>
                  <a:srgbClr val="004586"/>
                </a:solidFill>
                <a:latin typeface="Calibri" panose="020F0502020204030204" pitchFamily="34" charset="0"/>
              </a:rPr>
              <a:t>Seguir con un </a:t>
            </a:r>
            <a:r>
              <a:rPr lang="es-ES" altLang="es-ES" sz="2400" b="1" dirty="0" smtClean="0">
                <a:solidFill>
                  <a:srgbClr val="004586"/>
                </a:solidFill>
                <a:latin typeface="Calibri" panose="020F0502020204030204" pitchFamily="34" charset="0"/>
              </a:rPr>
              <a:t>LAMA.</a:t>
            </a:r>
            <a:endParaRPr lang="es-ES" altLang="es-ES" sz="2400" b="1" dirty="0">
              <a:solidFill>
                <a:srgbClr val="004586"/>
              </a:solidFill>
              <a:latin typeface="Calibri" panose="020F0502020204030204" pitchFamily="34" charset="0"/>
            </a:endParaRPr>
          </a:p>
          <a:p>
            <a:pPr eaLnBrk="1" hangingPunct="1">
              <a:spcBef>
                <a:spcPts val="600"/>
              </a:spcBef>
              <a:buClr>
                <a:srgbClr val="C5000B"/>
              </a:buClr>
              <a:buFontTx/>
              <a:buAutoNum type="arabicPeriod"/>
            </a:pPr>
            <a:r>
              <a:rPr lang="es-ES" altLang="es-ES" sz="2400" b="1" dirty="0">
                <a:solidFill>
                  <a:srgbClr val="004586"/>
                </a:solidFill>
                <a:latin typeface="Calibri" panose="020F0502020204030204" pitchFamily="34" charset="0"/>
              </a:rPr>
              <a:t>Mejor un </a:t>
            </a:r>
            <a:r>
              <a:rPr lang="es-ES" altLang="es-ES" sz="2400" b="1" dirty="0" smtClean="0">
                <a:solidFill>
                  <a:srgbClr val="004586"/>
                </a:solidFill>
                <a:latin typeface="Calibri" panose="020F0502020204030204" pitchFamily="34" charset="0"/>
              </a:rPr>
              <a:t>LABA.</a:t>
            </a:r>
            <a:endParaRPr lang="es-ES" altLang="es-ES" sz="2400" b="1" dirty="0">
              <a:solidFill>
                <a:srgbClr val="004586"/>
              </a:solidFill>
              <a:latin typeface="Calibri" panose="020F0502020204030204" pitchFamily="34" charset="0"/>
            </a:endParaRPr>
          </a:p>
          <a:p>
            <a:pPr eaLnBrk="1" hangingPunct="1">
              <a:spcBef>
                <a:spcPts val="600"/>
              </a:spcBef>
              <a:buClr>
                <a:srgbClr val="C5000B"/>
              </a:buClr>
              <a:buFontTx/>
              <a:buAutoNum type="arabicPeriod"/>
            </a:pPr>
            <a:r>
              <a:rPr lang="es-ES" altLang="es-ES" sz="2400" b="1" dirty="0">
                <a:solidFill>
                  <a:srgbClr val="004586"/>
                </a:solidFill>
                <a:latin typeface="Calibri" panose="020F0502020204030204" pitchFamily="34" charset="0"/>
              </a:rPr>
              <a:t>Asociaría un LABA a un Corticoide Inhalado (CI</a:t>
            </a:r>
            <a:r>
              <a:rPr lang="es-ES" altLang="es-ES" sz="2400" b="1" dirty="0" smtClean="0">
                <a:solidFill>
                  <a:srgbClr val="004586"/>
                </a:solidFill>
                <a:latin typeface="Calibri" panose="020F0502020204030204" pitchFamily="34" charset="0"/>
              </a:rPr>
              <a:t>).</a:t>
            </a:r>
            <a:endParaRPr lang="es-ES" altLang="es-ES" sz="2400" b="1" dirty="0">
              <a:solidFill>
                <a:srgbClr val="004586"/>
              </a:solidFill>
              <a:latin typeface="Calibri" panose="020F0502020204030204" pitchFamily="34" charset="0"/>
            </a:endParaRPr>
          </a:p>
          <a:p>
            <a:pPr eaLnBrk="1" hangingPunct="1">
              <a:spcBef>
                <a:spcPts val="600"/>
              </a:spcBef>
              <a:buClr>
                <a:srgbClr val="C5000B"/>
              </a:buClr>
              <a:buFontTx/>
              <a:buAutoNum type="arabicPeriod"/>
            </a:pPr>
            <a:r>
              <a:rPr lang="es-ES" altLang="es-ES" sz="2400" b="1" dirty="0">
                <a:solidFill>
                  <a:srgbClr val="004586"/>
                </a:solidFill>
                <a:latin typeface="Calibri" panose="020F0502020204030204" pitchFamily="34" charset="0"/>
              </a:rPr>
              <a:t>Una combinación </a:t>
            </a:r>
            <a:r>
              <a:rPr lang="es-ES" altLang="es-ES" sz="2400" b="1" dirty="0" smtClean="0">
                <a:solidFill>
                  <a:srgbClr val="004586"/>
                </a:solidFill>
                <a:latin typeface="Calibri" panose="020F0502020204030204" pitchFamily="34" charset="0"/>
              </a:rPr>
              <a:t>LABA+LAMA+CI.</a:t>
            </a:r>
            <a:endParaRPr lang="es-ES" altLang="es-ES" sz="2400" b="1" dirty="0">
              <a:solidFill>
                <a:srgbClr val="004586"/>
              </a:solidFill>
              <a:latin typeface="Calibri" panose="020F0502020204030204" pitchFamily="34" charset="0"/>
            </a:endParaRPr>
          </a:p>
          <a:p>
            <a:pPr eaLnBrk="1" hangingPunct="1">
              <a:spcBef>
                <a:spcPts val="600"/>
              </a:spcBef>
              <a:buClr>
                <a:srgbClr val="C5000B"/>
              </a:buClr>
              <a:buFont typeface="+mj-lt"/>
              <a:buNone/>
            </a:pPr>
            <a:endParaRPr lang="es-ES" altLang="es-ES" sz="2400" b="1" dirty="0">
              <a:solidFill>
                <a:srgbClr val="004586"/>
              </a:solidFill>
              <a:latin typeface="Calibri" panose="020F0502020204030204" pitchFamily="34" charset="0"/>
            </a:endParaRPr>
          </a:p>
        </p:txBody>
      </p:sp>
      <p:sp>
        <p:nvSpPr>
          <p:cNvPr id="152580" name="2 Marcador de texto"/>
          <p:cNvSpPr txBox="1">
            <a:spLocks/>
          </p:cNvSpPr>
          <p:nvPr/>
        </p:nvSpPr>
        <p:spPr bwMode="auto">
          <a:xfrm>
            <a:off x="1343149" y="981075"/>
            <a:ext cx="9577387"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pPr>
            <a:r>
              <a:rPr lang="es-ES" altLang="es-ES" sz="2800" dirty="0">
                <a:solidFill>
                  <a:srgbClr val="C00000"/>
                </a:solidFill>
                <a:latin typeface="Calibri" panose="020F0502020204030204" pitchFamily="34" charset="0"/>
              </a:rPr>
              <a:t>¿Y qué tratamiento de mantenimiento le recomendarías?</a:t>
            </a:r>
            <a:endParaRPr lang="es-ES" altLang="es-ES" sz="2800" i="1" dirty="0">
              <a:solidFill>
                <a:srgbClr val="C00000"/>
              </a:solidFill>
              <a:latin typeface="Calibri" panose="020F0502020204030204" pitchFamily="34" charset="0"/>
            </a:endParaRPr>
          </a:p>
        </p:txBody>
      </p:sp>
      <p:sp>
        <p:nvSpPr>
          <p:cNvPr id="152581" name="1 Título"/>
          <p:cNvSpPr txBox="1">
            <a:spLocks/>
          </p:cNvSpPr>
          <p:nvPr/>
        </p:nvSpPr>
        <p:spPr bwMode="auto">
          <a:xfrm>
            <a:off x="762000" y="312738"/>
            <a:ext cx="1097280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s-ES" altLang="es-ES" sz="3200" b="1" dirty="0">
                <a:solidFill>
                  <a:srgbClr val="004586"/>
                </a:solidFill>
                <a:latin typeface="Calibri" panose="020F0502020204030204" pitchFamily="34" charset="0"/>
              </a:rPr>
              <a:t>Pregunta 7</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02" name="Agrupar 85"/>
          <p:cNvGrpSpPr>
            <a:grpSpLocks/>
          </p:cNvGrpSpPr>
          <p:nvPr/>
        </p:nvGrpSpPr>
        <p:grpSpPr bwMode="auto">
          <a:xfrm>
            <a:off x="1392156" y="304799"/>
            <a:ext cx="1625597" cy="5943600"/>
            <a:chOff x="1044116" y="304800"/>
            <a:chExt cx="1219195" cy="5943600"/>
          </a:xfrm>
        </p:grpSpPr>
        <p:cxnSp>
          <p:nvCxnSpPr>
            <p:cNvPr id="130" name="Conector recto 129"/>
            <p:cNvCxnSpPr/>
            <p:nvPr/>
          </p:nvCxnSpPr>
          <p:spPr bwMode="auto">
            <a:xfrm rot="5400000">
              <a:off x="-991195" y="3276005"/>
              <a:ext cx="5943600" cy="1190"/>
            </a:xfrm>
            <a:prstGeom prst="line">
              <a:avLst/>
            </a:prstGeom>
            <a:solidFill>
              <a:schemeClr val="accent1"/>
            </a:solidFill>
            <a:ln w="38100" cap="flat" cmpd="sng" algn="ctr">
              <a:solidFill>
                <a:srgbClr val="800000"/>
              </a:solidFill>
              <a:prstDash val="solid"/>
              <a:round/>
              <a:headEnd type="none" w="med" len="med"/>
              <a:tailEnd type="triangle" w="med" len="med"/>
            </a:ln>
            <a:effectLst>
              <a:outerShdw blurRad="63500" dist="35921" dir="2700000" algn="ctr" rotWithShape="0">
                <a:schemeClr val="tx1"/>
              </a:outerShdw>
            </a:effectLst>
          </p:spPr>
        </p:cxnSp>
        <p:grpSp>
          <p:nvGrpSpPr>
            <p:cNvPr id="153669" name="Agrupar 272"/>
            <p:cNvGrpSpPr>
              <a:grpSpLocks/>
            </p:cNvGrpSpPr>
            <p:nvPr/>
          </p:nvGrpSpPr>
          <p:grpSpPr bwMode="auto">
            <a:xfrm>
              <a:off x="1044116" y="5702977"/>
              <a:ext cx="1219195" cy="328331"/>
              <a:chOff x="1439917" y="2578777"/>
              <a:chExt cx="1447800" cy="328331"/>
            </a:xfrm>
          </p:grpSpPr>
          <p:sp>
            <p:nvSpPr>
              <p:cNvPr id="147" name="Rectángulo redondeado 146"/>
              <p:cNvSpPr/>
              <p:nvPr/>
            </p:nvSpPr>
            <p:spPr bwMode="auto">
              <a:xfrm>
                <a:off x="1439917" y="2600721"/>
                <a:ext cx="1447800" cy="306387"/>
              </a:xfrm>
              <a:prstGeom prst="roundRect">
                <a:avLst/>
              </a:prstGeom>
              <a:solidFill>
                <a:srgbClr val="CDD7EB">
                  <a:alpha val="77000"/>
                </a:srgbClr>
              </a:solidFill>
              <a:ln w="9525" cap="flat" cmpd="sng" algn="ctr">
                <a:solidFill>
                  <a:schemeClr val="tx1"/>
                </a:solidFill>
                <a:prstDash val="solid"/>
                <a:round/>
                <a:headEnd type="none" w="med" len="med"/>
                <a:tailEnd type="none" w="med" len="med"/>
              </a:ln>
              <a:effectLst>
                <a:outerShdw blurRad="63500" dist="35921" dir="2700000" algn="ctr" rotWithShape="0">
                  <a:schemeClr val="tx1"/>
                </a:outerShdw>
              </a:effectLst>
            </p:spPr>
            <p:txBody>
              <a:bodyPr/>
              <a:lstStyle/>
              <a:p>
                <a:pPr algn="ctr">
                  <a:buFont typeface="Symbol" charset="2"/>
                  <a:buNone/>
                  <a:defRPr/>
                </a:pPr>
                <a:endParaRPr lang="es-ES_tradnl" sz="1400" b="1" dirty="0">
                  <a:solidFill>
                    <a:srgbClr val="FFFFFF"/>
                  </a:solidFill>
                  <a:effectLst>
                    <a:outerShdw blurRad="38100" dist="38100" dir="2700000" algn="tl">
                      <a:srgbClr val="000000">
                        <a:alpha val="43137"/>
                      </a:srgbClr>
                    </a:outerShdw>
                  </a:effectLst>
                  <a:latin typeface="+mj-lt"/>
                  <a:cs typeface="+mn-cs"/>
                  <a:sym typeface="Symbol" charset="2"/>
                </a:endParaRPr>
              </a:p>
            </p:txBody>
          </p:sp>
          <p:sp>
            <p:nvSpPr>
              <p:cNvPr id="148" name="Text Box 11"/>
              <p:cNvSpPr txBox="1">
                <a:spLocks noChangeArrowheads="1"/>
              </p:cNvSpPr>
              <p:nvPr/>
            </p:nvSpPr>
            <p:spPr bwMode="auto">
              <a:xfrm>
                <a:off x="1556703" y="2578777"/>
                <a:ext cx="1314896" cy="327142"/>
              </a:xfrm>
              <a:prstGeom prst="rect">
                <a:avLst/>
              </a:prstGeom>
              <a:noFill/>
              <a:ln w="52451">
                <a:noFill/>
                <a:miter lim="800000"/>
                <a:headEnd/>
                <a:tailEnd/>
              </a:ln>
              <a:effectLst/>
            </p:spPr>
            <p:txBody>
              <a:bodyPr lIns="80138" tIns="40069" rIns="80138" bIns="40069" anchor="b">
                <a:spAutoFit/>
              </a:bodyPr>
              <a:lstStyle/>
              <a:p>
                <a:pPr algn="ctr" defTabSz="914212">
                  <a:defRPr/>
                </a:pPr>
                <a:r>
                  <a:rPr lang="en-GB" sz="1600" b="1" dirty="0">
                    <a:solidFill>
                      <a:srgbClr val="004586"/>
                    </a:solidFill>
                    <a:latin typeface="+mj-lt"/>
                    <a:cs typeface="+mn-cs"/>
                    <a:sym typeface="Symbol" charset="2"/>
                  </a:rPr>
                  <a:t>Fenotipo</a:t>
                </a:r>
              </a:p>
            </p:txBody>
          </p:sp>
        </p:grpSp>
      </p:grpSp>
      <p:grpSp>
        <p:nvGrpSpPr>
          <p:cNvPr id="153603" name="Agrupar 90"/>
          <p:cNvGrpSpPr>
            <a:grpSpLocks/>
          </p:cNvGrpSpPr>
          <p:nvPr/>
        </p:nvGrpSpPr>
        <p:grpSpPr bwMode="auto">
          <a:xfrm>
            <a:off x="2235200" y="47328"/>
            <a:ext cx="9753600" cy="1224107"/>
            <a:chOff x="1676400" y="388396"/>
            <a:chExt cx="7315200" cy="1224659"/>
          </a:xfrm>
        </p:grpSpPr>
        <p:cxnSp>
          <p:nvCxnSpPr>
            <p:cNvPr id="155" name="Conector recto 154"/>
            <p:cNvCxnSpPr/>
            <p:nvPr/>
          </p:nvCxnSpPr>
          <p:spPr bwMode="auto">
            <a:xfrm>
              <a:off x="1676400" y="660267"/>
              <a:ext cx="7315200" cy="25411"/>
            </a:xfrm>
            <a:prstGeom prst="line">
              <a:avLst/>
            </a:prstGeom>
            <a:solidFill>
              <a:schemeClr val="accent1"/>
            </a:solidFill>
            <a:ln w="38100" cap="flat" cmpd="sng" algn="ctr">
              <a:solidFill>
                <a:srgbClr val="800000"/>
              </a:solidFill>
              <a:prstDash val="solid"/>
              <a:round/>
              <a:headEnd type="none" w="med" len="med"/>
              <a:tailEnd type="triangle" w="med" len="med"/>
            </a:ln>
            <a:effectLst>
              <a:outerShdw blurRad="63500" dist="35921" dir="2700000" algn="ctr" rotWithShape="0">
                <a:schemeClr val="tx1"/>
              </a:outerShdw>
            </a:effectLst>
          </p:spPr>
        </p:cxnSp>
        <p:grpSp>
          <p:nvGrpSpPr>
            <p:cNvPr id="153653" name="Agrupar 163"/>
            <p:cNvGrpSpPr>
              <a:grpSpLocks/>
            </p:cNvGrpSpPr>
            <p:nvPr/>
          </p:nvGrpSpPr>
          <p:grpSpPr bwMode="auto">
            <a:xfrm>
              <a:off x="2259806" y="1039433"/>
              <a:ext cx="1143000" cy="573622"/>
              <a:chOff x="2056651" y="886210"/>
              <a:chExt cx="1143000" cy="573622"/>
            </a:xfrm>
          </p:grpSpPr>
          <p:sp>
            <p:nvSpPr>
              <p:cNvPr id="165" name="Rectángulo redondeado 164"/>
              <p:cNvSpPr/>
              <p:nvPr/>
            </p:nvSpPr>
            <p:spPr bwMode="auto">
              <a:xfrm>
                <a:off x="2073320" y="926333"/>
                <a:ext cx="1110854" cy="514582"/>
              </a:xfrm>
              <a:prstGeom prst="roundRect">
                <a:avLst/>
              </a:prstGeom>
              <a:solidFill>
                <a:srgbClr val="287AC8">
                  <a:alpha val="45882"/>
                </a:srgbClr>
              </a:solidFill>
              <a:ln w="9525" cap="flat" cmpd="sng" algn="ctr">
                <a:solidFill>
                  <a:srgbClr val="004586"/>
                </a:solidFill>
                <a:prstDash val="solid"/>
                <a:round/>
                <a:headEnd type="none" w="med" len="med"/>
                <a:tailEnd type="none" w="med" len="med"/>
              </a:ln>
              <a:effectLst>
                <a:outerShdw blurRad="50800" dist="38100" dir="2700000" algn="tl" rotWithShape="0">
                  <a:srgbClr val="004586">
                    <a:alpha val="43000"/>
                  </a:srgbClr>
                </a:outerShdw>
              </a:effectLst>
            </p:spPr>
            <p:txBody>
              <a:bodyPr/>
              <a:lstStyle/>
              <a:p>
                <a:pPr algn="ctr">
                  <a:buFont typeface="Symbol" charset="2"/>
                  <a:buNone/>
                  <a:defRPr/>
                </a:pPr>
                <a:endParaRPr lang="es-ES_tradnl" sz="1600" b="1" dirty="0">
                  <a:solidFill>
                    <a:srgbClr val="004586"/>
                  </a:solidFill>
                  <a:latin typeface="+mj-lt"/>
                  <a:cs typeface="+mn-cs"/>
                  <a:sym typeface="Symbol" charset="2"/>
                </a:endParaRPr>
              </a:p>
            </p:txBody>
          </p:sp>
          <p:sp>
            <p:nvSpPr>
              <p:cNvPr id="166" name="Text Box 11"/>
              <p:cNvSpPr txBox="1">
                <a:spLocks noChangeArrowheads="1"/>
              </p:cNvSpPr>
              <p:nvPr/>
            </p:nvSpPr>
            <p:spPr bwMode="auto">
              <a:xfrm>
                <a:off x="2056651" y="886210"/>
                <a:ext cx="1143000" cy="573622"/>
              </a:xfrm>
              <a:prstGeom prst="rect">
                <a:avLst/>
              </a:prstGeom>
              <a:noFill/>
              <a:ln w="52451">
                <a:noFill/>
                <a:miter lim="800000"/>
                <a:headEnd/>
                <a:tailEnd/>
              </a:ln>
              <a:effectLst/>
            </p:spPr>
            <p:txBody>
              <a:bodyPr lIns="80138" tIns="40069" rIns="80138" bIns="40069" anchor="b">
                <a:spAutoFit/>
              </a:bodyPr>
              <a:lstStyle/>
              <a:p>
                <a:pPr algn="ctr" defTabSz="914212">
                  <a:defRPr/>
                </a:pPr>
                <a:r>
                  <a:rPr lang="en-GB" b="1" dirty="0">
                    <a:solidFill>
                      <a:srgbClr val="FFFFFF"/>
                    </a:solidFill>
                    <a:latin typeface="+mj-lt"/>
                    <a:cs typeface="+mn-cs"/>
                    <a:sym typeface="Symbol" charset="2"/>
                  </a:rPr>
                  <a:t>I</a:t>
                </a:r>
              </a:p>
              <a:p>
                <a:pPr algn="ctr" defTabSz="914212">
                  <a:defRPr/>
                </a:pPr>
                <a:r>
                  <a:rPr lang="en-GB" sz="1400" b="1" dirty="0">
                    <a:solidFill>
                      <a:srgbClr val="004586"/>
                    </a:solidFill>
                    <a:latin typeface="+mj-lt"/>
                    <a:cs typeface="+mn-cs"/>
                    <a:sym typeface="Symbol" charset="2"/>
                  </a:rPr>
                  <a:t>(Leve)</a:t>
                </a:r>
              </a:p>
            </p:txBody>
          </p:sp>
        </p:grpSp>
        <p:grpSp>
          <p:nvGrpSpPr>
            <p:cNvPr id="153654" name="Agrupar 166"/>
            <p:cNvGrpSpPr>
              <a:grpSpLocks/>
            </p:cNvGrpSpPr>
            <p:nvPr/>
          </p:nvGrpSpPr>
          <p:grpSpPr bwMode="auto">
            <a:xfrm>
              <a:off x="3848100" y="1036899"/>
              <a:ext cx="1150143" cy="573622"/>
              <a:chOff x="2057400" y="883676"/>
              <a:chExt cx="1150143" cy="573622"/>
            </a:xfrm>
          </p:grpSpPr>
          <p:sp>
            <p:nvSpPr>
              <p:cNvPr id="168" name="Rectángulo redondeado 167"/>
              <p:cNvSpPr/>
              <p:nvPr/>
            </p:nvSpPr>
            <p:spPr bwMode="auto">
              <a:xfrm>
                <a:off x="2074069" y="926333"/>
                <a:ext cx="1109662" cy="514582"/>
              </a:xfrm>
              <a:prstGeom prst="roundRect">
                <a:avLst/>
              </a:prstGeom>
              <a:solidFill>
                <a:srgbClr val="287AC8">
                  <a:alpha val="46000"/>
                </a:srgbClr>
              </a:solidFill>
              <a:ln w="9525" cap="flat" cmpd="sng" algn="ctr">
                <a:solidFill>
                  <a:srgbClr val="004586"/>
                </a:solidFill>
                <a:prstDash val="solid"/>
                <a:round/>
                <a:headEnd type="none" w="med" len="med"/>
                <a:tailEnd type="none" w="med" len="med"/>
              </a:ln>
              <a:effectLst>
                <a:outerShdw blurRad="50800" dist="38100" dir="2700000" algn="tl" rotWithShape="0">
                  <a:srgbClr val="004586">
                    <a:alpha val="43000"/>
                  </a:srgbClr>
                </a:outerShdw>
              </a:effectLst>
            </p:spPr>
            <p:txBody>
              <a:bodyPr/>
              <a:lstStyle/>
              <a:p>
                <a:pPr algn="ctr">
                  <a:buFont typeface="Symbol" charset="2"/>
                  <a:buNone/>
                  <a:defRPr/>
                </a:pPr>
                <a:endParaRPr lang="es-ES_tradnl" sz="1600" b="1" dirty="0">
                  <a:solidFill>
                    <a:srgbClr val="004586"/>
                  </a:solidFill>
                  <a:latin typeface="+mj-lt"/>
                  <a:cs typeface="+mn-cs"/>
                  <a:sym typeface="Symbol" charset="2"/>
                </a:endParaRPr>
              </a:p>
            </p:txBody>
          </p:sp>
          <p:sp>
            <p:nvSpPr>
              <p:cNvPr id="169" name="Text Box 11"/>
              <p:cNvSpPr txBox="1">
                <a:spLocks noChangeArrowheads="1"/>
              </p:cNvSpPr>
              <p:nvPr/>
            </p:nvSpPr>
            <p:spPr bwMode="auto">
              <a:xfrm>
                <a:off x="2057400" y="883676"/>
                <a:ext cx="1150143" cy="573622"/>
              </a:xfrm>
              <a:prstGeom prst="rect">
                <a:avLst/>
              </a:prstGeom>
              <a:noFill/>
              <a:ln w="52451">
                <a:noFill/>
                <a:miter lim="800000"/>
                <a:headEnd/>
                <a:tailEnd/>
              </a:ln>
              <a:effectLst/>
            </p:spPr>
            <p:txBody>
              <a:bodyPr lIns="80138" tIns="40069" rIns="80138" bIns="40069" anchor="b">
                <a:spAutoFit/>
              </a:bodyPr>
              <a:lstStyle/>
              <a:p>
                <a:pPr algn="ctr" defTabSz="914212">
                  <a:defRPr/>
                </a:pPr>
                <a:r>
                  <a:rPr lang="en-GB" b="1" dirty="0">
                    <a:solidFill>
                      <a:srgbClr val="FFFFFF"/>
                    </a:solidFill>
                    <a:latin typeface="+mj-lt"/>
                    <a:cs typeface="+mn-cs"/>
                    <a:sym typeface="Symbol" charset="2"/>
                  </a:rPr>
                  <a:t>II</a:t>
                </a:r>
              </a:p>
              <a:p>
                <a:pPr algn="ctr" defTabSz="914212">
                  <a:defRPr/>
                </a:pPr>
                <a:r>
                  <a:rPr lang="en-GB" sz="1400" b="1" dirty="0">
                    <a:solidFill>
                      <a:srgbClr val="004586"/>
                    </a:solidFill>
                    <a:latin typeface="+mj-lt"/>
                    <a:cs typeface="+mn-cs"/>
                    <a:sym typeface="Symbol" charset="2"/>
                  </a:rPr>
                  <a:t>(Moderado)</a:t>
                </a:r>
              </a:p>
            </p:txBody>
          </p:sp>
        </p:grpSp>
        <p:grpSp>
          <p:nvGrpSpPr>
            <p:cNvPr id="153655" name="Agrupar 169"/>
            <p:cNvGrpSpPr>
              <a:grpSpLocks/>
            </p:cNvGrpSpPr>
            <p:nvPr/>
          </p:nvGrpSpPr>
          <p:grpSpPr bwMode="auto">
            <a:xfrm>
              <a:off x="5486400" y="1036899"/>
              <a:ext cx="1143000" cy="573622"/>
              <a:chOff x="2057400" y="883676"/>
              <a:chExt cx="1143000" cy="573622"/>
            </a:xfrm>
          </p:grpSpPr>
          <p:sp>
            <p:nvSpPr>
              <p:cNvPr id="174" name="Rectángulo redondeado 173"/>
              <p:cNvSpPr/>
              <p:nvPr/>
            </p:nvSpPr>
            <p:spPr bwMode="auto">
              <a:xfrm>
                <a:off x="2074069" y="926333"/>
                <a:ext cx="1109663" cy="514582"/>
              </a:xfrm>
              <a:prstGeom prst="roundRect">
                <a:avLst/>
              </a:prstGeom>
              <a:solidFill>
                <a:srgbClr val="287AC8">
                  <a:alpha val="46000"/>
                </a:srgbClr>
              </a:solidFill>
              <a:ln w="9525" cap="flat" cmpd="sng" algn="ctr">
                <a:solidFill>
                  <a:srgbClr val="004586"/>
                </a:solidFill>
                <a:prstDash val="solid"/>
                <a:round/>
                <a:headEnd type="none" w="med" len="med"/>
                <a:tailEnd type="none" w="med" len="med"/>
              </a:ln>
              <a:effectLst>
                <a:outerShdw blurRad="50800" dist="38100" dir="2700000" algn="tl" rotWithShape="0">
                  <a:srgbClr val="004586">
                    <a:alpha val="43000"/>
                  </a:srgbClr>
                </a:outerShdw>
              </a:effectLst>
            </p:spPr>
            <p:txBody>
              <a:bodyPr/>
              <a:lstStyle/>
              <a:p>
                <a:pPr algn="ctr">
                  <a:buFont typeface="Symbol" charset="2"/>
                  <a:buNone/>
                  <a:defRPr/>
                </a:pPr>
                <a:endParaRPr lang="es-ES_tradnl" sz="1600" b="1" dirty="0">
                  <a:solidFill>
                    <a:srgbClr val="004586"/>
                  </a:solidFill>
                  <a:latin typeface="+mj-lt"/>
                  <a:cs typeface="+mn-cs"/>
                  <a:sym typeface="Symbol" charset="2"/>
                </a:endParaRPr>
              </a:p>
            </p:txBody>
          </p:sp>
          <p:sp>
            <p:nvSpPr>
              <p:cNvPr id="175" name="Text Box 11"/>
              <p:cNvSpPr txBox="1">
                <a:spLocks noChangeArrowheads="1"/>
              </p:cNvSpPr>
              <p:nvPr/>
            </p:nvSpPr>
            <p:spPr bwMode="auto">
              <a:xfrm>
                <a:off x="2057400" y="883676"/>
                <a:ext cx="1143000" cy="573622"/>
              </a:xfrm>
              <a:prstGeom prst="rect">
                <a:avLst/>
              </a:prstGeom>
              <a:noFill/>
              <a:ln w="52451">
                <a:noFill/>
                <a:miter lim="800000"/>
                <a:headEnd/>
                <a:tailEnd/>
              </a:ln>
              <a:effectLst/>
            </p:spPr>
            <p:txBody>
              <a:bodyPr lIns="80138" tIns="40069" rIns="80138" bIns="40069" anchor="b">
                <a:spAutoFit/>
              </a:bodyPr>
              <a:lstStyle/>
              <a:p>
                <a:pPr algn="ctr" defTabSz="914212">
                  <a:defRPr/>
                </a:pPr>
                <a:r>
                  <a:rPr lang="en-GB" b="1" dirty="0">
                    <a:solidFill>
                      <a:srgbClr val="FFFFFF"/>
                    </a:solidFill>
                    <a:latin typeface="+mj-lt"/>
                    <a:cs typeface="+mn-cs"/>
                    <a:sym typeface="Symbol" charset="2"/>
                  </a:rPr>
                  <a:t>III</a:t>
                </a:r>
              </a:p>
              <a:p>
                <a:pPr algn="ctr" defTabSz="914212">
                  <a:defRPr/>
                </a:pPr>
                <a:r>
                  <a:rPr lang="en-GB" sz="1400" b="1" dirty="0">
                    <a:solidFill>
                      <a:srgbClr val="004586"/>
                    </a:solidFill>
                    <a:latin typeface="+mj-lt"/>
                    <a:cs typeface="+mn-cs"/>
                    <a:sym typeface="Symbol" charset="2"/>
                  </a:rPr>
                  <a:t>(Grave)</a:t>
                </a:r>
              </a:p>
            </p:txBody>
          </p:sp>
        </p:grpSp>
        <p:grpSp>
          <p:nvGrpSpPr>
            <p:cNvPr id="153656" name="Agrupar 175"/>
            <p:cNvGrpSpPr>
              <a:grpSpLocks/>
            </p:cNvGrpSpPr>
            <p:nvPr/>
          </p:nvGrpSpPr>
          <p:grpSpPr bwMode="auto">
            <a:xfrm>
              <a:off x="7391400" y="1036899"/>
              <a:ext cx="1143000" cy="573622"/>
              <a:chOff x="2057400" y="883676"/>
              <a:chExt cx="1143000" cy="573622"/>
            </a:xfrm>
          </p:grpSpPr>
          <p:sp>
            <p:nvSpPr>
              <p:cNvPr id="177" name="Rectángulo redondeado 176"/>
              <p:cNvSpPr/>
              <p:nvPr/>
            </p:nvSpPr>
            <p:spPr bwMode="auto">
              <a:xfrm>
                <a:off x="2074069" y="926333"/>
                <a:ext cx="1109663" cy="514582"/>
              </a:xfrm>
              <a:prstGeom prst="roundRect">
                <a:avLst/>
              </a:prstGeom>
              <a:solidFill>
                <a:srgbClr val="287AC8">
                  <a:alpha val="46000"/>
                </a:srgbClr>
              </a:solidFill>
              <a:ln w="9525" cap="flat" cmpd="sng" algn="ctr">
                <a:solidFill>
                  <a:srgbClr val="004586"/>
                </a:solidFill>
                <a:prstDash val="solid"/>
                <a:round/>
                <a:headEnd type="none" w="med" len="med"/>
                <a:tailEnd type="none" w="med" len="med"/>
              </a:ln>
              <a:effectLst>
                <a:outerShdw blurRad="50800" dist="38100" dir="2700000" algn="tl" rotWithShape="0">
                  <a:srgbClr val="004586">
                    <a:alpha val="43000"/>
                  </a:srgbClr>
                </a:outerShdw>
              </a:effectLst>
            </p:spPr>
            <p:txBody>
              <a:bodyPr/>
              <a:lstStyle/>
              <a:p>
                <a:pPr algn="ctr">
                  <a:buFont typeface="Symbol" charset="2"/>
                  <a:buNone/>
                  <a:defRPr/>
                </a:pPr>
                <a:endParaRPr lang="es-ES_tradnl" sz="1600" b="1" dirty="0">
                  <a:solidFill>
                    <a:srgbClr val="004586"/>
                  </a:solidFill>
                  <a:latin typeface="+mj-lt"/>
                  <a:cs typeface="+mn-cs"/>
                  <a:sym typeface="Symbol" charset="2"/>
                </a:endParaRPr>
              </a:p>
            </p:txBody>
          </p:sp>
          <p:sp>
            <p:nvSpPr>
              <p:cNvPr id="178" name="Text Box 11"/>
              <p:cNvSpPr txBox="1">
                <a:spLocks noChangeArrowheads="1"/>
              </p:cNvSpPr>
              <p:nvPr/>
            </p:nvSpPr>
            <p:spPr bwMode="auto">
              <a:xfrm>
                <a:off x="2057400" y="883676"/>
                <a:ext cx="1143000" cy="573622"/>
              </a:xfrm>
              <a:prstGeom prst="rect">
                <a:avLst/>
              </a:prstGeom>
              <a:noFill/>
              <a:ln w="52451">
                <a:noFill/>
                <a:miter lim="800000"/>
                <a:headEnd/>
                <a:tailEnd/>
              </a:ln>
              <a:effectLst/>
            </p:spPr>
            <p:txBody>
              <a:bodyPr lIns="80138" tIns="40069" rIns="80138" bIns="40069" anchor="b">
                <a:spAutoFit/>
              </a:bodyPr>
              <a:lstStyle/>
              <a:p>
                <a:pPr algn="ctr" defTabSz="914212">
                  <a:defRPr/>
                </a:pPr>
                <a:r>
                  <a:rPr lang="en-GB" b="1" dirty="0">
                    <a:solidFill>
                      <a:srgbClr val="FFFFFF"/>
                    </a:solidFill>
                    <a:latin typeface="+mj-lt"/>
                    <a:cs typeface="+mn-cs"/>
                    <a:sym typeface="Symbol" charset="2"/>
                  </a:rPr>
                  <a:t>IV</a:t>
                </a:r>
              </a:p>
              <a:p>
                <a:pPr algn="ctr" defTabSz="914212">
                  <a:defRPr/>
                </a:pPr>
                <a:r>
                  <a:rPr lang="en-GB" sz="1400" b="1" dirty="0">
                    <a:solidFill>
                      <a:srgbClr val="004586"/>
                    </a:solidFill>
                    <a:latin typeface="+mj-lt"/>
                    <a:cs typeface="+mn-cs"/>
                    <a:sym typeface="Symbol" charset="2"/>
                  </a:rPr>
                  <a:t>(Muy grave</a:t>
                </a:r>
                <a:r>
                  <a:rPr lang="en-GB" sz="1100" b="1" dirty="0">
                    <a:solidFill>
                      <a:srgbClr val="004586"/>
                    </a:solidFill>
                    <a:latin typeface="+mj-lt"/>
                    <a:cs typeface="+mn-cs"/>
                    <a:sym typeface="Symbol" charset="2"/>
                  </a:rPr>
                  <a:t>)</a:t>
                </a:r>
              </a:p>
            </p:txBody>
          </p:sp>
        </p:grpSp>
        <p:grpSp>
          <p:nvGrpSpPr>
            <p:cNvPr id="153657" name="Agrupar 272"/>
            <p:cNvGrpSpPr>
              <a:grpSpLocks/>
            </p:cNvGrpSpPr>
            <p:nvPr/>
          </p:nvGrpSpPr>
          <p:grpSpPr bwMode="auto">
            <a:xfrm>
              <a:off x="7010400" y="388396"/>
              <a:ext cx="1677591" cy="573622"/>
              <a:chOff x="1828800" y="3188837"/>
              <a:chExt cx="1448829" cy="345002"/>
            </a:xfrm>
          </p:grpSpPr>
          <p:sp>
            <p:nvSpPr>
              <p:cNvPr id="153" name="Rectángulo redondeado 152"/>
              <p:cNvSpPr/>
              <p:nvPr/>
            </p:nvSpPr>
            <p:spPr bwMode="auto">
              <a:xfrm>
                <a:off x="1828800" y="3200473"/>
                <a:ext cx="1448829" cy="304717"/>
              </a:xfrm>
              <a:prstGeom prst="roundRect">
                <a:avLst/>
              </a:prstGeom>
              <a:solidFill>
                <a:srgbClr val="CDD7EB">
                  <a:alpha val="77000"/>
                </a:srgbClr>
              </a:solidFill>
              <a:ln w="9525" cap="flat" cmpd="sng" algn="ctr">
                <a:solidFill>
                  <a:schemeClr val="tx1"/>
                </a:solidFill>
                <a:prstDash val="solid"/>
                <a:round/>
                <a:headEnd type="none" w="med" len="med"/>
                <a:tailEnd type="none" w="med" len="med"/>
              </a:ln>
              <a:effectLst>
                <a:outerShdw blurRad="63500" dist="35921" dir="2700000" algn="ctr" rotWithShape="0">
                  <a:schemeClr val="tx1"/>
                </a:outerShdw>
              </a:effectLst>
            </p:spPr>
            <p:txBody>
              <a:bodyPr/>
              <a:lstStyle/>
              <a:p>
                <a:pPr algn="ctr">
                  <a:buFont typeface="Symbol" charset="2"/>
                  <a:buNone/>
                  <a:defRPr/>
                </a:pPr>
                <a:endParaRPr lang="es-ES_tradnl" sz="1400" b="1" dirty="0">
                  <a:solidFill>
                    <a:srgbClr val="004586"/>
                  </a:solidFill>
                  <a:latin typeface="+mj-lt"/>
                  <a:cs typeface="+mn-cs"/>
                  <a:sym typeface="Symbol" charset="2"/>
                </a:endParaRPr>
              </a:p>
            </p:txBody>
          </p:sp>
          <p:sp>
            <p:nvSpPr>
              <p:cNvPr id="154" name="Text Box 11"/>
              <p:cNvSpPr txBox="1">
                <a:spLocks noChangeArrowheads="1"/>
              </p:cNvSpPr>
              <p:nvPr/>
            </p:nvSpPr>
            <p:spPr bwMode="auto">
              <a:xfrm>
                <a:off x="1894609" y="3188837"/>
                <a:ext cx="1317211" cy="345002"/>
              </a:xfrm>
              <a:prstGeom prst="rect">
                <a:avLst/>
              </a:prstGeom>
              <a:noFill/>
              <a:ln w="52451">
                <a:noFill/>
                <a:miter lim="800000"/>
                <a:headEnd/>
                <a:tailEnd/>
              </a:ln>
              <a:effectLst/>
            </p:spPr>
            <p:txBody>
              <a:bodyPr lIns="80138" tIns="40069" rIns="80138" bIns="40069" anchor="b">
                <a:spAutoFit/>
              </a:bodyPr>
              <a:lstStyle/>
              <a:p>
                <a:pPr algn="ctr" defTabSz="914212">
                  <a:defRPr/>
                </a:pPr>
                <a:r>
                  <a:rPr lang="en-GB" sz="1600" b="1" dirty="0">
                    <a:solidFill>
                      <a:srgbClr val="004586"/>
                    </a:solidFill>
                    <a:latin typeface="+mj-lt"/>
                    <a:cs typeface="+mn-cs"/>
                    <a:sym typeface="Symbol" charset="2"/>
                  </a:rPr>
                  <a:t>Nivel de gravedad de GesEPOC</a:t>
                </a:r>
              </a:p>
            </p:txBody>
          </p:sp>
        </p:grpSp>
      </p:grpSp>
      <p:pic>
        <p:nvPicPr>
          <p:cNvPr id="47" name="Imagen 46"/>
          <p:cNvPicPr>
            <a:picLocks noChangeAspect="1"/>
          </p:cNvPicPr>
          <p:nvPr/>
        </p:nvPicPr>
        <p:blipFill>
          <a:blip r:embed="rId3" cstate="print"/>
          <a:stretch>
            <a:fillRect/>
          </a:stretch>
        </p:blipFill>
        <p:spPr>
          <a:xfrm rot="21203689">
            <a:off x="212153" y="226438"/>
            <a:ext cx="1771155" cy="711700"/>
          </a:xfrm>
          <a:prstGeom prst="rect">
            <a:avLst/>
          </a:prstGeom>
          <a:solidFill>
            <a:srgbClr val="FFFFFF">
              <a:shade val="85000"/>
            </a:srgbClr>
          </a:solidFill>
          <a:ln w="57150" cap="sq" cmpd="sng">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153605" name="Agrupar 166"/>
          <p:cNvGrpSpPr>
            <a:grpSpLocks/>
          </p:cNvGrpSpPr>
          <p:nvPr/>
        </p:nvGrpSpPr>
        <p:grpSpPr bwMode="auto">
          <a:xfrm>
            <a:off x="201613" y="1498384"/>
            <a:ext cx="2340308" cy="4191000"/>
            <a:chOff x="139179" y="1828800"/>
            <a:chExt cx="1755139" cy="4191000"/>
          </a:xfrm>
        </p:grpSpPr>
        <p:grpSp>
          <p:nvGrpSpPr>
            <p:cNvPr id="153640" name="Agrupar 243"/>
            <p:cNvGrpSpPr>
              <a:grpSpLocks/>
            </p:cNvGrpSpPr>
            <p:nvPr/>
          </p:nvGrpSpPr>
          <p:grpSpPr bwMode="auto">
            <a:xfrm>
              <a:off x="152400" y="2837199"/>
              <a:ext cx="1676312" cy="911917"/>
              <a:chOff x="76200" y="2684799"/>
              <a:chExt cx="1676312" cy="911917"/>
            </a:xfrm>
          </p:grpSpPr>
          <p:sp>
            <p:nvSpPr>
              <p:cNvPr id="182" name="Rectángulo redondeado 181"/>
              <p:cNvSpPr/>
              <p:nvPr/>
            </p:nvSpPr>
            <p:spPr bwMode="auto">
              <a:xfrm>
                <a:off x="76200" y="2743200"/>
                <a:ext cx="1676312" cy="838200"/>
              </a:xfrm>
              <a:prstGeom prst="roundRect">
                <a:avLst/>
              </a:prstGeom>
              <a:solidFill>
                <a:srgbClr val="FF0000">
                  <a:alpha val="46000"/>
                </a:srgbClr>
              </a:solidFill>
              <a:ln w="9525" cap="flat" cmpd="sng" algn="ctr">
                <a:solidFill>
                  <a:schemeClr val="tx1"/>
                </a:solidFill>
                <a:prstDash val="solid"/>
                <a:round/>
                <a:headEnd type="none" w="med" len="med"/>
                <a:tailEnd type="none" w="med" len="med"/>
              </a:ln>
              <a:effectLst/>
            </p:spPr>
            <p:txBody>
              <a:bodyPr/>
              <a:lstStyle/>
              <a:p>
                <a:pPr algn="ctr">
                  <a:buFont typeface="Symbol" charset="2"/>
                  <a:buNone/>
                  <a:defRPr/>
                </a:pPr>
                <a:endParaRPr lang="es-ES_tradnl" sz="1600" dirty="0">
                  <a:solidFill>
                    <a:srgbClr val="004586"/>
                  </a:solidFill>
                  <a:latin typeface="+mj-lt"/>
                  <a:cs typeface="+mn-cs"/>
                  <a:sym typeface="Symbol" charset="2"/>
                </a:endParaRPr>
              </a:p>
            </p:txBody>
          </p:sp>
          <p:sp>
            <p:nvSpPr>
              <p:cNvPr id="183" name="Text Box 11"/>
              <p:cNvSpPr txBox="1">
                <a:spLocks noChangeArrowheads="1"/>
              </p:cNvSpPr>
              <p:nvPr/>
            </p:nvSpPr>
            <p:spPr bwMode="auto">
              <a:xfrm>
                <a:off x="319075" y="2684799"/>
                <a:ext cx="1245328" cy="911917"/>
              </a:xfrm>
              <a:prstGeom prst="rect">
                <a:avLst/>
              </a:prstGeom>
              <a:noFill/>
              <a:ln w="52451">
                <a:noFill/>
                <a:miter lim="800000"/>
                <a:headEnd/>
                <a:tailEnd/>
              </a:ln>
              <a:effectLst/>
            </p:spPr>
            <p:txBody>
              <a:bodyPr lIns="80138" tIns="40069" rIns="80138" bIns="40069" anchor="b">
                <a:spAutoFit/>
              </a:bodyPr>
              <a:lstStyle/>
              <a:p>
                <a:pPr algn="ctr" defTabSz="914212">
                  <a:defRPr/>
                </a:pPr>
                <a:r>
                  <a:rPr lang="en-GB" dirty="0" err="1">
                    <a:solidFill>
                      <a:srgbClr val="004586"/>
                    </a:solidFill>
                    <a:latin typeface="+mj-lt"/>
                    <a:cs typeface="+mn-cs"/>
                    <a:sym typeface="Symbol" charset="2"/>
                  </a:rPr>
                  <a:t>Fenotipo</a:t>
                </a:r>
                <a:r>
                  <a:rPr lang="en-GB" dirty="0">
                    <a:solidFill>
                      <a:srgbClr val="004586"/>
                    </a:solidFill>
                    <a:latin typeface="+mj-lt"/>
                    <a:cs typeface="+mn-cs"/>
                    <a:sym typeface="Symbol" charset="2"/>
                  </a:rPr>
                  <a:t> mixto EPOC-Asma</a:t>
                </a:r>
              </a:p>
              <a:p>
                <a:pPr algn="ctr" defTabSz="914212">
                  <a:defRPr/>
                </a:pPr>
                <a:r>
                  <a:rPr lang="en-GB" dirty="0" err="1">
                    <a:solidFill>
                      <a:srgbClr val="004586"/>
                    </a:solidFill>
                    <a:latin typeface="+mj-lt"/>
                    <a:cs typeface="+mn-cs"/>
                    <a:sym typeface="Symbol" charset="2"/>
                  </a:rPr>
                  <a:t>( ± agudizac.)</a:t>
                </a:r>
              </a:p>
            </p:txBody>
          </p:sp>
        </p:grpSp>
        <p:grpSp>
          <p:nvGrpSpPr>
            <p:cNvPr id="153641" name="Agrupar 244"/>
            <p:cNvGrpSpPr>
              <a:grpSpLocks/>
            </p:cNvGrpSpPr>
            <p:nvPr/>
          </p:nvGrpSpPr>
          <p:grpSpPr bwMode="auto">
            <a:xfrm>
              <a:off x="152400" y="1828800"/>
              <a:ext cx="1676312" cy="938394"/>
              <a:chOff x="76200" y="2743200"/>
              <a:chExt cx="1676312" cy="938394"/>
            </a:xfrm>
          </p:grpSpPr>
          <p:sp>
            <p:nvSpPr>
              <p:cNvPr id="246" name="Rectángulo redondeado 245"/>
              <p:cNvSpPr/>
              <p:nvPr/>
            </p:nvSpPr>
            <p:spPr bwMode="auto">
              <a:xfrm>
                <a:off x="76200" y="2743200"/>
                <a:ext cx="1676312" cy="838200"/>
              </a:xfrm>
              <a:prstGeom prst="roundRect">
                <a:avLst/>
              </a:prstGeom>
              <a:solidFill>
                <a:srgbClr val="FF0000">
                  <a:alpha val="46000"/>
                </a:srgbClr>
              </a:solidFill>
              <a:ln w="9525" cap="flat" cmpd="sng" algn="ctr">
                <a:solidFill>
                  <a:schemeClr val="tx1"/>
                </a:solidFill>
                <a:prstDash val="solid"/>
                <a:round/>
                <a:headEnd type="none" w="med" len="med"/>
                <a:tailEnd type="none" w="med" len="med"/>
              </a:ln>
              <a:effectLst/>
            </p:spPr>
            <p:txBody>
              <a:bodyPr/>
              <a:lstStyle/>
              <a:p>
                <a:pPr algn="ctr">
                  <a:buFont typeface="Symbol" charset="2"/>
                  <a:buNone/>
                  <a:defRPr/>
                </a:pPr>
                <a:endParaRPr lang="es-ES_tradnl" sz="1600" dirty="0">
                  <a:solidFill>
                    <a:srgbClr val="004586"/>
                  </a:solidFill>
                  <a:latin typeface="+mj-lt"/>
                  <a:cs typeface="+mn-cs"/>
                  <a:sym typeface="Symbol" charset="2"/>
                </a:endParaRPr>
              </a:p>
            </p:txBody>
          </p:sp>
          <p:sp>
            <p:nvSpPr>
              <p:cNvPr id="247" name="Text Box 11"/>
              <p:cNvSpPr txBox="1">
                <a:spLocks noChangeArrowheads="1"/>
              </p:cNvSpPr>
              <p:nvPr/>
            </p:nvSpPr>
            <p:spPr bwMode="auto">
              <a:xfrm>
                <a:off x="175017" y="2831232"/>
                <a:ext cx="1396529" cy="850362"/>
              </a:xfrm>
              <a:prstGeom prst="rect">
                <a:avLst/>
              </a:prstGeom>
              <a:noFill/>
              <a:ln w="52451">
                <a:noFill/>
                <a:miter lim="800000"/>
                <a:headEnd/>
                <a:tailEnd/>
              </a:ln>
              <a:effectLst/>
            </p:spPr>
            <p:txBody>
              <a:bodyPr lIns="80138" tIns="40069" rIns="80138" bIns="40069" anchor="b">
                <a:spAutoFit/>
              </a:bodyPr>
              <a:lstStyle/>
              <a:p>
                <a:pPr algn="ctr" defTabSz="914212">
                  <a:defRPr/>
                </a:pPr>
                <a:r>
                  <a:rPr lang="en-GB" dirty="0" err="1">
                    <a:solidFill>
                      <a:srgbClr val="004586"/>
                    </a:solidFill>
                    <a:latin typeface="+mj-lt"/>
                    <a:cs typeface="+mn-cs"/>
                    <a:sym typeface="Symbol" charset="2"/>
                  </a:rPr>
                  <a:t>Fenotipo</a:t>
                </a:r>
                <a:r>
                  <a:rPr lang="en-GB" dirty="0">
                    <a:solidFill>
                      <a:srgbClr val="004586"/>
                    </a:solidFill>
                    <a:latin typeface="+mj-lt"/>
                    <a:cs typeface="+mn-cs"/>
                    <a:sym typeface="Symbol" charset="2"/>
                  </a:rPr>
                  <a:t> no agudizador </a:t>
                </a:r>
              </a:p>
              <a:p>
                <a:pPr algn="ctr" defTabSz="914212">
                  <a:defRPr/>
                </a:pPr>
                <a:endParaRPr lang="en-GB" sz="1400" dirty="0">
                  <a:solidFill>
                    <a:srgbClr val="004586"/>
                  </a:solidFill>
                  <a:latin typeface="+mj-lt"/>
                  <a:cs typeface="+mn-cs"/>
                  <a:sym typeface="Symbol" charset="2"/>
                </a:endParaRPr>
              </a:p>
            </p:txBody>
          </p:sp>
        </p:grpSp>
        <p:grpSp>
          <p:nvGrpSpPr>
            <p:cNvPr id="153642" name="Agrupar 326"/>
            <p:cNvGrpSpPr>
              <a:grpSpLocks/>
            </p:cNvGrpSpPr>
            <p:nvPr/>
          </p:nvGrpSpPr>
          <p:grpSpPr bwMode="auto">
            <a:xfrm>
              <a:off x="152400" y="3991619"/>
              <a:ext cx="1676312" cy="911917"/>
              <a:chOff x="76200" y="2696219"/>
              <a:chExt cx="1676312" cy="911917"/>
            </a:xfrm>
          </p:grpSpPr>
          <p:sp>
            <p:nvSpPr>
              <p:cNvPr id="328" name="Rectángulo redondeado 327"/>
              <p:cNvSpPr/>
              <p:nvPr/>
            </p:nvSpPr>
            <p:spPr bwMode="auto">
              <a:xfrm>
                <a:off x="76200" y="2743200"/>
                <a:ext cx="1676312" cy="838200"/>
              </a:xfrm>
              <a:prstGeom prst="roundRect">
                <a:avLst/>
              </a:prstGeom>
              <a:solidFill>
                <a:srgbClr val="FF0000">
                  <a:alpha val="46000"/>
                </a:srgbClr>
              </a:solidFill>
              <a:ln w="9525" cap="flat" cmpd="sng" algn="ctr">
                <a:solidFill>
                  <a:schemeClr val="tx1"/>
                </a:solidFill>
                <a:prstDash val="solid"/>
                <a:round/>
                <a:headEnd type="none" w="med" len="med"/>
                <a:tailEnd type="none" w="med" len="med"/>
              </a:ln>
              <a:effectLst/>
            </p:spPr>
            <p:txBody>
              <a:bodyPr/>
              <a:lstStyle/>
              <a:p>
                <a:pPr algn="ctr">
                  <a:buFont typeface="Symbol" charset="2"/>
                  <a:buNone/>
                  <a:defRPr/>
                </a:pPr>
                <a:endParaRPr lang="es-ES_tradnl" sz="1600" dirty="0">
                  <a:solidFill>
                    <a:srgbClr val="004586"/>
                  </a:solidFill>
                  <a:latin typeface="+mj-lt"/>
                  <a:cs typeface="+mn-cs"/>
                  <a:sym typeface="Symbol" charset="2"/>
                </a:endParaRPr>
              </a:p>
            </p:txBody>
          </p:sp>
          <p:sp>
            <p:nvSpPr>
              <p:cNvPr id="329" name="Text Box 11"/>
              <p:cNvSpPr txBox="1">
                <a:spLocks noChangeArrowheads="1"/>
              </p:cNvSpPr>
              <p:nvPr/>
            </p:nvSpPr>
            <p:spPr bwMode="auto">
              <a:xfrm>
                <a:off x="287557" y="2696219"/>
                <a:ext cx="1244137" cy="911917"/>
              </a:xfrm>
              <a:prstGeom prst="rect">
                <a:avLst/>
              </a:prstGeom>
              <a:noFill/>
              <a:ln w="52451">
                <a:noFill/>
                <a:miter lim="800000"/>
                <a:headEnd/>
                <a:tailEnd/>
              </a:ln>
              <a:effectLst/>
            </p:spPr>
            <p:txBody>
              <a:bodyPr lIns="80138" tIns="40069" rIns="80138" bIns="40069" anchor="b">
                <a:spAutoFit/>
              </a:bodyPr>
              <a:lstStyle/>
              <a:p>
                <a:pPr algn="ctr" defTabSz="914212">
                  <a:defRPr/>
                </a:pPr>
                <a:r>
                  <a:rPr lang="en-GB" dirty="0" err="1">
                    <a:solidFill>
                      <a:srgbClr val="004586"/>
                    </a:solidFill>
                    <a:latin typeface="+mj-lt"/>
                    <a:cs typeface="+mn-cs"/>
                    <a:sym typeface="Symbol" charset="2"/>
                  </a:rPr>
                  <a:t>Fenotipo</a:t>
                </a:r>
                <a:r>
                  <a:rPr lang="en-GB" dirty="0">
                    <a:solidFill>
                      <a:srgbClr val="004586"/>
                    </a:solidFill>
                    <a:latin typeface="+mj-lt"/>
                    <a:cs typeface="+mn-cs"/>
                    <a:sym typeface="Symbol" charset="2"/>
                  </a:rPr>
                  <a:t> agudizador </a:t>
                </a:r>
              </a:p>
              <a:p>
                <a:pPr algn="ctr" defTabSz="914212">
                  <a:defRPr/>
                </a:pPr>
                <a:r>
                  <a:rPr lang="en-GB" dirty="0">
                    <a:solidFill>
                      <a:srgbClr val="004586"/>
                    </a:solidFill>
                    <a:latin typeface="+mj-lt"/>
                    <a:cs typeface="+mn-cs"/>
                    <a:sym typeface="Symbol" charset="2"/>
                  </a:rPr>
                  <a:t>con enfisema</a:t>
                </a:r>
                <a:endParaRPr lang="en-GB" dirty="0" err="1">
                  <a:solidFill>
                    <a:srgbClr val="004586"/>
                  </a:solidFill>
                  <a:latin typeface="+mj-lt"/>
                  <a:cs typeface="+mn-cs"/>
                  <a:sym typeface="Symbol" charset="2"/>
                </a:endParaRPr>
              </a:p>
            </p:txBody>
          </p:sp>
        </p:grpSp>
        <p:grpSp>
          <p:nvGrpSpPr>
            <p:cNvPr id="153643" name="Agrupar 332"/>
            <p:cNvGrpSpPr>
              <a:grpSpLocks/>
            </p:cNvGrpSpPr>
            <p:nvPr/>
          </p:nvGrpSpPr>
          <p:grpSpPr bwMode="auto">
            <a:xfrm>
              <a:off x="139179" y="5181600"/>
              <a:ext cx="1755139" cy="838200"/>
              <a:chOff x="62979" y="2743200"/>
              <a:chExt cx="1755139" cy="838200"/>
            </a:xfrm>
          </p:grpSpPr>
          <p:sp>
            <p:nvSpPr>
              <p:cNvPr id="334" name="Rectángulo redondeado 333"/>
              <p:cNvSpPr/>
              <p:nvPr/>
            </p:nvSpPr>
            <p:spPr bwMode="auto">
              <a:xfrm>
                <a:off x="76200" y="2743200"/>
                <a:ext cx="1676312" cy="838200"/>
              </a:xfrm>
              <a:prstGeom prst="roundRect">
                <a:avLst/>
              </a:prstGeom>
              <a:solidFill>
                <a:srgbClr val="FF0000">
                  <a:alpha val="46000"/>
                </a:srgbClr>
              </a:solidFill>
              <a:ln w="9525" cap="flat" cmpd="sng" algn="ctr">
                <a:solidFill>
                  <a:schemeClr val="tx1"/>
                </a:solidFill>
                <a:prstDash val="solid"/>
                <a:round/>
                <a:headEnd type="none" w="med" len="med"/>
                <a:tailEnd type="none" w="med" len="med"/>
              </a:ln>
              <a:effectLst/>
            </p:spPr>
            <p:txBody>
              <a:bodyPr/>
              <a:lstStyle/>
              <a:p>
                <a:pPr algn="ctr">
                  <a:buFont typeface="Symbol" charset="2"/>
                  <a:buNone/>
                  <a:defRPr/>
                </a:pPr>
                <a:endParaRPr lang="es-ES_tradnl" sz="1600" dirty="0">
                  <a:solidFill>
                    <a:srgbClr val="004586"/>
                  </a:solidFill>
                  <a:latin typeface="+mj-lt"/>
                  <a:cs typeface="+mn-cs"/>
                  <a:sym typeface="Symbol" charset="2"/>
                </a:endParaRPr>
              </a:p>
            </p:txBody>
          </p:sp>
          <p:sp>
            <p:nvSpPr>
              <p:cNvPr id="335" name="Text Box 11"/>
              <p:cNvSpPr txBox="1">
                <a:spLocks noChangeArrowheads="1"/>
              </p:cNvSpPr>
              <p:nvPr/>
            </p:nvSpPr>
            <p:spPr bwMode="auto">
              <a:xfrm>
                <a:off x="62979" y="2866272"/>
                <a:ext cx="1755139" cy="634918"/>
              </a:xfrm>
              <a:prstGeom prst="rect">
                <a:avLst/>
              </a:prstGeom>
              <a:noFill/>
              <a:ln w="52451">
                <a:noFill/>
                <a:miter lim="800000"/>
                <a:headEnd/>
                <a:tailEnd/>
              </a:ln>
              <a:effectLst/>
            </p:spPr>
            <p:txBody>
              <a:bodyPr wrap="square" lIns="80138" tIns="40069" rIns="80138" bIns="40069" anchor="b">
                <a:spAutoFit/>
              </a:bodyPr>
              <a:lstStyle/>
              <a:p>
                <a:pPr algn="ctr" defTabSz="914212">
                  <a:defRPr/>
                </a:pPr>
                <a:r>
                  <a:rPr lang="en-GB" dirty="0" err="1">
                    <a:solidFill>
                      <a:srgbClr val="004586"/>
                    </a:solidFill>
                    <a:latin typeface="+mj-lt"/>
                    <a:cs typeface="+mn-cs"/>
                    <a:sym typeface="Symbol" charset="2"/>
                  </a:rPr>
                  <a:t>Fenotipo</a:t>
                </a:r>
                <a:r>
                  <a:rPr lang="en-GB" dirty="0">
                    <a:solidFill>
                      <a:srgbClr val="004586"/>
                    </a:solidFill>
                    <a:latin typeface="+mj-lt"/>
                    <a:cs typeface="+mn-cs"/>
                    <a:sym typeface="Symbol" charset="2"/>
                  </a:rPr>
                  <a:t> agudizador </a:t>
                </a:r>
              </a:p>
              <a:p>
                <a:pPr algn="ctr" defTabSz="914212">
                  <a:defRPr/>
                </a:pPr>
                <a:r>
                  <a:rPr lang="en-GB" dirty="0">
                    <a:solidFill>
                      <a:srgbClr val="004586"/>
                    </a:solidFill>
                    <a:latin typeface="+mj-lt"/>
                    <a:cs typeface="+mn-cs"/>
                    <a:sym typeface="Symbol" charset="2"/>
                  </a:rPr>
                  <a:t>con bronquitis crónica</a:t>
                </a:r>
                <a:endParaRPr lang="en-GB" dirty="0" err="1">
                  <a:solidFill>
                    <a:srgbClr val="004586"/>
                  </a:solidFill>
                  <a:latin typeface="+mj-lt"/>
                  <a:cs typeface="+mn-cs"/>
                  <a:sym typeface="Symbol" charset="2"/>
                </a:endParaRPr>
              </a:p>
            </p:txBody>
          </p:sp>
        </p:grpSp>
      </p:grpSp>
      <p:sp>
        <p:nvSpPr>
          <p:cNvPr id="72" name="Rectángulo 71"/>
          <p:cNvSpPr/>
          <p:nvPr/>
        </p:nvSpPr>
        <p:spPr bwMode="auto">
          <a:xfrm>
            <a:off x="2843213" y="1487476"/>
            <a:ext cx="9145587" cy="838200"/>
          </a:xfrm>
          <a:prstGeom prst="rect">
            <a:avLst/>
          </a:prstGeom>
          <a:solidFill>
            <a:schemeClr val="bg1"/>
          </a:solidFill>
          <a:ln w="9525" cap="flat" cmpd="sng" algn="ctr">
            <a:solidFill>
              <a:schemeClr val="tx1"/>
            </a:solidFill>
            <a:prstDash val="solid"/>
            <a:round/>
            <a:headEnd type="none" w="med" len="med"/>
            <a:tailEnd type="none" w="med" len="med"/>
          </a:ln>
          <a:effectLst>
            <a:outerShdw blurRad="63500" dist="35921" dir="2700000" algn="ctr" rotWithShape="0">
              <a:schemeClr val="tx1"/>
            </a:outerShdw>
          </a:effectLst>
        </p:spPr>
        <p:txBody>
          <a:bodyPr lIns="104274" tIns="52138" rIns="104274" bIns="52138"/>
          <a:lstStyle/>
          <a:p>
            <a:pPr algn="ctr">
              <a:buFont typeface="Symbol" charset="2"/>
              <a:buNone/>
              <a:defRPr/>
            </a:pPr>
            <a:endParaRPr lang="es-ES_tradnl" sz="1100" b="1" dirty="0">
              <a:solidFill>
                <a:srgbClr val="004586"/>
              </a:solidFill>
              <a:latin typeface="Times New Roman" charset="0"/>
              <a:cs typeface="+mn-cs"/>
              <a:sym typeface="Symbol" charset="2"/>
            </a:endParaRPr>
          </a:p>
        </p:txBody>
      </p:sp>
      <p:sp>
        <p:nvSpPr>
          <p:cNvPr id="278" name="Text Box 11"/>
          <p:cNvSpPr txBox="1">
            <a:spLocks noChangeArrowheads="1"/>
          </p:cNvSpPr>
          <p:nvPr/>
        </p:nvSpPr>
        <p:spPr bwMode="auto">
          <a:xfrm>
            <a:off x="2979738" y="1677257"/>
            <a:ext cx="1660525" cy="276944"/>
          </a:xfrm>
          <a:prstGeom prst="rect">
            <a:avLst/>
          </a:prstGeom>
          <a:noFill/>
          <a:ln w="52451">
            <a:noFill/>
            <a:miter lim="800000"/>
            <a:headEnd/>
            <a:tailEnd/>
          </a:ln>
          <a:effectLst/>
        </p:spPr>
        <p:txBody>
          <a:bodyPr lIns="91386" tIns="45693" rIns="91386" bIns="45693" anchor="b">
            <a:spAutoFit/>
          </a:bodyPr>
          <a:lstStyle/>
          <a:p>
            <a:pPr algn="ctr" defTabSz="914212">
              <a:defRPr/>
            </a:pPr>
            <a:r>
              <a:rPr lang="en-GB" sz="1200" dirty="0" err="1">
                <a:solidFill>
                  <a:srgbClr val="004586"/>
                </a:solidFill>
                <a:latin typeface="+mj-lt"/>
                <a:cs typeface="+mn-cs"/>
                <a:sym typeface="Symbol" charset="2"/>
              </a:rPr>
              <a:t>LAMA o LABA</a:t>
            </a:r>
          </a:p>
        </p:txBody>
      </p:sp>
      <p:sp>
        <p:nvSpPr>
          <p:cNvPr id="297" name="Text Box 11"/>
          <p:cNvSpPr txBox="1">
            <a:spLocks noChangeArrowheads="1"/>
          </p:cNvSpPr>
          <p:nvPr/>
        </p:nvSpPr>
        <p:spPr bwMode="auto">
          <a:xfrm>
            <a:off x="5062538" y="1620826"/>
            <a:ext cx="1660525" cy="261938"/>
          </a:xfrm>
          <a:prstGeom prst="rect">
            <a:avLst/>
          </a:prstGeom>
          <a:noFill/>
          <a:ln w="52451">
            <a:noFill/>
            <a:miter lim="800000"/>
            <a:headEnd/>
            <a:tailEnd/>
          </a:ln>
          <a:effectLst/>
        </p:spPr>
        <p:txBody>
          <a:bodyPr lIns="91386" tIns="45693" rIns="91386" bIns="45693" anchor="b">
            <a:spAutoFit/>
          </a:bodyPr>
          <a:lstStyle/>
          <a:p>
            <a:pPr algn="ctr" defTabSz="914212">
              <a:defRPr/>
            </a:pPr>
            <a:r>
              <a:rPr lang="en-GB" sz="1100" dirty="0">
                <a:solidFill>
                  <a:srgbClr val="004586"/>
                </a:solidFill>
                <a:latin typeface="+mj-lt"/>
                <a:cs typeface="+mn-cs"/>
                <a:sym typeface="Symbol" charset="2"/>
              </a:rPr>
              <a:t>LAMA o LABA</a:t>
            </a:r>
          </a:p>
        </p:txBody>
      </p:sp>
      <p:sp>
        <p:nvSpPr>
          <p:cNvPr id="298" name="Text Box 11"/>
          <p:cNvSpPr txBox="1">
            <a:spLocks noChangeArrowheads="1"/>
          </p:cNvSpPr>
          <p:nvPr/>
        </p:nvSpPr>
        <p:spPr bwMode="auto">
          <a:xfrm>
            <a:off x="7248525" y="1692264"/>
            <a:ext cx="1657350" cy="261937"/>
          </a:xfrm>
          <a:prstGeom prst="rect">
            <a:avLst/>
          </a:prstGeom>
          <a:noFill/>
          <a:ln w="52451">
            <a:noFill/>
            <a:miter lim="800000"/>
            <a:headEnd/>
            <a:tailEnd/>
          </a:ln>
          <a:effectLst/>
        </p:spPr>
        <p:txBody>
          <a:bodyPr lIns="91386" tIns="45693" rIns="91386" bIns="45693" anchor="b">
            <a:spAutoFit/>
          </a:bodyPr>
          <a:lstStyle/>
          <a:p>
            <a:pPr algn="ctr" defTabSz="914212">
              <a:defRPr/>
            </a:pPr>
            <a:r>
              <a:rPr lang="en-GB" sz="1100" dirty="0">
                <a:solidFill>
                  <a:srgbClr val="004586"/>
                </a:solidFill>
                <a:latin typeface="+mj-lt"/>
                <a:cs typeface="+mn-cs"/>
                <a:sym typeface="Symbol" charset="2"/>
              </a:rPr>
              <a:t>LAMA + LABA</a:t>
            </a:r>
          </a:p>
        </p:txBody>
      </p:sp>
      <p:sp>
        <p:nvSpPr>
          <p:cNvPr id="299" name="Text Box 11"/>
          <p:cNvSpPr txBox="1">
            <a:spLocks noChangeArrowheads="1"/>
          </p:cNvSpPr>
          <p:nvPr/>
        </p:nvSpPr>
        <p:spPr bwMode="auto">
          <a:xfrm>
            <a:off x="9296400" y="1692264"/>
            <a:ext cx="2641600" cy="261937"/>
          </a:xfrm>
          <a:prstGeom prst="rect">
            <a:avLst/>
          </a:prstGeom>
          <a:noFill/>
          <a:ln w="52451">
            <a:noFill/>
            <a:miter lim="800000"/>
            <a:headEnd/>
            <a:tailEnd/>
          </a:ln>
          <a:effectLst/>
        </p:spPr>
        <p:txBody>
          <a:bodyPr lIns="91386" tIns="45693" rIns="91386" bIns="45693" anchor="b">
            <a:spAutoFit/>
          </a:bodyPr>
          <a:lstStyle/>
          <a:p>
            <a:pPr algn="ctr" defTabSz="914212">
              <a:defRPr/>
            </a:pPr>
            <a:r>
              <a:rPr lang="en-GB" sz="1100" dirty="0">
                <a:solidFill>
                  <a:srgbClr val="004586"/>
                </a:solidFill>
                <a:latin typeface="+mj-lt"/>
                <a:cs typeface="+mn-cs"/>
                <a:sym typeface="Symbol" charset="2"/>
              </a:rPr>
              <a:t>LAMA + </a:t>
            </a:r>
            <a:r>
              <a:rPr lang="en-GB" sz="1100" dirty="0" err="1">
                <a:solidFill>
                  <a:srgbClr val="004586"/>
                </a:solidFill>
                <a:latin typeface="+mj-lt"/>
                <a:cs typeface="+mn-cs"/>
                <a:sym typeface="Symbol" charset="2"/>
              </a:rPr>
              <a:t>LABA+Teofilinas</a:t>
            </a:r>
            <a:endParaRPr lang="en-GB" sz="1100" dirty="0">
              <a:solidFill>
                <a:srgbClr val="004586"/>
              </a:solidFill>
              <a:latin typeface="+mj-lt"/>
              <a:cs typeface="+mn-cs"/>
              <a:sym typeface="Symbol" charset="2"/>
            </a:endParaRPr>
          </a:p>
        </p:txBody>
      </p:sp>
      <p:sp>
        <p:nvSpPr>
          <p:cNvPr id="75" name="Text Box 11"/>
          <p:cNvSpPr txBox="1">
            <a:spLocks noChangeArrowheads="1"/>
          </p:cNvSpPr>
          <p:nvPr/>
        </p:nvSpPr>
        <p:spPr bwMode="auto">
          <a:xfrm>
            <a:off x="2979738" y="1842357"/>
            <a:ext cx="1660525" cy="276944"/>
          </a:xfrm>
          <a:prstGeom prst="rect">
            <a:avLst/>
          </a:prstGeom>
          <a:noFill/>
          <a:ln w="52451">
            <a:noFill/>
            <a:miter lim="800000"/>
            <a:headEnd/>
            <a:tailEnd/>
          </a:ln>
          <a:effectLst/>
        </p:spPr>
        <p:txBody>
          <a:bodyPr lIns="91386" tIns="45693" rIns="91386" bIns="45693" anchor="b">
            <a:spAutoFit/>
          </a:bodyPr>
          <a:lstStyle/>
          <a:p>
            <a:pPr algn="ctr" defTabSz="914212">
              <a:defRPr/>
            </a:pPr>
            <a:r>
              <a:rPr lang="en-GB" sz="1200" dirty="0" err="1">
                <a:solidFill>
                  <a:srgbClr val="004586"/>
                </a:solidFill>
                <a:latin typeface="+mj-lt"/>
                <a:cs typeface="+mn-cs"/>
                <a:sym typeface="Symbol" charset="2"/>
              </a:rPr>
              <a:t>SABA o SAMA*</a:t>
            </a:r>
          </a:p>
        </p:txBody>
      </p:sp>
      <p:sp>
        <p:nvSpPr>
          <p:cNvPr id="76" name="Text Box 11"/>
          <p:cNvSpPr txBox="1">
            <a:spLocks noChangeArrowheads="1"/>
          </p:cNvSpPr>
          <p:nvPr/>
        </p:nvSpPr>
        <p:spPr bwMode="auto">
          <a:xfrm>
            <a:off x="5062538" y="1858951"/>
            <a:ext cx="1660525" cy="260350"/>
          </a:xfrm>
          <a:prstGeom prst="rect">
            <a:avLst/>
          </a:prstGeom>
          <a:noFill/>
          <a:ln w="52451">
            <a:noFill/>
            <a:miter lim="800000"/>
            <a:headEnd/>
            <a:tailEnd/>
          </a:ln>
          <a:effectLst/>
        </p:spPr>
        <p:txBody>
          <a:bodyPr lIns="91386" tIns="45693" rIns="91386" bIns="45693" anchor="b">
            <a:spAutoFit/>
          </a:bodyPr>
          <a:lstStyle/>
          <a:p>
            <a:pPr algn="ctr" defTabSz="914212">
              <a:defRPr/>
            </a:pPr>
            <a:r>
              <a:rPr lang="en-GB" sz="1100" dirty="0">
                <a:solidFill>
                  <a:srgbClr val="004586"/>
                </a:solidFill>
                <a:latin typeface="+mj-lt"/>
                <a:cs typeface="+mn-cs"/>
                <a:sym typeface="Symbol" charset="2"/>
              </a:rPr>
              <a:t>LAMA+ LABA</a:t>
            </a:r>
          </a:p>
        </p:txBody>
      </p:sp>
      <p:sp>
        <p:nvSpPr>
          <p:cNvPr id="77" name="Rectángulo 76"/>
          <p:cNvSpPr/>
          <p:nvPr/>
        </p:nvSpPr>
        <p:spPr bwMode="auto">
          <a:xfrm>
            <a:off x="2843213" y="2554276"/>
            <a:ext cx="9145587" cy="838200"/>
          </a:xfrm>
          <a:prstGeom prst="rect">
            <a:avLst/>
          </a:prstGeom>
          <a:solidFill>
            <a:schemeClr val="bg1"/>
          </a:solidFill>
          <a:ln w="9525" cap="flat" cmpd="sng" algn="ctr">
            <a:solidFill>
              <a:schemeClr val="tx1"/>
            </a:solidFill>
            <a:prstDash val="solid"/>
            <a:round/>
            <a:headEnd type="none" w="med" len="med"/>
            <a:tailEnd type="none" w="med" len="med"/>
          </a:ln>
          <a:effectLst>
            <a:outerShdw blurRad="63500" dist="35921" dir="2700000" algn="ctr" rotWithShape="0">
              <a:schemeClr val="tx1"/>
            </a:outerShdw>
          </a:effectLst>
        </p:spPr>
        <p:txBody>
          <a:bodyPr lIns="104274" tIns="52138" rIns="104274" bIns="52138"/>
          <a:lstStyle/>
          <a:p>
            <a:pPr algn="ctr">
              <a:buFont typeface="Symbol" charset="2"/>
              <a:buNone/>
              <a:defRPr/>
            </a:pPr>
            <a:endParaRPr lang="es-ES_tradnl" sz="1100" b="1" dirty="0">
              <a:solidFill>
                <a:srgbClr val="004586"/>
              </a:solidFill>
              <a:latin typeface="Times New Roman" charset="0"/>
              <a:cs typeface="+mn-cs"/>
              <a:sym typeface="Symbol" charset="2"/>
            </a:endParaRPr>
          </a:p>
        </p:txBody>
      </p:sp>
      <p:sp>
        <p:nvSpPr>
          <p:cNvPr id="79" name="Text Box 11"/>
          <p:cNvSpPr txBox="1">
            <a:spLocks noChangeArrowheads="1"/>
          </p:cNvSpPr>
          <p:nvPr/>
        </p:nvSpPr>
        <p:spPr bwMode="auto">
          <a:xfrm>
            <a:off x="2979738" y="2700326"/>
            <a:ext cx="1660525" cy="261938"/>
          </a:xfrm>
          <a:prstGeom prst="rect">
            <a:avLst/>
          </a:prstGeom>
          <a:noFill/>
          <a:ln w="52451">
            <a:noFill/>
            <a:miter lim="800000"/>
            <a:headEnd/>
            <a:tailEnd/>
          </a:ln>
          <a:effectLst/>
        </p:spPr>
        <p:txBody>
          <a:bodyPr lIns="91386" tIns="45693" rIns="91386" bIns="45693" anchor="b">
            <a:spAutoFit/>
          </a:bodyPr>
          <a:lstStyle/>
          <a:p>
            <a:pPr algn="ctr" defTabSz="914212">
              <a:defRPr/>
            </a:pPr>
            <a:r>
              <a:rPr lang="en-GB" sz="1100" dirty="0" err="1">
                <a:solidFill>
                  <a:srgbClr val="004586"/>
                </a:solidFill>
                <a:latin typeface="+mj-lt"/>
                <a:cs typeface="+mn-cs"/>
                <a:sym typeface="Symbol" charset="2"/>
              </a:rPr>
              <a:t>LABA + CI</a:t>
            </a:r>
          </a:p>
        </p:txBody>
      </p:sp>
      <p:sp>
        <p:nvSpPr>
          <p:cNvPr id="80" name="Text Box 11"/>
          <p:cNvSpPr txBox="1">
            <a:spLocks noChangeArrowheads="1"/>
          </p:cNvSpPr>
          <p:nvPr/>
        </p:nvSpPr>
        <p:spPr bwMode="auto">
          <a:xfrm>
            <a:off x="5062538" y="2700326"/>
            <a:ext cx="1660525" cy="261938"/>
          </a:xfrm>
          <a:prstGeom prst="rect">
            <a:avLst/>
          </a:prstGeom>
          <a:noFill/>
          <a:ln w="52451">
            <a:noFill/>
            <a:miter lim="800000"/>
            <a:headEnd/>
            <a:tailEnd/>
          </a:ln>
          <a:effectLst/>
        </p:spPr>
        <p:txBody>
          <a:bodyPr lIns="91386" tIns="45693" rIns="91386" bIns="45693" anchor="b">
            <a:spAutoFit/>
          </a:bodyPr>
          <a:lstStyle/>
          <a:p>
            <a:pPr algn="ctr" defTabSz="914212">
              <a:defRPr/>
            </a:pPr>
            <a:r>
              <a:rPr lang="en-GB" sz="1100" dirty="0" err="1">
                <a:solidFill>
                  <a:srgbClr val="004586"/>
                </a:solidFill>
                <a:latin typeface="+mj-lt"/>
                <a:cs typeface="+mn-cs"/>
                <a:sym typeface="Symbol" charset="2"/>
              </a:rPr>
              <a:t>LABA + CI</a:t>
            </a:r>
          </a:p>
        </p:txBody>
      </p:sp>
      <p:sp>
        <p:nvSpPr>
          <p:cNvPr id="81" name="Text Box 11"/>
          <p:cNvSpPr txBox="1">
            <a:spLocks noChangeArrowheads="1"/>
          </p:cNvSpPr>
          <p:nvPr/>
        </p:nvSpPr>
        <p:spPr bwMode="auto">
          <a:xfrm>
            <a:off x="7112000" y="2700326"/>
            <a:ext cx="1930400" cy="261938"/>
          </a:xfrm>
          <a:prstGeom prst="rect">
            <a:avLst/>
          </a:prstGeom>
          <a:noFill/>
          <a:ln w="52451">
            <a:noFill/>
            <a:miter lim="800000"/>
            <a:headEnd/>
            <a:tailEnd/>
          </a:ln>
          <a:effectLst/>
        </p:spPr>
        <p:txBody>
          <a:bodyPr lIns="91386" tIns="45693" rIns="91386" bIns="45693" anchor="b">
            <a:spAutoFit/>
          </a:bodyPr>
          <a:lstStyle/>
          <a:p>
            <a:pPr algn="ctr" defTabSz="914212">
              <a:defRPr/>
            </a:pPr>
            <a:r>
              <a:rPr lang="en-GB" sz="1100" dirty="0">
                <a:solidFill>
                  <a:srgbClr val="004586"/>
                </a:solidFill>
                <a:latin typeface="+mj-lt"/>
                <a:cs typeface="+mn-cs"/>
                <a:sym typeface="Symbol" charset="2"/>
              </a:rPr>
              <a:t>LAMA + LABA + CI</a:t>
            </a:r>
          </a:p>
        </p:txBody>
      </p:sp>
      <p:sp>
        <p:nvSpPr>
          <p:cNvPr id="82" name="Text Box 11"/>
          <p:cNvSpPr txBox="1">
            <a:spLocks noChangeArrowheads="1"/>
          </p:cNvSpPr>
          <p:nvPr/>
        </p:nvSpPr>
        <p:spPr bwMode="auto">
          <a:xfrm>
            <a:off x="9296400" y="2700326"/>
            <a:ext cx="2641600" cy="261938"/>
          </a:xfrm>
          <a:prstGeom prst="rect">
            <a:avLst/>
          </a:prstGeom>
          <a:noFill/>
          <a:ln w="52451">
            <a:noFill/>
            <a:miter lim="800000"/>
            <a:headEnd/>
            <a:tailEnd/>
          </a:ln>
          <a:effectLst/>
        </p:spPr>
        <p:txBody>
          <a:bodyPr lIns="91386" tIns="45693" rIns="91386" bIns="45693" anchor="b">
            <a:spAutoFit/>
          </a:bodyPr>
          <a:lstStyle/>
          <a:p>
            <a:pPr algn="ctr" defTabSz="914212">
              <a:defRPr/>
            </a:pPr>
            <a:r>
              <a:rPr lang="en-GB" sz="1100" dirty="0">
                <a:solidFill>
                  <a:srgbClr val="004586"/>
                </a:solidFill>
                <a:latin typeface="+mj-lt"/>
                <a:cs typeface="+mn-cs"/>
                <a:sym typeface="Symbol" charset="2"/>
              </a:rPr>
              <a:t>LAMA + LABA+ CI</a:t>
            </a:r>
          </a:p>
        </p:txBody>
      </p:sp>
      <p:sp>
        <p:nvSpPr>
          <p:cNvPr id="84" name="Text Box 11"/>
          <p:cNvSpPr txBox="1">
            <a:spLocks noChangeArrowheads="1"/>
          </p:cNvSpPr>
          <p:nvPr/>
        </p:nvSpPr>
        <p:spPr bwMode="auto">
          <a:xfrm>
            <a:off x="9194800" y="2860664"/>
            <a:ext cx="2844800" cy="430212"/>
          </a:xfrm>
          <a:prstGeom prst="rect">
            <a:avLst/>
          </a:prstGeom>
          <a:noFill/>
          <a:ln w="52451">
            <a:noFill/>
            <a:miter lim="800000"/>
            <a:headEnd/>
            <a:tailEnd/>
          </a:ln>
          <a:effectLst/>
        </p:spPr>
        <p:txBody>
          <a:bodyPr lIns="91386" tIns="45693" rIns="91386" bIns="45693" anchor="b">
            <a:spAutoFit/>
          </a:bodyPr>
          <a:lstStyle/>
          <a:p>
            <a:pPr algn="ctr" defTabSz="914212">
              <a:defRPr/>
            </a:pPr>
            <a:r>
              <a:rPr lang="en-GB" sz="1100" dirty="0">
                <a:solidFill>
                  <a:srgbClr val="004586"/>
                </a:solidFill>
                <a:latin typeface="Arial" charset="0"/>
                <a:cs typeface="+mn-cs"/>
                <a:sym typeface="Symbol" charset="2"/>
              </a:rPr>
              <a:t>(</a:t>
            </a:r>
            <a:r>
              <a:rPr lang="en-GB" sz="1100" dirty="0" err="1">
                <a:solidFill>
                  <a:srgbClr val="004586"/>
                </a:solidFill>
                <a:latin typeface="Arial" charset="0"/>
                <a:cs typeface="+mn-cs"/>
                <a:sym typeface="Symbol" charset="2"/>
              </a:rPr>
              <a:t>Valorar</a:t>
            </a:r>
            <a:r>
              <a:rPr lang="en-GB" sz="1100" dirty="0">
                <a:solidFill>
                  <a:srgbClr val="004586"/>
                </a:solidFill>
                <a:latin typeface="Arial" charset="0"/>
                <a:cs typeface="+mn-cs"/>
                <a:sym typeface="Symbol" charset="2"/>
              </a:rPr>
              <a:t> </a:t>
            </a:r>
            <a:r>
              <a:rPr lang="en-GB" sz="1100" dirty="0" err="1">
                <a:solidFill>
                  <a:srgbClr val="004586"/>
                </a:solidFill>
                <a:latin typeface="Arial" charset="0"/>
                <a:cs typeface="+mn-cs"/>
                <a:sym typeface="Symbol" charset="2"/>
              </a:rPr>
              <a:t>añadir</a:t>
            </a:r>
            <a:r>
              <a:rPr lang="en-GB" sz="1100" dirty="0">
                <a:solidFill>
                  <a:srgbClr val="004586"/>
                </a:solidFill>
                <a:latin typeface="Arial" charset="0"/>
                <a:cs typeface="+mn-cs"/>
                <a:sym typeface="Symbol" charset="2"/>
              </a:rPr>
              <a:t> </a:t>
            </a:r>
            <a:r>
              <a:rPr lang="en-GB" sz="1100" dirty="0" err="1">
                <a:solidFill>
                  <a:srgbClr val="004586"/>
                </a:solidFill>
                <a:latin typeface="Arial" charset="0"/>
                <a:cs typeface="+mn-cs"/>
                <a:sym typeface="Symbol" charset="2"/>
              </a:rPr>
              <a:t>teofilina</a:t>
            </a:r>
            <a:r>
              <a:rPr lang="en-GB" sz="1100" dirty="0">
                <a:solidFill>
                  <a:srgbClr val="004586"/>
                </a:solidFill>
                <a:latin typeface="Arial" charset="0"/>
                <a:cs typeface="+mn-cs"/>
                <a:sym typeface="Symbol" charset="2"/>
              </a:rPr>
              <a:t> o IPE4 </a:t>
            </a:r>
            <a:r>
              <a:rPr lang="en-GB" sz="1100" dirty="0" err="1">
                <a:solidFill>
                  <a:srgbClr val="004586"/>
                </a:solidFill>
                <a:latin typeface="Arial" charset="0"/>
                <a:cs typeface="+mn-cs"/>
                <a:sym typeface="Symbol" charset="2"/>
              </a:rPr>
              <a:t>si</a:t>
            </a:r>
            <a:r>
              <a:rPr lang="en-GB" sz="1100" dirty="0">
                <a:solidFill>
                  <a:srgbClr val="004586"/>
                </a:solidFill>
                <a:latin typeface="Arial" charset="0"/>
                <a:cs typeface="+mn-cs"/>
                <a:sym typeface="Symbol" charset="2"/>
              </a:rPr>
              <a:t> </a:t>
            </a:r>
            <a:r>
              <a:rPr lang="en-GB" sz="1100" dirty="0" err="1">
                <a:solidFill>
                  <a:srgbClr val="004586"/>
                </a:solidFill>
                <a:latin typeface="Arial" charset="0"/>
                <a:cs typeface="+mn-cs"/>
                <a:sym typeface="Symbol" charset="2"/>
              </a:rPr>
              <a:t>expectoración</a:t>
            </a:r>
            <a:r>
              <a:rPr lang="en-GB" sz="1100" dirty="0">
                <a:solidFill>
                  <a:srgbClr val="004586"/>
                </a:solidFill>
                <a:latin typeface="Arial" charset="0"/>
                <a:cs typeface="+mn-cs"/>
                <a:sym typeface="Symbol" charset="2"/>
              </a:rPr>
              <a:t> y </a:t>
            </a:r>
            <a:r>
              <a:rPr lang="en-GB" sz="1100" dirty="0" err="1">
                <a:solidFill>
                  <a:srgbClr val="004586"/>
                </a:solidFill>
                <a:latin typeface="Arial" charset="0"/>
                <a:cs typeface="+mn-cs"/>
                <a:sym typeface="Symbol" charset="2"/>
              </a:rPr>
              <a:t>agudizaciones</a:t>
            </a:r>
            <a:r>
              <a:rPr lang="en-GB" sz="1100" dirty="0">
                <a:solidFill>
                  <a:srgbClr val="004586"/>
                </a:solidFill>
                <a:latin typeface="Arial" charset="0"/>
                <a:cs typeface="+mn-cs"/>
                <a:sym typeface="Symbol" charset="2"/>
              </a:rPr>
              <a:t>)</a:t>
            </a:r>
          </a:p>
        </p:txBody>
      </p:sp>
      <p:sp>
        <p:nvSpPr>
          <p:cNvPr id="85" name="Rectángulo 84"/>
          <p:cNvSpPr/>
          <p:nvPr/>
        </p:nvSpPr>
        <p:spPr bwMode="auto">
          <a:xfrm>
            <a:off x="2859255" y="3621076"/>
            <a:ext cx="9145587" cy="990600"/>
          </a:xfrm>
          <a:prstGeom prst="rect">
            <a:avLst/>
          </a:prstGeom>
          <a:solidFill>
            <a:schemeClr val="bg1"/>
          </a:solidFill>
          <a:ln w="9525" cap="flat" cmpd="sng" algn="ctr">
            <a:solidFill>
              <a:schemeClr val="tx1"/>
            </a:solidFill>
            <a:prstDash val="solid"/>
            <a:round/>
            <a:headEnd type="none" w="med" len="med"/>
            <a:tailEnd type="none" w="med" len="med"/>
          </a:ln>
          <a:effectLst>
            <a:outerShdw blurRad="63500" dist="35921" dir="2700000" algn="ctr" rotWithShape="0">
              <a:schemeClr val="tx1"/>
            </a:outerShdw>
          </a:effectLst>
        </p:spPr>
        <p:txBody>
          <a:bodyPr lIns="104274" tIns="52138" rIns="104274" bIns="52138"/>
          <a:lstStyle/>
          <a:p>
            <a:pPr algn="ctr">
              <a:buFont typeface="Symbol" charset="2"/>
              <a:buNone/>
              <a:defRPr/>
            </a:pPr>
            <a:endParaRPr lang="es-ES_tradnl" sz="1100" b="1" dirty="0">
              <a:solidFill>
                <a:srgbClr val="004586"/>
              </a:solidFill>
              <a:latin typeface="Times New Roman" charset="0"/>
              <a:cs typeface="+mn-cs"/>
              <a:sym typeface="Symbol" charset="2"/>
            </a:endParaRPr>
          </a:p>
        </p:txBody>
      </p:sp>
      <p:sp>
        <p:nvSpPr>
          <p:cNvPr id="92" name="Text Box 11"/>
          <p:cNvSpPr txBox="1">
            <a:spLocks noChangeArrowheads="1"/>
          </p:cNvSpPr>
          <p:nvPr/>
        </p:nvSpPr>
        <p:spPr bwMode="auto">
          <a:xfrm>
            <a:off x="5072063" y="3998901"/>
            <a:ext cx="1658937" cy="260350"/>
          </a:xfrm>
          <a:prstGeom prst="rect">
            <a:avLst/>
          </a:prstGeom>
          <a:noFill/>
          <a:ln w="52451">
            <a:noFill/>
            <a:miter lim="800000"/>
            <a:headEnd/>
            <a:tailEnd/>
          </a:ln>
          <a:effectLst/>
        </p:spPr>
        <p:txBody>
          <a:bodyPr lIns="91386" tIns="45693" rIns="91386" bIns="45693" anchor="b">
            <a:spAutoFit/>
          </a:bodyPr>
          <a:lstStyle/>
          <a:p>
            <a:pPr algn="ctr" defTabSz="914212">
              <a:defRPr/>
            </a:pPr>
            <a:r>
              <a:rPr lang="en-GB" sz="1100" dirty="0">
                <a:solidFill>
                  <a:srgbClr val="004586"/>
                </a:solidFill>
                <a:latin typeface="+mj-lt"/>
                <a:cs typeface="+mn-cs"/>
                <a:sym typeface="Symbol" charset="2"/>
              </a:rPr>
              <a:t>LAMA + LABA</a:t>
            </a:r>
          </a:p>
        </p:txBody>
      </p:sp>
      <p:sp>
        <p:nvSpPr>
          <p:cNvPr id="93" name="Rectángulo 92"/>
          <p:cNvSpPr/>
          <p:nvPr/>
        </p:nvSpPr>
        <p:spPr bwMode="auto">
          <a:xfrm>
            <a:off x="2843213" y="4702164"/>
            <a:ext cx="9145587" cy="1204912"/>
          </a:xfrm>
          <a:prstGeom prst="rect">
            <a:avLst/>
          </a:prstGeom>
          <a:solidFill>
            <a:schemeClr val="bg1"/>
          </a:solidFill>
          <a:ln w="9525" cap="flat" cmpd="sng" algn="ctr">
            <a:solidFill>
              <a:schemeClr val="tx1"/>
            </a:solidFill>
            <a:prstDash val="solid"/>
            <a:round/>
            <a:headEnd type="none" w="med" len="med"/>
            <a:tailEnd type="none" w="med" len="med"/>
          </a:ln>
          <a:effectLst>
            <a:outerShdw blurRad="63500" dist="35921" dir="2700000" algn="ctr" rotWithShape="0">
              <a:schemeClr val="tx1"/>
            </a:outerShdw>
          </a:effectLst>
        </p:spPr>
        <p:txBody>
          <a:bodyPr lIns="104274" tIns="52138" rIns="104274" bIns="52138"/>
          <a:lstStyle/>
          <a:p>
            <a:pPr algn="ctr">
              <a:buFont typeface="Symbol" charset="2"/>
              <a:buNone/>
              <a:defRPr/>
            </a:pPr>
            <a:endParaRPr lang="es-ES_tradnl" sz="1100" b="1" dirty="0">
              <a:solidFill>
                <a:srgbClr val="004586"/>
              </a:solidFill>
              <a:latin typeface="Times New Roman" charset="0"/>
              <a:cs typeface="+mn-cs"/>
              <a:sym typeface="Symbol" charset="2"/>
            </a:endParaRPr>
          </a:p>
        </p:txBody>
      </p:sp>
      <p:grpSp>
        <p:nvGrpSpPr>
          <p:cNvPr id="153622" name="Agrupar 169"/>
          <p:cNvGrpSpPr>
            <a:grpSpLocks/>
          </p:cNvGrpSpPr>
          <p:nvPr/>
        </p:nvGrpSpPr>
        <p:grpSpPr bwMode="auto">
          <a:xfrm>
            <a:off x="2979738" y="3792529"/>
            <a:ext cx="8958262" cy="476247"/>
            <a:chOff x="2235245" y="4075928"/>
            <a:chExt cx="6718255" cy="476883"/>
          </a:xfrm>
        </p:grpSpPr>
        <p:sp>
          <p:nvSpPr>
            <p:cNvPr id="87" name="Text Box 11"/>
            <p:cNvSpPr txBox="1">
              <a:spLocks noChangeArrowheads="1"/>
            </p:cNvSpPr>
            <p:nvPr/>
          </p:nvSpPr>
          <p:spPr bwMode="auto">
            <a:xfrm>
              <a:off x="2235245" y="4147458"/>
              <a:ext cx="1245312" cy="251160"/>
            </a:xfrm>
            <a:prstGeom prst="rect">
              <a:avLst/>
            </a:prstGeom>
            <a:noFill/>
            <a:ln w="52451">
              <a:noFill/>
              <a:miter lim="800000"/>
              <a:headEnd/>
              <a:tailEnd/>
            </a:ln>
            <a:effectLst/>
          </p:spPr>
          <p:txBody>
            <a:bodyPr lIns="80138" tIns="40069" rIns="80138" bIns="40069" anchor="b">
              <a:spAutoFit/>
            </a:bodyPr>
            <a:lstStyle/>
            <a:p>
              <a:pPr algn="ctr" defTabSz="914212">
                <a:defRPr/>
              </a:pPr>
              <a:r>
                <a:rPr lang="en-GB" sz="1100" dirty="0">
                  <a:solidFill>
                    <a:srgbClr val="004586"/>
                  </a:solidFill>
                  <a:latin typeface="+mj-lt"/>
                  <a:cs typeface="+mn-cs"/>
                  <a:sym typeface="Symbol" charset="2"/>
                </a:rPr>
                <a:t>LAMA </a:t>
              </a:r>
              <a:r>
                <a:rPr lang="en-GB" sz="1100" dirty="0" err="1">
                  <a:solidFill>
                    <a:srgbClr val="004586"/>
                  </a:solidFill>
                  <a:latin typeface="+mj-lt"/>
                  <a:cs typeface="+mn-cs"/>
                  <a:sym typeface="Symbol" charset="2"/>
                </a:rPr>
                <a:t>o</a:t>
              </a:r>
              <a:r>
                <a:rPr lang="en-GB" sz="1100" dirty="0">
                  <a:solidFill>
                    <a:srgbClr val="004586"/>
                  </a:solidFill>
                  <a:latin typeface="+mj-lt"/>
                  <a:cs typeface="+mn-cs"/>
                  <a:sym typeface="Symbol" charset="2"/>
                </a:rPr>
                <a:t> LABA</a:t>
              </a:r>
            </a:p>
          </p:txBody>
        </p:sp>
        <p:sp>
          <p:nvSpPr>
            <p:cNvPr id="88" name="Text Box 11"/>
            <p:cNvSpPr txBox="1">
              <a:spLocks noChangeArrowheads="1"/>
            </p:cNvSpPr>
            <p:nvPr/>
          </p:nvSpPr>
          <p:spPr bwMode="auto">
            <a:xfrm>
              <a:off x="3619851" y="4075928"/>
              <a:ext cx="1600095" cy="251160"/>
            </a:xfrm>
            <a:prstGeom prst="rect">
              <a:avLst/>
            </a:prstGeom>
            <a:noFill/>
            <a:ln w="52451">
              <a:noFill/>
              <a:miter lim="800000"/>
              <a:headEnd/>
              <a:tailEnd/>
            </a:ln>
            <a:effectLst/>
          </p:spPr>
          <p:txBody>
            <a:bodyPr lIns="80138" tIns="40069" rIns="80138" bIns="40069" anchor="b">
              <a:spAutoFit/>
            </a:bodyPr>
            <a:lstStyle/>
            <a:p>
              <a:pPr algn="ctr" defTabSz="914212">
                <a:defRPr/>
              </a:pPr>
              <a:r>
                <a:rPr lang="en-GB" sz="1100" dirty="0">
                  <a:solidFill>
                    <a:srgbClr val="004586"/>
                  </a:solidFill>
                  <a:latin typeface="+mj-lt"/>
                  <a:cs typeface="+mn-cs"/>
                  <a:sym typeface="Symbol" charset="2"/>
                </a:rPr>
                <a:t>LABA+ CI</a:t>
              </a:r>
            </a:p>
          </p:txBody>
        </p:sp>
        <p:sp>
          <p:nvSpPr>
            <p:cNvPr id="90" name="Text Box 11"/>
            <p:cNvSpPr txBox="1">
              <a:spLocks noChangeArrowheads="1"/>
            </p:cNvSpPr>
            <p:nvPr/>
          </p:nvSpPr>
          <p:spPr bwMode="auto">
            <a:xfrm>
              <a:off x="6972430" y="4302279"/>
              <a:ext cx="1981070" cy="250532"/>
            </a:xfrm>
            <a:prstGeom prst="rect">
              <a:avLst/>
            </a:prstGeom>
            <a:noFill/>
            <a:ln w="52451">
              <a:noFill/>
              <a:miter lim="800000"/>
              <a:headEnd/>
              <a:tailEnd/>
            </a:ln>
            <a:effectLst/>
          </p:spPr>
          <p:txBody>
            <a:bodyPr lIns="80138" tIns="40069" rIns="80138" bIns="40069" anchor="b">
              <a:spAutoFit/>
            </a:bodyPr>
            <a:lstStyle/>
            <a:p>
              <a:pPr algn="ctr" defTabSz="914212">
                <a:defRPr/>
              </a:pPr>
              <a:r>
                <a:rPr lang="en-GB" sz="1100" dirty="0">
                  <a:solidFill>
                    <a:srgbClr val="004586"/>
                  </a:solidFill>
                  <a:latin typeface="+mj-lt"/>
                  <a:cs typeface="+mn-cs"/>
                  <a:sym typeface="Symbol" charset="2"/>
                </a:rPr>
                <a:t>LAMA + </a:t>
              </a:r>
              <a:r>
                <a:rPr lang="en-GB" sz="1100" dirty="0" err="1">
                  <a:solidFill>
                    <a:srgbClr val="004586"/>
                  </a:solidFill>
                  <a:latin typeface="+mj-lt"/>
                  <a:cs typeface="+mn-cs"/>
                  <a:sym typeface="Symbol" charset="2"/>
                </a:rPr>
                <a:t>LABA+Ci</a:t>
              </a:r>
              <a:r>
                <a:rPr lang="en-GB" sz="1100" dirty="0">
                  <a:solidFill>
                    <a:srgbClr val="004586"/>
                  </a:solidFill>
                  <a:latin typeface="+mj-lt"/>
                  <a:cs typeface="+mn-cs"/>
                  <a:sym typeface="Symbol" charset="2"/>
                </a:rPr>
                <a:t> (</a:t>
              </a:r>
              <a:r>
                <a:rPr lang="en-GB" sz="1100" dirty="0" err="1">
                  <a:solidFill>
                    <a:srgbClr val="004586"/>
                  </a:solidFill>
                  <a:latin typeface="+mj-lt"/>
                  <a:cs typeface="+mn-cs"/>
                  <a:sym typeface="Symbol" charset="2"/>
                </a:rPr>
                <a:t>valorar</a:t>
              </a:r>
              <a:r>
                <a:rPr lang="en-GB" sz="1100" dirty="0">
                  <a:solidFill>
                    <a:srgbClr val="004586"/>
                  </a:solidFill>
                  <a:latin typeface="+mj-lt"/>
                  <a:cs typeface="+mn-cs"/>
                  <a:sym typeface="Symbol" charset="2"/>
                </a:rPr>
                <a:t> </a:t>
              </a:r>
              <a:r>
                <a:rPr lang="en-GB" sz="1100" dirty="0" err="1">
                  <a:solidFill>
                    <a:srgbClr val="004586"/>
                  </a:solidFill>
                  <a:latin typeface="+mj-lt"/>
                  <a:cs typeface="+mn-cs"/>
                  <a:sym typeface="Symbol" charset="2"/>
                </a:rPr>
                <a:t>añadir</a:t>
              </a:r>
              <a:r>
                <a:rPr lang="en-GB" sz="1100" dirty="0">
                  <a:solidFill>
                    <a:srgbClr val="004586"/>
                  </a:solidFill>
                  <a:latin typeface="+mj-lt"/>
                  <a:cs typeface="+mn-cs"/>
                  <a:sym typeface="Symbol" charset="2"/>
                </a:rPr>
                <a:t> </a:t>
              </a:r>
              <a:r>
                <a:rPr lang="en-GB" sz="1100" dirty="0" err="1">
                  <a:solidFill>
                    <a:srgbClr val="004586"/>
                  </a:solidFill>
                  <a:latin typeface="+mj-lt"/>
                  <a:cs typeface="+mn-cs"/>
                  <a:sym typeface="Symbol" charset="2"/>
                </a:rPr>
                <a:t>teofilina</a:t>
              </a:r>
              <a:r>
                <a:rPr lang="en-GB" sz="1100" dirty="0">
                  <a:solidFill>
                    <a:srgbClr val="004586"/>
                  </a:solidFill>
                  <a:latin typeface="+mj-lt"/>
                  <a:cs typeface="+mn-cs"/>
                  <a:sym typeface="Symbol" charset="2"/>
                </a:rPr>
                <a:t>)</a:t>
              </a:r>
            </a:p>
          </p:txBody>
        </p:sp>
        <p:sp>
          <p:nvSpPr>
            <p:cNvPr id="101" name="Text Box 11"/>
            <p:cNvSpPr txBox="1">
              <a:spLocks noChangeArrowheads="1"/>
            </p:cNvSpPr>
            <p:nvPr/>
          </p:nvSpPr>
          <p:spPr bwMode="auto">
            <a:xfrm>
              <a:off x="5334238" y="4147458"/>
              <a:ext cx="1447705" cy="251160"/>
            </a:xfrm>
            <a:prstGeom prst="rect">
              <a:avLst/>
            </a:prstGeom>
            <a:noFill/>
            <a:ln w="52451">
              <a:noFill/>
              <a:miter lim="800000"/>
              <a:headEnd/>
              <a:tailEnd/>
            </a:ln>
            <a:effectLst/>
          </p:spPr>
          <p:txBody>
            <a:bodyPr lIns="80138" tIns="40069" rIns="80138" bIns="40069" anchor="b">
              <a:spAutoFit/>
            </a:bodyPr>
            <a:lstStyle/>
            <a:p>
              <a:pPr algn="ctr" defTabSz="914212">
                <a:defRPr/>
              </a:pPr>
              <a:r>
                <a:rPr lang="en-GB" sz="1100" dirty="0">
                  <a:solidFill>
                    <a:srgbClr val="004586"/>
                  </a:solidFill>
                  <a:latin typeface="+mj-lt"/>
                  <a:cs typeface="+mn-cs"/>
                  <a:sym typeface="Symbol" charset="2"/>
                </a:rPr>
                <a:t>LAMA + LABA + CI</a:t>
              </a:r>
            </a:p>
          </p:txBody>
        </p:sp>
      </p:grpSp>
      <p:sp>
        <p:nvSpPr>
          <p:cNvPr id="78" name="Text Box 11"/>
          <p:cNvSpPr txBox="1">
            <a:spLocks noChangeArrowheads="1"/>
          </p:cNvSpPr>
          <p:nvPr/>
        </p:nvSpPr>
        <p:spPr bwMode="auto">
          <a:xfrm>
            <a:off x="5072063" y="4149714"/>
            <a:ext cx="1658937" cy="261937"/>
          </a:xfrm>
          <a:prstGeom prst="rect">
            <a:avLst/>
          </a:prstGeom>
          <a:noFill/>
          <a:ln w="52451">
            <a:noFill/>
            <a:miter lim="800000"/>
            <a:headEnd/>
            <a:tailEnd/>
          </a:ln>
          <a:effectLst/>
        </p:spPr>
        <p:txBody>
          <a:bodyPr lIns="91386" tIns="45693" rIns="91386" bIns="45693" anchor="b">
            <a:spAutoFit/>
          </a:bodyPr>
          <a:lstStyle/>
          <a:p>
            <a:pPr algn="ctr" defTabSz="914212">
              <a:defRPr/>
            </a:pPr>
            <a:r>
              <a:rPr lang="en-GB" sz="1100" dirty="0">
                <a:solidFill>
                  <a:srgbClr val="004586"/>
                </a:solidFill>
                <a:latin typeface="+mj-lt"/>
                <a:cs typeface="+mn-cs"/>
                <a:sym typeface="Symbol" charset="2"/>
              </a:rPr>
              <a:t>LAMA o LABA</a:t>
            </a:r>
          </a:p>
        </p:txBody>
      </p:sp>
      <p:grpSp>
        <p:nvGrpSpPr>
          <p:cNvPr id="153624" name="Agrupar 145"/>
          <p:cNvGrpSpPr>
            <a:grpSpLocks/>
          </p:cNvGrpSpPr>
          <p:nvPr/>
        </p:nvGrpSpPr>
        <p:grpSpPr bwMode="auto">
          <a:xfrm>
            <a:off x="2979738" y="4872025"/>
            <a:ext cx="9110662" cy="881064"/>
            <a:chOff x="2235245" y="5072949"/>
            <a:chExt cx="6832555" cy="881311"/>
          </a:xfrm>
        </p:grpSpPr>
        <p:sp>
          <p:nvSpPr>
            <p:cNvPr id="95" name="Text Box 11"/>
            <p:cNvSpPr txBox="1">
              <a:spLocks noChangeArrowheads="1"/>
            </p:cNvSpPr>
            <p:nvPr/>
          </p:nvSpPr>
          <p:spPr bwMode="auto">
            <a:xfrm>
              <a:off x="2235245" y="5084066"/>
              <a:ext cx="1245313" cy="250895"/>
            </a:xfrm>
            <a:prstGeom prst="rect">
              <a:avLst/>
            </a:prstGeom>
            <a:noFill/>
            <a:ln w="52451">
              <a:noFill/>
              <a:miter lim="800000"/>
              <a:headEnd/>
              <a:tailEnd/>
            </a:ln>
            <a:effectLst/>
          </p:spPr>
          <p:txBody>
            <a:bodyPr lIns="80138" tIns="40069" rIns="80138" bIns="40069" anchor="b">
              <a:spAutoFit/>
            </a:bodyPr>
            <a:lstStyle/>
            <a:p>
              <a:pPr algn="ctr" defTabSz="914212">
                <a:defRPr/>
              </a:pPr>
              <a:r>
                <a:rPr lang="en-GB" sz="1100" dirty="0">
                  <a:solidFill>
                    <a:srgbClr val="004586"/>
                  </a:solidFill>
                  <a:latin typeface="Arial" charset="0"/>
                  <a:cs typeface="+mn-cs"/>
                  <a:sym typeface="Symbol" charset="2"/>
                </a:rPr>
                <a:t>LAMA </a:t>
              </a:r>
              <a:r>
                <a:rPr lang="en-GB" sz="1100" dirty="0" err="1">
                  <a:solidFill>
                    <a:srgbClr val="004586"/>
                  </a:solidFill>
                  <a:latin typeface="Arial" charset="0"/>
                  <a:cs typeface="+mn-cs"/>
                  <a:sym typeface="Symbol" charset="2"/>
                </a:rPr>
                <a:t>o</a:t>
              </a:r>
              <a:r>
                <a:rPr lang="en-GB" sz="1100" dirty="0">
                  <a:solidFill>
                    <a:srgbClr val="004586"/>
                  </a:solidFill>
                  <a:latin typeface="Arial" charset="0"/>
                  <a:cs typeface="+mn-cs"/>
                  <a:sym typeface="Symbol" charset="2"/>
                </a:rPr>
                <a:t> LABA</a:t>
              </a:r>
            </a:p>
          </p:txBody>
        </p:sp>
        <p:sp>
          <p:nvSpPr>
            <p:cNvPr id="100" name="Text Box 11"/>
            <p:cNvSpPr txBox="1">
              <a:spLocks noChangeArrowheads="1"/>
            </p:cNvSpPr>
            <p:nvPr/>
          </p:nvSpPr>
          <p:spPr bwMode="auto">
            <a:xfrm>
              <a:off x="3803196" y="5261916"/>
              <a:ext cx="1245313" cy="249307"/>
            </a:xfrm>
            <a:prstGeom prst="rect">
              <a:avLst/>
            </a:prstGeom>
            <a:noFill/>
            <a:ln w="52451">
              <a:noFill/>
              <a:miter lim="800000"/>
              <a:headEnd/>
              <a:tailEnd/>
            </a:ln>
            <a:effectLst/>
          </p:spPr>
          <p:txBody>
            <a:bodyPr lIns="80138" tIns="40069" rIns="80138" bIns="40069" anchor="b">
              <a:spAutoFit/>
            </a:bodyPr>
            <a:lstStyle/>
            <a:p>
              <a:pPr algn="ctr" defTabSz="914212">
                <a:defRPr/>
              </a:pPr>
              <a:r>
                <a:rPr lang="en-GB" sz="1100" dirty="0">
                  <a:solidFill>
                    <a:srgbClr val="004586"/>
                  </a:solidFill>
                  <a:latin typeface="Arial" charset="0"/>
                  <a:cs typeface="+mn-cs"/>
                  <a:sym typeface="Symbol" charset="2"/>
                </a:rPr>
                <a:t>LAMA + LABA</a:t>
              </a:r>
            </a:p>
          </p:txBody>
        </p:sp>
        <p:sp>
          <p:nvSpPr>
            <p:cNvPr id="103" name="Text Box 11"/>
            <p:cNvSpPr txBox="1">
              <a:spLocks noChangeArrowheads="1"/>
            </p:cNvSpPr>
            <p:nvPr/>
          </p:nvSpPr>
          <p:spPr bwMode="auto">
            <a:xfrm>
              <a:off x="3505559" y="5072949"/>
              <a:ext cx="1828682" cy="250895"/>
            </a:xfrm>
            <a:prstGeom prst="rect">
              <a:avLst/>
            </a:prstGeom>
            <a:noFill/>
            <a:ln w="52451">
              <a:noFill/>
              <a:miter lim="800000"/>
              <a:headEnd/>
              <a:tailEnd/>
            </a:ln>
            <a:effectLst/>
          </p:spPr>
          <p:txBody>
            <a:bodyPr lIns="80138" tIns="40069" rIns="80138" bIns="40069" anchor="b">
              <a:spAutoFit/>
            </a:bodyPr>
            <a:lstStyle/>
            <a:p>
              <a:pPr algn="ctr" defTabSz="914212">
                <a:defRPr/>
              </a:pPr>
              <a:r>
                <a:rPr lang="en-GB" sz="1100" dirty="0">
                  <a:solidFill>
                    <a:srgbClr val="004586"/>
                  </a:solidFill>
                  <a:latin typeface="Arial" charset="0"/>
                  <a:cs typeface="+mn-cs"/>
                  <a:sym typeface="Symbol" charset="2"/>
                </a:rPr>
                <a:t>LABA+CI</a:t>
              </a:r>
            </a:p>
          </p:txBody>
        </p:sp>
        <p:sp>
          <p:nvSpPr>
            <p:cNvPr id="105" name="Text Box 11"/>
            <p:cNvSpPr txBox="1">
              <a:spLocks noChangeArrowheads="1"/>
            </p:cNvSpPr>
            <p:nvPr/>
          </p:nvSpPr>
          <p:spPr bwMode="auto">
            <a:xfrm>
              <a:off x="5124705" y="5080890"/>
              <a:ext cx="1865589" cy="249307"/>
            </a:xfrm>
            <a:prstGeom prst="rect">
              <a:avLst/>
            </a:prstGeom>
            <a:noFill/>
            <a:ln w="52451">
              <a:noFill/>
              <a:miter lim="800000"/>
              <a:headEnd/>
              <a:tailEnd/>
            </a:ln>
            <a:effectLst/>
          </p:spPr>
          <p:txBody>
            <a:bodyPr lIns="80138" tIns="40069" rIns="80138" bIns="40069" anchor="b">
              <a:spAutoFit/>
            </a:bodyPr>
            <a:lstStyle/>
            <a:p>
              <a:pPr algn="ctr" defTabSz="914212">
                <a:defRPr/>
              </a:pPr>
              <a:r>
                <a:rPr lang="en-GB" sz="1100" dirty="0">
                  <a:solidFill>
                    <a:srgbClr val="004586"/>
                  </a:solidFill>
                  <a:latin typeface="Arial" charset="0"/>
                  <a:cs typeface="+mn-cs"/>
                  <a:sym typeface="Symbol" charset="2"/>
                </a:rPr>
                <a:t>LABA+LAMA + (CI o IPE4)</a:t>
              </a:r>
            </a:p>
          </p:txBody>
        </p:sp>
        <p:sp>
          <p:nvSpPr>
            <p:cNvPr id="106" name="Text Box 11"/>
            <p:cNvSpPr txBox="1">
              <a:spLocks noChangeArrowheads="1"/>
            </p:cNvSpPr>
            <p:nvPr/>
          </p:nvSpPr>
          <p:spPr bwMode="auto">
            <a:xfrm>
              <a:off x="4953266" y="5226981"/>
              <a:ext cx="2209657" cy="419217"/>
            </a:xfrm>
            <a:prstGeom prst="rect">
              <a:avLst/>
            </a:prstGeom>
            <a:noFill/>
            <a:ln w="52451">
              <a:noFill/>
              <a:miter lim="800000"/>
              <a:headEnd/>
              <a:tailEnd/>
            </a:ln>
            <a:effectLst/>
          </p:spPr>
          <p:txBody>
            <a:bodyPr lIns="80138" tIns="40069" rIns="80138" bIns="40069" anchor="b">
              <a:spAutoFit/>
            </a:bodyPr>
            <a:lstStyle/>
            <a:p>
              <a:pPr algn="ctr" defTabSz="914212">
                <a:defRPr/>
              </a:pPr>
              <a:r>
                <a:rPr lang="en-GB" sz="1100" dirty="0">
                  <a:solidFill>
                    <a:srgbClr val="004586"/>
                  </a:solidFill>
                  <a:latin typeface="Arial" charset="0"/>
                  <a:cs typeface="+mn-cs"/>
                  <a:sym typeface="Symbol" charset="2"/>
                </a:rPr>
                <a:t>(LABA o LAMA) + CI + IPE4</a:t>
              </a:r>
            </a:p>
            <a:p>
              <a:pPr algn="ctr" defTabSz="914212">
                <a:defRPr/>
              </a:pPr>
              <a:r>
                <a:rPr lang="en-GB" sz="1100" dirty="0">
                  <a:solidFill>
                    <a:srgbClr val="004586"/>
                  </a:solidFill>
                  <a:latin typeface="Arial" charset="0"/>
                  <a:cs typeface="+mn-cs"/>
                  <a:sym typeface="Symbol" charset="2"/>
                </a:rPr>
                <a:t>(</a:t>
              </a:r>
              <a:r>
                <a:rPr lang="en-GB" sz="1100" dirty="0" err="1">
                  <a:solidFill>
                    <a:srgbClr val="004586"/>
                  </a:solidFill>
                  <a:latin typeface="Arial" charset="0"/>
                  <a:cs typeface="+mn-cs"/>
                  <a:sym typeface="Symbol" charset="2"/>
                </a:rPr>
                <a:t>Valorar</a:t>
              </a:r>
              <a:r>
                <a:rPr lang="en-GB" sz="1100" dirty="0">
                  <a:solidFill>
                    <a:srgbClr val="004586"/>
                  </a:solidFill>
                  <a:latin typeface="Arial" charset="0"/>
                  <a:cs typeface="+mn-cs"/>
                  <a:sym typeface="Symbol" charset="2"/>
                </a:rPr>
                <a:t> </a:t>
              </a:r>
              <a:r>
                <a:rPr lang="en-GB" sz="1100" dirty="0" err="1">
                  <a:solidFill>
                    <a:srgbClr val="004586"/>
                  </a:solidFill>
                  <a:latin typeface="Arial" charset="0"/>
                  <a:cs typeface="+mn-cs"/>
                  <a:sym typeface="Symbol" charset="2"/>
                </a:rPr>
                <a:t>añadir</a:t>
              </a:r>
              <a:r>
                <a:rPr lang="en-GB" sz="1100" dirty="0">
                  <a:solidFill>
                    <a:srgbClr val="004586"/>
                  </a:solidFill>
                  <a:latin typeface="Arial" charset="0"/>
                  <a:cs typeface="+mn-cs"/>
                  <a:sym typeface="Symbol" charset="2"/>
                </a:rPr>
                <a:t> </a:t>
              </a:r>
              <a:r>
                <a:rPr lang="en-GB" sz="1100" dirty="0" err="1">
                  <a:solidFill>
                    <a:srgbClr val="004586"/>
                  </a:solidFill>
                  <a:latin typeface="Arial" charset="0"/>
                  <a:cs typeface="+mn-cs"/>
                  <a:sym typeface="Symbol" charset="2"/>
                </a:rPr>
                <a:t>carbocisteína</a:t>
              </a:r>
              <a:r>
                <a:rPr lang="en-GB" sz="1100" dirty="0">
                  <a:solidFill>
                    <a:srgbClr val="004586"/>
                  </a:solidFill>
                  <a:latin typeface="Arial" charset="0"/>
                  <a:cs typeface="+mn-cs"/>
                  <a:sym typeface="Symbol" charset="2"/>
                </a:rPr>
                <a:t>)</a:t>
              </a:r>
            </a:p>
          </p:txBody>
        </p:sp>
        <p:sp>
          <p:nvSpPr>
            <p:cNvPr id="107" name="Text Box 11"/>
            <p:cNvSpPr txBox="1">
              <a:spLocks noChangeArrowheads="1"/>
            </p:cNvSpPr>
            <p:nvPr/>
          </p:nvSpPr>
          <p:spPr bwMode="auto">
            <a:xfrm>
              <a:off x="7009343" y="5080890"/>
              <a:ext cx="1906067" cy="249307"/>
            </a:xfrm>
            <a:prstGeom prst="rect">
              <a:avLst/>
            </a:prstGeom>
            <a:noFill/>
            <a:ln w="52451">
              <a:noFill/>
              <a:miter lim="800000"/>
              <a:headEnd/>
              <a:tailEnd/>
            </a:ln>
            <a:effectLst/>
          </p:spPr>
          <p:txBody>
            <a:bodyPr lIns="80138" tIns="40069" rIns="80138" bIns="40069" anchor="b">
              <a:spAutoFit/>
            </a:bodyPr>
            <a:lstStyle/>
            <a:p>
              <a:pPr algn="ctr" defTabSz="914212">
                <a:defRPr/>
              </a:pPr>
              <a:r>
                <a:rPr lang="en-GB" sz="1100" dirty="0">
                  <a:solidFill>
                    <a:srgbClr val="004586"/>
                  </a:solidFill>
                  <a:latin typeface="Arial" charset="0"/>
                  <a:cs typeface="+mn-cs"/>
                  <a:sym typeface="Symbol" charset="2"/>
                </a:rPr>
                <a:t>LAMA + LABA + (CI o IPE4)</a:t>
              </a:r>
            </a:p>
          </p:txBody>
        </p:sp>
        <p:sp>
          <p:nvSpPr>
            <p:cNvPr id="109" name="Text Box 11"/>
            <p:cNvSpPr txBox="1">
              <a:spLocks noChangeArrowheads="1"/>
            </p:cNvSpPr>
            <p:nvPr/>
          </p:nvSpPr>
          <p:spPr bwMode="auto">
            <a:xfrm>
              <a:off x="6858143" y="5195222"/>
              <a:ext cx="2209657" cy="759038"/>
            </a:xfrm>
            <a:prstGeom prst="rect">
              <a:avLst/>
            </a:prstGeom>
            <a:noFill/>
            <a:ln w="52451">
              <a:noFill/>
              <a:miter lim="800000"/>
              <a:headEnd/>
              <a:tailEnd/>
            </a:ln>
            <a:effectLst/>
          </p:spPr>
          <p:txBody>
            <a:bodyPr lIns="80138" tIns="40069" rIns="80138" bIns="40069" anchor="b">
              <a:spAutoFit/>
            </a:bodyPr>
            <a:lstStyle/>
            <a:p>
              <a:pPr algn="ctr" defTabSz="914212">
                <a:defRPr/>
              </a:pPr>
              <a:r>
                <a:rPr lang="en-GB" sz="1100" dirty="0">
                  <a:solidFill>
                    <a:srgbClr val="004586"/>
                  </a:solidFill>
                  <a:latin typeface="Arial" charset="0"/>
                  <a:cs typeface="+mn-cs"/>
                  <a:sym typeface="Symbol" charset="2"/>
                </a:rPr>
                <a:t>LABA+LAMA + CI + IPE4 (</a:t>
              </a:r>
              <a:r>
                <a:rPr lang="en-GB" sz="1100" dirty="0" err="1">
                  <a:solidFill>
                    <a:srgbClr val="004586"/>
                  </a:solidFill>
                  <a:latin typeface="Arial" charset="0"/>
                  <a:cs typeface="+mn-cs"/>
                  <a:sym typeface="Symbol" charset="2"/>
                </a:rPr>
                <a:t>valorar</a:t>
              </a:r>
              <a:r>
                <a:rPr lang="en-GB" sz="1100" dirty="0">
                  <a:solidFill>
                    <a:srgbClr val="004586"/>
                  </a:solidFill>
                  <a:latin typeface="Arial" charset="0"/>
                  <a:cs typeface="+mn-cs"/>
                  <a:sym typeface="Symbol" charset="2"/>
                </a:rPr>
                <a:t> </a:t>
              </a:r>
              <a:r>
                <a:rPr lang="en-GB" sz="1100" dirty="0" err="1">
                  <a:solidFill>
                    <a:srgbClr val="004586"/>
                  </a:solidFill>
                  <a:latin typeface="Arial" charset="0"/>
                  <a:cs typeface="+mn-cs"/>
                  <a:sym typeface="Symbol" charset="2"/>
                </a:rPr>
                <a:t>añadir</a:t>
              </a:r>
              <a:r>
                <a:rPr lang="en-GB" sz="1100" dirty="0">
                  <a:solidFill>
                    <a:srgbClr val="004586"/>
                  </a:solidFill>
                  <a:latin typeface="Arial" charset="0"/>
                  <a:cs typeface="+mn-cs"/>
                  <a:sym typeface="Symbol" charset="2"/>
                </a:rPr>
                <a:t> </a:t>
              </a:r>
              <a:r>
                <a:rPr lang="en-GB" sz="1100" dirty="0" err="1">
                  <a:solidFill>
                    <a:srgbClr val="004586"/>
                  </a:solidFill>
                  <a:latin typeface="Arial" charset="0"/>
                  <a:cs typeface="+mn-cs"/>
                  <a:sym typeface="Symbol" charset="2"/>
                </a:rPr>
                <a:t>carbocisteína</a:t>
              </a:r>
              <a:r>
                <a:rPr lang="en-GB" sz="1100" dirty="0">
                  <a:solidFill>
                    <a:srgbClr val="004586"/>
                  </a:solidFill>
                  <a:latin typeface="Arial" charset="0"/>
                  <a:cs typeface="+mn-cs"/>
                  <a:sym typeface="Symbol" charset="2"/>
                </a:rPr>
                <a:t>)</a:t>
              </a:r>
            </a:p>
            <a:p>
              <a:pPr algn="ctr" defTabSz="914212">
                <a:defRPr/>
              </a:pPr>
              <a:r>
                <a:rPr lang="en-GB" sz="1100" dirty="0" err="1">
                  <a:solidFill>
                    <a:srgbClr val="004586"/>
                  </a:solidFill>
                  <a:latin typeface="Arial" charset="0"/>
                  <a:cs typeface="+mn-cs"/>
                  <a:sym typeface="Symbol" charset="2"/>
                </a:rPr>
                <a:t>Valorar añadir teofilinas</a:t>
              </a:r>
            </a:p>
            <a:p>
              <a:pPr algn="ctr" defTabSz="914212">
                <a:defRPr/>
              </a:pPr>
              <a:r>
                <a:rPr lang="en-GB" sz="1100" dirty="0" err="1">
                  <a:solidFill>
                    <a:srgbClr val="004586"/>
                  </a:solidFill>
                  <a:latin typeface="Arial" charset="0"/>
                  <a:cs typeface="+mn-cs"/>
                  <a:sym typeface="Symbol" charset="2"/>
                </a:rPr>
                <a:t>Valorar añadir antibióticos</a:t>
              </a:r>
            </a:p>
          </p:txBody>
        </p:sp>
        <p:sp>
          <p:nvSpPr>
            <p:cNvPr id="83" name="Text Box 11"/>
            <p:cNvSpPr txBox="1">
              <a:spLocks noChangeArrowheads="1"/>
            </p:cNvSpPr>
            <p:nvPr/>
          </p:nvSpPr>
          <p:spPr bwMode="auto">
            <a:xfrm>
              <a:off x="3803196" y="5477876"/>
              <a:ext cx="1245313" cy="250895"/>
            </a:xfrm>
            <a:prstGeom prst="rect">
              <a:avLst/>
            </a:prstGeom>
            <a:noFill/>
            <a:ln w="52451">
              <a:noFill/>
              <a:miter lim="800000"/>
              <a:headEnd/>
              <a:tailEnd/>
            </a:ln>
            <a:effectLst/>
          </p:spPr>
          <p:txBody>
            <a:bodyPr lIns="80138" tIns="40069" rIns="80138" bIns="40069" anchor="b">
              <a:spAutoFit/>
            </a:bodyPr>
            <a:lstStyle/>
            <a:p>
              <a:pPr algn="ctr" defTabSz="914212">
                <a:defRPr/>
              </a:pPr>
              <a:r>
                <a:rPr lang="en-GB" sz="1100" dirty="0">
                  <a:solidFill>
                    <a:srgbClr val="004586"/>
                  </a:solidFill>
                  <a:latin typeface="Arial" charset="0"/>
                  <a:cs typeface="+mn-cs"/>
                  <a:sym typeface="Symbol" charset="2"/>
                </a:rPr>
                <a:t>LAMA o LABA</a:t>
              </a:r>
            </a:p>
          </p:txBody>
        </p:sp>
      </p:grpSp>
      <p:sp>
        <p:nvSpPr>
          <p:cNvPr id="134" name="133 Elipse"/>
          <p:cNvSpPr/>
          <p:nvPr/>
        </p:nvSpPr>
        <p:spPr bwMode="auto">
          <a:xfrm>
            <a:off x="5040313" y="3592501"/>
            <a:ext cx="1725612" cy="1079500"/>
          </a:xfrm>
          <a:prstGeom prst="ellipse">
            <a:avLst/>
          </a:prstGeom>
          <a:noFill/>
          <a:ln w="76200" cap="flat" cmpd="sng" algn="ctr">
            <a:solidFill>
              <a:srgbClr val="C00000"/>
            </a:solidFill>
            <a:prstDash val="solid"/>
            <a:round/>
            <a:headEnd type="none" w="med" len="med"/>
            <a:tailEnd type="none" w="med" len="med"/>
          </a:ln>
          <a:effectLst>
            <a:outerShdw blurRad="63500" dist="35921" dir="2700000" algn="ctr" rotWithShape="0">
              <a:schemeClr val="tx1"/>
            </a:outerShdw>
          </a:effectLst>
        </p:spPr>
        <p:txBody>
          <a:bodyPr lIns="104274" tIns="52138" rIns="104274" bIns="52138"/>
          <a:lstStyle/>
          <a:p>
            <a:pPr algn="ctr">
              <a:buFont typeface="Symbol" charset="2"/>
              <a:buNone/>
              <a:defRPr/>
            </a:pPr>
            <a:endParaRPr lang="es-ES" b="1">
              <a:solidFill>
                <a:srgbClr val="004586"/>
              </a:solidFill>
              <a:latin typeface="+mj-lt"/>
              <a:cs typeface="+mn-cs"/>
              <a:sym typeface="Symbol" charset="2"/>
            </a:endParaRPr>
          </a:p>
        </p:txBody>
      </p:sp>
      <p:sp>
        <p:nvSpPr>
          <p:cNvPr id="123" name="122 CuadroTexto"/>
          <p:cNvSpPr txBox="1"/>
          <p:nvPr/>
        </p:nvSpPr>
        <p:spPr>
          <a:xfrm>
            <a:off x="4941888" y="5535601"/>
            <a:ext cx="2019300" cy="274638"/>
          </a:xfrm>
          <a:prstGeom prst="rect">
            <a:avLst/>
          </a:prstGeom>
          <a:noFill/>
        </p:spPr>
        <p:txBody>
          <a:bodyPr lIns="104274" tIns="52138" rIns="104274" bIns="52138">
            <a:spAutoFit/>
          </a:bodyPr>
          <a:lstStyle/>
          <a:p>
            <a:pPr eaLnBrk="1" hangingPunct="1">
              <a:defRPr/>
            </a:pPr>
            <a:r>
              <a:rPr lang="es-ES" sz="1100" dirty="0">
                <a:solidFill>
                  <a:srgbClr val="004586"/>
                </a:solidFill>
                <a:latin typeface="+mj-lt"/>
                <a:cs typeface="+mn-cs"/>
              </a:rPr>
              <a:t>(LABA O LABA)+IPE4</a:t>
            </a:r>
          </a:p>
        </p:txBody>
      </p:sp>
      <p:pic>
        <p:nvPicPr>
          <p:cNvPr id="71" name="Picture 2"/>
          <p:cNvPicPr>
            <a:picLocks noChangeAspect="1" noChangeArrowheads="1"/>
          </p:cNvPicPr>
          <p:nvPr/>
        </p:nvPicPr>
        <p:blipFill>
          <a:blip r:embed="rId4"/>
          <a:srcRect l="9336" t="13475" r="7327" b="39047"/>
          <a:stretch>
            <a:fillRect/>
          </a:stretch>
        </p:blipFill>
        <p:spPr bwMode="auto">
          <a:xfrm>
            <a:off x="5153025" y="6021388"/>
            <a:ext cx="3247231" cy="802669"/>
          </a:xfrm>
          <a:prstGeom prst="rect">
            <a:avLst/>
          </a:prstGeom>
          <a:noFill/>
          <a:ln w="9525">
            <a:noFill/>
            <a:miter lim="800000"/>
            <a:headEnd/>
            <a:tailEnd/>
          </a:ln>
          <a:effectLst>
            <a:outerShdw blurRad="50800" dist="38100" algn="l" rotWithShape="0">
              <a:prstClr val="black">
                <a:alpha val="40000"/>
              </a:prstClr>
            </a:outerShdw>
          </a:effectLst>
        </p:spPr>
      </p:pic>
    </p:spTree>
  </p:cSld>
  <p:clrMapOvr>
    <a:masterClrMapping/>
  </p:clrMapOvr>
  <p:transition>
    <p:zo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1 Título"/>
          <p:cNvSpPr>
            <a:spLocks noGrp="1"/>
          </p:cNvSpPr>
          <p:nvPr>
            <p:ph type="title"/>
          </p:nvPr>
        </p:nvSpPr>
        <p:spPr>
          <a:xfrm>
            <a:off x="609600" y="160338"/>
            <a:ext cx="10972800" cy="604837"/>
          </a:xfrm>
        </p:spPr>
        <p:txBody>
          <a:bodyPr/>
          <a:lstStyle/>
          <a:p>
            <a:pPr eaLnBrk="1" hangingPunct="1"/>
            <a:r>
              <a:rPr lang="es-ES" altLang="es-ES" dirty="0" smtClean="0"/>
              <a:t>Caso clínico 1 (I)</a:t>
            </a:r>
          </a:p>
        </p:txBody>
      </p:sp>
      <p:sp>
        <p:nvSpPr>
          <p:cNvPr id="3" name="2 Marcador de contenido"/>
          <p:cNvSpPr>
            <a:spLocks noGrp="1"/>
          </p:cNvSpPr>
          <p:nvPr>
            <p:ph idx="1"/>
          </p:nvPr>
        </p:nvSpPr>
        <p:spPr>
          <a:xfrm>
            <a:off x="0" y="1016000"/>
            <a:ext cx="11582400" cy="4591050"/>
          </a:xfrm>
        </p:spPr>
        <p:txBody>
          <a:bodyPr>
            <a:normAutofit fontScale="85000" lnSpcReduction="20000"/>
          </a:bodyPr>
          <a:lstStyle/>
          <a:p>
            <a:pPr eaLnBrk="1" hangingPunct="1">
              <a:lnSpc>
                <a:spcPct val="110000"/>
              </a:lnSpc>
              <a:defRPr/>
            </a:pPr>
            <a:r>
              <a:rPr lang="es-ES" dirty="0" smtClean="0"/>
              <a:t>Varón de </a:t>
            </a:r>
            <a:r>
              <a:rPr lang="es-ES" dirty="0" smtClean="0">
                <a:solidFill>
                  <a:srgbClr val="004586"/>
                </a:solidFill>
              </a:rPr>
              <a:t>55 años, diagnosticado de EPOC hace 6 años</a:t>
            </a:r>
            <a:r>
              <a:rPr lang="es-ES" dirty="0" smtClean="0"/>
              <a:t>, que acude a consulta por aumento de la disnea, con tos y escasa expectoración desde hace cuatro días.</a:t>
            </a:r>
          </a:p>
          <a:p>
            <a:pPr eaLnBrk="1" hangingPunct="1">
              <a:lnSpc>
                <a:spcPct val="110000"/>
              </a:lnSpc>
              <a:defRPr/>
            </a:pPr>
            <a:r>
              <a:rPr lang="es-ES" dirty="0">
                <a:ea typeface="Calibri" pitchFamily="34" charset="0"/>
                <a:cs typeface="Times New Roman" pitchFamily="18" charset="0"/>
              </a:rPr>
              <a:t>No ha notado fiebre estos días, pero se encuentra </a:t>
            </a:r>
            <a:r>
              <a:rPr lang="es-ES" i="1" dirty="0">
                <a:ea typeface="Calibri" pitchFamily="34" charset="0"/>
                <a:cs typeface="Times New Roman" pitchFamily="18" charset="0"/>
              </a:rPr>
              <a:t>“muy cansado y fatigado”. </a:t>
            </a:r>
            <a:r>
              <a:rPr lang="es-ES" dirty="0">
                <a:ea typeface="Calibri" pitchFamily="34" charset="0"/>
                <a:cs typeface="Times New Roman" pitchFamily="18" charset="0"/>
              </a:rPr>
              <a:t>No puede salir a pasear con su mujer desde hace más de una semana, </a:t>
            </a:r>
            <a:r>
              <a:rPr lang="es-ES" i="1" dirty="0">
                <a:ea typeface="Calibri" pitchFamily="34" charset="0"/>
                <a:cs typeface="Times New Roman" pitchFamily="18" charset="0"/>
              </a:rPr>
              <a:t>“me cuesta mucho seguir su ritmo cuando andamos deprisa”</a:t>
            </a:r>
            <a:r>
              <a:rPr lang="es-ES" dirty="0">
                <a:ea typeface="Calibri" pitchFamily="34" charset="0"/>
                <a:cs typeface="Times New Roman" pitchFamily="18" charset="0"/>
              </a:rPr>
              <a:t>. </a:t>
            </a:r>
          </a:p>
          <a:p>
            <a:pPr eaLnBrk="1" hangingPunct="1">
              <a:lnSpc>
                <a:spcPct val="110000"/>
              </a:lnSpc>
              <a:defRPr/>
            </a:pPr>
            <a:r>
              <a:rPr lang="es-ES" dirty="0" smtClean="0">
                <a:solidFill>
                  <a:srgbClr val="004586"/>
                </a:solidFill>
                <a:ea typeface="Calibri" pitchFamily="34" charset="0"/>
                <a:cs typeface="Times New Roman" pitchFamily="18" charset="0"/>
              </a:rPr>
              <a:t>AP</a:t>
            </a:r>
            <a:r>
              <a:rPr lang="es-ES" dirty="0" smtClean="0">
                <a:solidFill>
                  <a:schemeClr val="tx1">
                    <a:lumMod val="75000"/>
                  </a:schemeClr>
                </a:solidFill>
                <a:ea typeface="Calibri" pitchFamily="34" charset="0"/>
                <a:cs typeface="Times New Roman" pitchFamily="18" charset="0"/>
              </a:rPr>
              <a:t>: HTA y dislipemia en tratamiento farmacológico. </a:t>
            </a:r>
            <a:r>
              <a:rPr lang="es-ES" dirty="0">
                <a:solidFill>
                  <a:srgbClr val="004586"/>
                </a:solidFill>
                <a:ea typeface="Calibri" pitchFamily="34" charset="0"/>
                <a:cs typeface="Times New Roman" pitchFamily="18" charset="0"/>
              </a:rPr>
              <a:t>Exfumador </a:t>
            </a:r>
            <a:r>
              <a:rPr lang="es-ES" dirty="0" smtClean="0">
                <a:solidFill>
                  <a:srgbClr val="004586"/>
                </a:solidFill>
                <a:ea typeface="Calibri" pitchFamily="34" charset="0"/>
                <a:cs typeface="Times New Roman" pitchFamily="18" charset="0"/>
              </a:rPr>
              <a:t>(64 paquetes-año</a:t>
            </a:r>
            <a:r>
              <a:rPr lang="es-ES" dirty="0" smtClean="0">
                <a:solidFill>
                  <a:schemeClr val="tx2"/>
                </a:solidFill>
                <a:ea typeface="Calibri" pitchFamily="34" charset="0"/>
                <a:cs typeface="Times New Roman" pitchFamily="18" charset="0"/>
              </a:rPr>
              <a:t>)</a:t>
            </a:r>
            <a:r>
              <a:rPr lang="es-ES" dirty="0" smtClean="0">
                <a:ea typeface="Calibri" pitchFamily="34" charset="0"/>
                <a:cs typeface="Times New Roman" pitchFamily="18" charset="0"/>
              </a:rPr>
              <a:t>. F</a:t>
            </a:r>
            <a:r>
              <a:rPr lang="es-ES" dirty="0" smtClean="0">
                <a:solidFill>
                  <a:schemeClr val="tx1">
                    <a:lumMod val="75000"/>
                  </a:schemeClr>
                </a:solidFill>
                <a:ea typeface="Calibri" pitchFamily="34" charset="0"/>
                <a:cs typeface="Times New Roman" pitchFamily="18" charset="0"/>
              </a:rPr>
              <a:t>ontanero de profesión.</a:t>
            </a:r>
          </a:p>
          <a:p>
            <a:pPr eaLnBrk="1" hangingPunct="1">
              <a:lnSpc>
                <a:spcPct val="110000"/>
              </a:lnSpc>
              <a:defRPr/>
            </a:pPr>
            <a:r>
              <a:rPr lang="es-ES" dirty="0" smtClean="0">
                <a:solidFill>
                  <a:schemeClr val="tx1">
                    <a:lumMod val="75000"/>
                  </a:schemeClr>
                </a:solidFill>
                <a:ea typeface="Calibri" pitchFamily="34" charset="0"/>
                <a:cs typeface="Times New Roman" pitchFamily="18" charset="0"/>
              </a:rPr>
              <a:t>Síntomas de la enfermedad respiratoria:</a:t>
            </a:r>
          </a:p>
          <a:p>
            <a:pPr lvl="1" eaLnBrk="1" hangingPunct="1">
              <a:lnSpc>
                <a:spcPct val="110000"/>
              </a:lnSpc>
              <a:defRPr/>
            </a:pPr>
            <a:r>
              <a:rPr lang="es-ES" sz="2400" dirty="0" smtClean="0">
                <a:solidFill>
                  <a:schemeClr val="tx1">
                    <a:lumMod val="75000"/>
                  </a:schemeClr>
                </a:solidFill>
                <a:ea typeface="Calibri" pitchFamily="34" charset="0"/>
                <a:cs typeface="Times New Roman" pitchFamily="18" charset="0"/>
              </a:rPr>
              <a:t>Habitualmente no tiene tos, y cuando la presenta suele ser poco productiva, no </a:t>
            </a:r>
            <a:r>
              <a:rPr lang="es-ES" sz="2400" dirty="0" smtClean="0">
                <a:ea typeface="Calibri" pitchFamily="34" charset="0"/>
                <a:cs typeface="Times New Roman" pitchFamily="18" charset="0"/>
              </a:rPr>
              <a:t>purulenta, especialmente por las mañanas. </a:t>
            </a:r>
          </a:p>
          <a:p>
            <a:pPr lvl="1" eaLnBrk="1" hangingPunct="1">
              <a:lnSpc>
                <a:spcPct val="110000"/>
              </a:lnSpc>
              <a:defRPr/>
            </a:pPr>
            <a:r>
              <a:rPr lang="es-ES" sz="2400" dirty="0" smtClean="0">
                <a:solidFill>
                  <a:srgbClr val="004586"/>
                </a:solidFill>
                <a:ea typeface="Calibri" pitchFamily="34" charset="0"/>
                <a:cs typeface="Times New Roman" pitchFamily="18" charset="0"/>
              </a:rPr>
              <a:t>Ahora se fatiga con pequeños esfuerzos (”no puedo con la caja de herramientas”). </a:t>
            </a:r>
          </a:p>
          <a:p>
            <a:pPr lvl="1" eaLnBrk="1" hangingPunct="1">
              <a:lnSpc>
                <a:spcPct val="110000"/>
              </a:lnSpc>
              <a:defRPr/>
            </a:pPr>
            <a:r>
              <a:rPr lang="es-ES" sz="2400" dirty="0" smtClean="0">
                <a:ea typeface="Calibri" pitchFamily="34" charset="0"/>
                <a:cs typeface="Times New Roman" pitchFamily="18" charset="0"/>
              </a:rPr>
              <a:t>No suele acatarrarse y realiza una vida activa. </a:t>
            </a:r>
          </a:p>
          <a:p>
            <a:pPr lvl="1" eaLnBrk="1" hangingPunct="1">
              <a:lnSpc>
                <a:spcPct val="110000"/>
              </a:lnSpc>
              <a:defRPr/>
            </a:pPr>
            <a:r>
              <a:rPr lang="es-ES" sz="2400" dirty="0" smtClean="0">
                <a:ea typeface="Calibri" pitchFamily="34" charset="0"/>
                <a:cs typeface="Times New Roman" pitchFamily="18" charset="0"/>
              </a:rPr>
              <a:t>No tiene antecedentes de enfermedades respiratorias previas al diagnóstico de EPOC.</a:t>
            </a:r>
          </a:p>
          <a:p>
            <a:pPr lvl="1" eaLnBrk="1" hangingPunct="1">
              <a:lnSpc>
                <a:spcPct val="110000"/>
              </a:lnSpc>
              <a:defRPr/>
            </a:pPr>
            <a:r>
              <a:rPr lang="es-ES" sz="2400" dirty="0" smtClean="0">
                <a:ea typeface="Calibri" pitchFamily="34" charset="0"/>
                <a:cs typeface="Times New Roman" pitchFamily="18" charset="0"/>
              </a:rPr>
              <a:t>Sin antecedentes familiares de patología pulmonar. </a:t>
            </a:r>
          </a:p>
          <a:p>
            <a:pPr eaLnBrk="1" hangingPunct="1">
              <a:defRPr/>
            </a:pPr>
            <a:endParaRPr lang="es-ES" dirty="0" smtClean="0"/>
          </a:p>
          <a:p>
            <a:pPr eaLnBrk="1" hangingPunct="1">
              <a:defRPr/>
            </a:pPr>
            <a:endParaRPr lang="es-ES" dirty="0"/>
          </a:p>
        </p:txBody>
      </p:sp>
      <p:sp>
        <p:nvSpPr>
          <p:cNvPr id="113668" name="3 Marcador de texto"/>
          <p:cNvSpPr>
            <a:spLocks noGrp="1"/>
          </p:cNvSpPr>
          <p:nvPr>
            <p:ph type="body" sz="quarter" idx="10"/>
          </p:nvPr>
        </p:nvSpPr>
        <p:spPr>
          <a:xfrm>
            <a:off x="0" y="5661025"/>
            <a:ext cx="11582400" cy="295275"/>
          </a:xfrm>
        </p:spPr>
        <p:txBody>
          <a:bodyPr/>
          <a:lstStyle/>
          <a:p>
            <a:pPr eaLnBrk="1" hangingPunct="1"/>
            <a:endParaRPr lang="es-ES" altLang="es-ES"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Imagen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55356" y="289723"/>
            <a:ext cx="7920880" cy="403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7" name="Imagen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5689" y="3624488"/>
            <a:ext cx="2262188" cy="203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8" name="Imagen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57011" y="3743550"/>
            <a:ext cx="2838450"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9" name="Picture 2" descr="Resultado de imagen de imagenes de simplificar">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64526" y="3743550"/>
            <a:ext cx="505331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0" name="Imagen 5"/>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0805" y="322551"/>
            <a:ext cx="2665413"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Marcador de texto 1"/>
          <p:cNvSpPr>
            <a:spLocks noGrp="1"/>
          </p:cNvSpPr>
          <p:nvPr>
            <p:ph type="body" sz="quarter" idx="13"/>
          </p:nvPr>
        </p:nvSpPr>
        <p:spPr/>
        <p:txBody>
          <a:bodyPr/>
          <a:lstStyle/>
          <a:p>
            <a:endParaRPr lang="es-ES"/>
          </a:p>
        </p:txBody>
      </p:sp>
    </p:spTree>
    <p:extLst>
      <p:ext uri="{BB962C8B-B14F-4D97-AF65-F5344CB8AC3E}">
        <p14:creationId xmlns:p14="http://schemas.microsoft.com/office/powerpoint/2010/main" val="2596876724"/>
      </p:ext>
    </p:extLst>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Resultado de imagen de metodologia grad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3632" y="2620057"/>
            <a:ext cx="6527327" cy="3522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1" name="Picture 4" descr="Resultado de imagen de metodologia grade">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746" y="288925"/>
            <a:ext cx="4756150" cy="169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2" name="Picture 6" descr="Resultado de imagen de metodologia grade">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01495" y="219757"/>
            <a:ext cx="60579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Marcador de texto 1"/>
          <p:cNvSpPr>
            <a:spLocks noGrp="1"/>
          </p:cNvSpPr>
          <p:nvPr>
            <p:ph type="body" sz="quarter" idx="13"/>
          </p:nvPr>
        </p:nvSpPr>
        <p:spPr/>
        <p:txBody>
          <a:bodyPr/>
          <a:lstStyle/>
          <a:p>
            <a:endParaRPr lang="es-ES"/>
          </a:p>
        </p:txBody>
      </p:sp>
    </p:spTree>
    <p:extLst>
      <p:ext uri="{BB962C8B-B14F-4D97-AF65-F5344CB8AC3E}">
        <p14:creationId xmlns:p14="http://schemas.microsoft.com/office/powerpoint/2010/main" val="39039225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54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6778" y="1055856"/>
            <a:ext cx="11288712"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p:txBody>
          <a:bodyPr/>
          <a:lstStyle/>
          <a:p>
            <a:r>
              <a:rPr lang="es-ES" dirty="0" smtClean="0"/>
              <a:t>¿Cómo tengo que tratarle?</a:t>
            </a:r>
            <a:endParaRPr lang="es-ES" dirty="0"/>
          </a:p>
        </p:txBody>
      </p:sp>
      <p:sp>
        <p:nvSpPr>
          <p:cNvPr id="3" name="Marcador de texto 2"/>
          <p:cNvSpPr>
            <a:spLocks noGrp="1"/>
          </p:cNvSpPr>
          <p:nvPr>
            <p:ph type="body" sz="quarter" idx="13"/>
          </p:nvPr>
        </p:nvSpPr>
        <p:spPr/>
        <p:txBody>
          <a:bodyPr/>
          <a:lstStyle/>
          <a:p>
            <a:endParaRPr lang="es-ES"/>
          </a:p>
        </p:txBody>
      </p:sp>
    </p:spTree>
    <p:extLst>
      <p:ext uri="{BB962C8B-B14F-4D97-AF65-F5344CB8AC3E}">
        <p14:creationId xmlns:p14="http://schemas.microsoft.com/office/powerpoint/2010/main" val="8441693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9" name="Imagen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1464" y="982874"/>
            <a:ext cx="10649074" cy="497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Imagen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1464" y="764704"/>
            <a:ext cx="4662487"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p:txBody>
          <a:bodyPr/>
          <a:lstStyle/>
          <a:p>
            <a:r>
              <a:rPr lang="es-ES" dirty="0" smtClean="0"/>
              <a:t>Estratificar según nivel de riesgo</a:t>
            </a:r>
            <a:endParaRPr lang="es-ES" dirty="0"/>
          </a:p>
        </p:txBody>
      </p:sp>
      <p:sp>
        <p:nvSpPr>
          <p:cNvPr id="3" name="Marcador de texto 2"/>
          <p:cNvSpPr>
            <a:spLocks noGrp="1"/>
          </p:cNvSpPr>
          <p:nvPr>
            <p:ph type="body" sz="quarter" idx="13"/>
          </p:nvPr>
        </p:nvSpPr>
        <p:spPr/>
        <p:txBody>
          <a:bodyPr/>
          <a:lstStyle/>
          <a:p>
            <a:endParaRPr lang="es-ES"/>
          </a:p>
        </p:txBody>
      </p:sp>
    </p:spTree>
    <p:extLst>
      <p:ext uri="{BB962C8B-B14F-4D97-AF65-F5344CB8AC3E}">
        <p14:creationId xmlns:p14="http://schemas.microsoft.com/office/powerpoint/2010/main" val="468414042"/>
      </p:ext>
    </p:extLst>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texto 6"/>
          <p:cNvSpPr>
            <a:spLocks noGrp="1"/>
          </p:cNvSpPr>
          <p:nvPr>
            <p:ph type="body" sz="quarter" idx="13"/>
          </p:nvPr>
        </p:nvSpPr>
        <p:spPr/>
        <p:txBody>
          <a:bodyPr/>
          <a:lstStyle/>
          <a:p>
            <a:endParaRPr lang="es-ES"/>
          </a:p>
        </p:txBody>
      </p:sp>
      <p:pic>
        <p:nvPicPr>
          <p:cNvPr id="8704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7007" y="1772816"/>
            <a:ext cx="6849353" cy="3421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Conector recto 3"/>
          <p:cNvCxnSpPr/>
          <p:nvPr/>
        </p:nvCxnSpPr>
        <p:spPr>
          <a:xfrm>
            <a:off x="4431223" y="4865931"/>
            <a:ext cx="4747173" cy="3229"/>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pic>
        <p:nvPicPr>
          <p:cNvPr id="87046" name="Imagen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90453" y="130175"/>
            <a:ext cx="4079875"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Conector recto 14"/>
          <p:cNvCxnSpPr/>
          <p:nvPr/>
        </p:nvCxnSpPr>
        <p:spPr>
          <a:xfrm>
            <a:off x="2559015" y="5173234"/>
            <a:ext cx="2679656" cy="3229"/>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43673740"/>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ector recto 11"/>
          <p:cNvCxnSpPr/>
          <p:nvPr/>
        </p:nvCxnSpPr>
        <p:spPr>
          <a:xfrm flipH="1">
            <a:off x="1715021" y="2664296"/>
            <a:ext cx="9132888" cy="0"/>
          </a:xfrm>
          <a:prstGeom prst="line">
            <a:avLst/>
          </a:prstGeom>
          <a:ln>
            <a:solidFill>
              <a:srgbClr val="585858">
                <a:alpha val="36000"/>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Conector recto 12"/>
          <p:cNvCxnSpPr/>
          <p:nvPr/>
        </p:nvCxnSpPr>
        <p:spPr>
          <a:xfrm flipH="1">
            <a:off x="1715021" y="3678709"/>
            <a:ext cx="9132888" cy="0"/>
          </a:xfrm>
          <a:prstGeom prst="line">
            <a:avLst/>
          </a:prstGeom>
          <a:ln>
            <a:solidFill>
              <a:srgbClr val="585858">
                <a:alpha val="36000"/>
              </a:srgbClr>
            </a:solidFill>
            <a:prstDash val="sysDot"/>
          </a:ln>
        </p:spPr>
        <p:style>
          <a:lnRef idx="1">
            <a:schemeClr val="accent1"/>
          </a:lnRef>
          <a:fillRef idx="0">
            <a:schemeClr val="accent1"/>
          </a:fillRef>
          <a:effectRef idx="0">
            <a:schemeClr val="accent1"/>
          </a:effectRef>
          <a:fontRef idx="minor">
            <a:schemeClr val="tx1"/>
          </a:fontRef>
        </p:style>
      </p:cxnSp>
      <p:sp>
        <p:nvSpPr>
          <p:cNvPr id="88069" name="Rectángulo 23"/>
          <p:cNvSpPr>
            <a:spLocks noChangeArrowheads="1"/>
          </p:cNvSpPr>
          <p:nvPr/>
        </p:nvSpPr>
        <p:spPr bwMode="auto">
          <a:xfrm>
            <a:off x="2402409" y="3932709"/>
            <a:ext cx="263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s-ES" sz="1200">
                <a:solidFill>
                  <a:srgbClr val="585858"/>
                </a:solidFill>
                <a:latin typeface="Calibri" panose="020F0502020204030204" pitchFamily="34" charset="0"/>
                <a:sym typeface="Symbol" panose="05050102010706020507" pitchFamily="18" charset="2"/>
              </a:rPr>
              <a:t>1</a:t>
            </a:r>
          </a:p>
        </p:txBody>
      </p:sp>
      <p:cxnSp>
        <p:nvCxnSpPr>
          <p:cNvPr id="29" name="Conector recto 28"/>
          <p:cNvCxnSpPr/>
          <p:nvPr/>
        </p:nvCxnSpPr>
        <p:spPr>
          <a:xfrm>
            <a:off x="2578621" y="3851746"/>
            <a:ext cx="0" cy="57150"/>
          </a:xfrm>
          <a:prstGeom prst="line">
            <a:avLst/>
          </a:prstGeom>
          <a:ln>
            <a:solidFill>
              <a:srgbClr val="585858"/>
            </a:solidFill>
          </a:ln>
        </p:spPr>
        <p:style>
          <a:lnRef idx="1">
            <a:schemeClr val="accent1"/>
          </a:lnRef>
          <a:fillRef idx="0">
            <a:schemeClr val="accent1"/>
          </a:fillRef>
          <a:effectRef idx="0">
            <a:schemeClr val="accent1"/>
          </a:effectRef>
          <a:fontRef idx="minor">
            <a:schemeClr val="tx1"/>
          </a:fontRef>
        </p:style>
      </p:cxnSp>
      <p:sp>
        <p:nvSpPr>
          <p:cNvPr id="88071" name="Rectángulo 33"/>
          <p:cNvSpPr>
            <a:spLocks noChangeArrowheads="1"/>
          </p:cNvSpPr>
          <p:nvPr/>
        </p:nvSpPr>
        <p:spPr bwMode="auto">
          <a:xfrm>
            <a:off x="5752034" y="4189884"/>
            <a:ext cx="22685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en-GB" altLang="es-ES" sz="1400" b="1">
                <a:solidFill>
                  <a:srgbClr val="04516D"/>
                </a:solidFill>
                <a:latin typeface="Calibri" panose="020F0502020204030204" pitchFamily="34" charset="0"/>
                <a:sym typeface="Symbol" panose="05050102010706020507" pitchFamily="18" charset="2"/>
              </a:rPr>
              <a:t>Tiempo hasta la mortalidad </a:t>
            </a:r>
          </a:p>
        </p:txBody>
      </p:sp>
      <p:cxnSp>
        <p:nvCxnSpPr>
          <p:cNvPr id="35" name="Conector recto 34"/>
          <p:cNvCxnSpPr/>
          <p:nvPr/>
        </p:nvCxnSpPr>
        <p:spPr>
          <a:xfrm>
            <a:off x="1761059" y="3902546"/>
            <a:ext cx="9086850" cy="0"/>
          </a:xfrm>
          <a:prstGeom prst="line">
            <a:avLst/>
          </a:prstGeom>
          <a:ln>
            <a:solidFill>
              <a:srgbClr val="585858"/>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8073" name="Rectángulo 36"/>
          <p:cNvSpPr>
            <a:spLocks noChangeArrowheads="1"/>
          </p:cNvSpPr>
          <p:nvPr/>
        </p:nvSpPr>
        <p:spPr bwMode="auto">
          <a:xfrm rot="-5400000">
            <a:off x="200547" y="2827808"/>
            <a:ext cx="1225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s-ES" sz="1400" b="1">
                <a:solidFill>
                  <a:srgbClr val="04516D"/>
                </a:solidFill>
                <a:latin typeface="Calibri" panose="020F0502020204030204" pitchFamily="34" charset="0"/>
                <a:sym typeface="Symbol" panose="05050102010706020507" pitchFamily="18" charset="2"/>
              </a:rPr>
              <a:t>Supervivencia</a:t>
            </a:r>
            <a:br>
              <a:rPr lang="en-GB" altLang="es-ES" sz="1400" b="1">
                <a:solidFill>
                  <a:srgbClr val="04516D"/>
                </a:solidFill>
                <a:latin typeface="Calibri" panose="020F0502020204030204" pitchFamily="34" charset="0"/>
                <a:sym typeface="Symbol" panose="05050102010706020507" pitchFamily="18" charset="2"/>
              </a:rPr>
            </a:br>
            <a:r>
              <a:rPr lang="en-GB" altLang="es-ES" sz="1400" b="1">
                <a:solidFill>
                  <a:srgbClr val="04516D"/>
                </a:solidFill>
                <a:latin typeface="Calibri" panose="020F0502020204030204" pitchFamily="34" charset="0"/>
                <a:sym typeface="Symbol" panose="05050102010706020507" pitchFamily="18" charset="2"/>
              </a:rPr>
              <a:t>acumulada</a:t>
            </a:r>
          </a:p>
        </p:txBody>
      </p:sp>
      <p:cxnSp>
        <p:nvCxnSpPr>
          <p:cNvPr id="43" name="Conector recto 42"/>
          <p:cNvCxnSpPr/>
          <p:nvPr/>
        </p:nvCxnSpPr>
        <p:spPr>
          <a:xfrm>
            <a:off x="2294459" y="2051521"/>
            <a:ext cx="311150" cy="0"/>
          </a:xfrm>
          <a:prstGeom prst="line">
            <a:avLst/>
          </a:prstGeom>
          <a:noFill/>
          <a:ln>
            <a:solidFill>
              <a:srgbClr val="0090DC"/>
            </a:solidFill>
          </a:ln>
        </p:spPr>
        <p:style>
          <a:lnRef idx="2">
            <a:schemeClr val="accent1">
              <a:shade val="50000"/>
            </a:schemeClr>
          </a:lnRef>
          <a:fillRef idx="1">
            <a:schemeClr val="accent1"/>
          </a:fillRef>
          <a:effectRef idx="0">
            <a:schemeClr val="accent1"/>
          </a:effectRef>
          <a:fontRef idx="minor">
            <a:schemeClr val="lt1"/>
          </a:fontRef>
        </p:style>
      </p:cxnSp>
      <p:sp>
        <p:nvSpPr>
          <p:cNvPr id="88075" name="CuadroTexto 43"/>
          <p:cNvSpPr txBox="1">
            <a:spLocks noChangeArrowheads="1"/>
          </p:cNvSpPr>
          <p:nvPr/>
        </p:nvSpPr>
        <p:spPr bwMode="auto">
          <a:xfrm>
            <a:off x="2108721" y="2118196"/>
            <a:ext cx="6858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s-ES" altLang="es-ES" sz="1100">
                <a:solidFill>
                  <a:srgbClr val="000000"/>
                </a:solidFill>
                <a:latin typeface="Calibri" panose="020F0502020204030204" pitchFamily="34" charset="0"/>
              </a:rPr>
              <a:t>GOLD A</a:t>
            </a:r>
          </a:p>
        </p:txBody>
      </p:sp>
      <p:sp>
        <p:nvSpPr>
          <p:cNvPr id="88076" name="CuadroTexto 44"/>
          <p:cNvSpPr txBox="1">
            <a:spLocks noChangeArrowheads="1"/>
          </p:cNvSpPr>
          <p:nvPr/>
        </p:nvSpPr>
        <p:spPr bwMode="auto">
          <a:xfrm>
            <a:off x="2999309" y="1500659"/>
            <a:ext cx="15367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s-ES" altLang="es-ES" sz="1400" b="1">
                <a:solidFill>
                  <a:srgbClr val="000000"/>
                </a:solidFill>
                <a:latin typeface="Calibri" panose="020F0502020204030204" pitchFamily="34" charset="0"/>
              </a:rPr>
              <a:t>GOLD 2011</a:t>
            </a:r>
          </a:p>
        </p:txBody>
      </p:sp>
      <p:sp>
        <p:nvSpPr>
          <p:cNvPr id="88077" name="CuadroTexto 76"/>
          <p:cNvSpPr txBox="1">
            <a:spLocks noChangeArrowheads="1"/>
          </p:cNvSpPr>
          <p:nvPr/>
        </p:nvSpPr>
        <p:spPr bwMode="auto">
          <a:xfrm>
            <a:off x="8536509" y="1484784"/>
            <a:ext cx="7683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sz="1400" b="1">
                <a:solidFill>
                  <a:srgbClr val="000000"/>
                </a:solidFill>
                <a:latin typeface="Calibri" panose="020F0502020204030204" pitchFamily="34" charset="0"/>
              </a:rPr>
              <a:t>mMRC </a:t>
            </a:r>
          </a:p>
        </p:txBody>
      </p:sp>
      <p:cxnSp>
        <p:nvCxnSpPr>
          <p:cNvPr id="87" name="Conector recto 86"/>
          <p:cNvCxnSpPr/>
          <p:nvPr/>
        </p:nvCxnSpPr>
        <p:spPr>
          <a:xfrm>
            <a:off x="3099321" y="2051521"/>
            <a:ext cx="312738" cy="0"/>
          </a:xfrm>
          <a:prstGeom prst="line">
            <a:avLst/>
          </a:prstGeom>
          <a:noFill/>
          <a:ln>
            <a:solidFill>
              <a:srgbClr val="FED700"/>
            </a:solidFill>
          </a:ln>
        </p:spPr>
        <p:style>
          <a:lnRef idx="2">
            <a:schemeClr val="accent1">
              <a:shade val="50000"/>
            </a:schemeClr>
          </a:lnRef>
          <a:fillRef idx="1">
            <a:schemeClr val="accent1"/>
          </a:fillRef>
          <a:effectRef idx="0">
            <a:schemeClr val="accent1"/>
          </a:effectRef>
          <a:fontRef idx="minor">
            <a:schemeClr val="lt1"/>
          </a:fontRef>
        </p:style>
      </p:cxnSp>
      <p:sp>
        <p:nvSpPr>
          <p:cNvPr id="88079" name="CuadroTexto 87"/>
          <p:cNvSpPr txBox="1">
            <a:spLocks noChangeArrowheads="1"/>
          </p:cNvSpPr>
          <p:nvPr/>
        </p:nvSpPr>
        <p:spPr bwMode="auto">
          <a:xfrm>
            <a:off x="2913584" y="2118196"/>
            <a:ext cx="6858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s-ES" altLang="es-ES" sz="1100">
                <a:solidFill>
                  <a:srgbClr val="000000"/>
                </a:solidFill>
                <a:latin typeface="Calibri" panose="020F0502020204030204" pitchFamily="34" charset="0"/>
              </a:rPr>
              <a:t>GOLD B</a:t>
            </a:r>
          </a:p>
        </p:txBody>
      </p:sp>
      <p:cxnSp>
        <p:nvCxnSpPr>
          <p:cNvPr id="89" name="Conector recto 88"/>
          <p:cNvCxnSpPr/>
          <p:nvPr/>
        </p:nvCxnSpPr>
        <p:spPr>
          <a:xfrm>
            <a:off x="3897834" y="2051521"/>
            <a:ext cx="311150" cy="0"/>
          </a:xfrm>
          <a:prstGeom prst="line">
            <a:avLst/>
          </a:prstGeom>
          <a:noFill/>
          <a:ln>
            <a:solidFill>
              <a:srgbClr val="04516D"/>
            </a:solidFill>
          </a:ln>
        </p:spPr>
        <p:style>
          <a:lnRef idx="2">
            <a:schemeClr val="accent1">
              <a:shade val="50000"/>
            </a:schemeClr>
          </a:lnRef>
          <a:fillRef idx="1">
            <a:schemeClr val="accent1"/>
          </a:fillRef>
          <a:effectRef idx="0">
            <a:schemeClr val="accent1"/>
          </a:effectRef>
          <a:fontRef idx="minor">
            <a:schemeClr val="lt1"/>
          </a:fontRef>
        </p:style>
      </p:cxnSp>
      <p:sp>
        <p:nvSpPr>
          <p:cNvPr id="88081" name="CuadroTexto 89"/>
          <p:cNvSpPr txBox="1">
            <a:spLocks noChangeArrowheads="1"/>
          </p:cNvSpPr>
          <p:nvPr/>
        </p:nvSpPr>
        <p:spPr bwMode="auto">
          <a:xfrm>
            <a:off x="3708921" y="2118196"/>
            <a:ext cx="687388"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s-ES" altLang="es-ES" sz="1100">
                <a:solidFill>
                  <a:srgbClr val="000000"/>
                </a:solidFill>
                <a:latin typeface="Calibri" panose="020F0502020204030204" pitchFamily="34" charset="0"/>
              </a:rPr>
              <a:t>GOLD C</a:t>
            </a:r>
          </a:p>
        </p:txBody>
      </p:sp>
      <p:cxnSp>
        <p:nvCxnSpPr>
          <p:cNvPr id="91" name="Conector recto 90"/>
          <p:cNvCxnSpPr/>
          <p:nvPr/>
        </p:nvCxnSpPr>
        <p:spPr>
          <a:xfrm>
            <a:off x="4701109" y="2051521"/>
            <a:ext cx="311150" cy="0"/>
          </a:xfrm>
          <a:prstGeom prst="line">
            <a:avLst/>
          </a:prstGeom>
          <a:noFill/>
          <a:ln>
            <a:solidFill>
              <a:srgbClr val="41B6DF"/>
            </a:solidFill>
          </a:ln>
        </p:spPr>
        <p:style>
          <a:lnRef idx="2">
            <a:schemeClr val="accent1">
              <a:shade val="50000"/>
            </a:schemeClr>
          </a:lnRef>
          <a:fillRef idx="1">
            <a:schemeClr val="accent1"/>
          </a:fillRef>
          <a:effectRef idx="0">
            <a:schemeClr val="accent1"/>
          </a:effectRef>
          <a:fontRef idx="minor">
            <a:schemeClr val="lt1"/>
          </a:fontRef>
        </p:style>
      </p:cxnSp>
      <p:sp>
        <p:nvSpPr>
          <p:cNvPr id="88083" name="CuadroTexto 91"/>
          <p:cNvSpPr txBox="1">
            <a:spLocks noChangeArrowheads="1"/>
          </p:cNvSpPr>
          <p:nvPr/>
        </p:nvSpPr>
        <p:spPr bwMode="auto">
          <a:xfrm>
            <a:off x="4513784" y="2118196"/>
            <a:ext cx="687387"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s-ES" altLang="es-ES" sz="1100">
                <a:solidFill>
                  <a:srgbClr val="000000"/>
                </a:solidFill>
                <a:latin typeface="Calibri" panose="020F0502020204030204" pitchFamily="34" charset="0"/>
              </a:rPr>
              <a:t>GOLD D</a:t>
            </a:r>
          </a:p>
        </p:txBody>
      </p:sp>
      <p:cxnSp>
        <p:nvCxnSpPr>
          <p:cNvPr id="94" name="Conector recto 93"/>
          <p:cNvCxnSpPr/>
          <p:nvPr/>
        </p:nvCxnSpPr>
        <p:spPr>
          <a:xfrm>
            <a:off x="7563371" y="2051521"/>
            <a:ext cx="311150" cy="0"/>
          </a:xfrm>
          <a:prstGeom prst="line">
            <a:avLst/>
          </a:prstGeom>
          <a:noFill/>
          <a:ln>
            <a:solidFill>
              <a:srgbClr val="0090DC"/>
            </a:solidFill>
          </a:ln>
        </p:spPr>
        <p:style>
          <a:lnRef idx="2">
            <a:schemeClr val="accent1">
              <a:shade val="50000"/>
            </a:schemeClr>
          </a:lnRef>
          <a:fillRef idx="1">
            <a:schemeClr val="accent1"/>
          </a:fillRef>
          <a:effectRef idx="0">
            <a:schemeClr val="accent1"/>
          </a:effectRef>
          <a:fontRef idx="minor">
            <a:schemeClr val="lt1"/>
          </a:fontRef>
        </p:style>
      </p:cxnSp>
      <p:sp>
        <p:nvSpPr>
          <p:cNvPr id="88085" name="CuadroTexto 94"/>
          <p:cNvSpPr txBox="1">
            <a:spLocks noChangeArrowheads="1"/>
          </p:cNvSpPr>
          <p:nvPr/>
        </p:nvSpPr>
        <p:spPr bwMode="auto">
          <a:xfrm>
            <a:off x="7374459" y="2118196"/>
            <a:ext cx="688975"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s-ES" altLang="es-ES" sz="1100">
                <a:solidFill>
                  <a:srgbClr val="000000"/>
                </a:solidFill>
                <a:latin typeface="Calibri" panose="020F0502020204030204" pitchFamily="34" charset="0"/>
              </a:rPr>
              <a:t>Grupo 1</a:t>
            </a:r>
          </a:p>
        </p:txBody>
      </p:sp>
      <p:cxnSp>
        <p:nvCxnSpPr>
          <p:cNvPr id="96" name="Conector recto 95"/>
          <p:cNvCxnSpPr/>
          <p:nvPr/>
        </p:nvCxnSpPr>
        <p:spPr>
          <a:xfrm>
            <a:off x="8368234" y="2051521"/>
            <a:ext cx="311150" cy="0"/>
          </a:xfrm>
          <a:prstGeom prst="line">
            <a:avLst/>
          </a:prstGeom>
          <a:noFill/>
          <a:ln>
            <a:solidFill>
              <a:srgbClr val="FED700"/>
            </a:solidFill>
          </a:ln>
        </p:spPr>
        <p:style>
          <a:lnRef idx="2">
            <a:schemeClr val="accent1">
              <a:shade val="50000"/>
            </a:schemeClr>
          </a:lnRef>
          <a:fillRef idx="1">
            <a:schemeClr val="accent1"/>
          </a:fillRef>
          <a:effectRef idx="0">
            <a:schemeClr val="accent1"/>
          </a:effectRef>
          <a:fontRef idx="minor">
            <a:schemeClr val="lt1"/>
          </a:fontRef>
        </p:style>
      </p:cxnSp>
      <p:sp>
        <p:nvSpPr>
          <p:cNvPr id="88087" name="CuadroTexto 96"/>
          <p:cNvSpPr txBox="1">
            <a:spLocks noChangeArrowheads="1"/>
          </p:cNvSpPr>
          <p:nvPr/>
        </p:nvSpPr>
        <p:spPr bwMode="auto">
          <a:xfrm>
            <a:off x="8180909" y="2118196"/>
            <a:ext cx="6858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s-ES" altLang="es-ES" sz="1100">
                <a:solidFill>
                  <a:srgbClr val="000000"/>
                </a:solidFill>
                <a:latin typeface="Calibri" panose="020F0502020204030204" pitchFamily="34" charset="0"/>
              </a:rPr>
              <a:t>Grupo 2</a:t>
            </a:r>
          </a:p>
        </p:txBody>
      </p:sp>
      <p:cxnSp>
        <p:nvCxnSpPr>
          <p:cNvPr id="98" name="Conector recto 97"/>
          <p:cNvCxnSpPr/>
          <p:nvPr/>
        </p:nvCxnSpPr>
        <p:spPr>
          <a:xfrm>
            <a:off x="9165159" y="2051521"/>
            <a:ext cx="311150" cy="0"/>
          </a:xfrm>
          <a:prstGeom prst="line">
            <a:avLst/>
          </a:prstGeom>
          <a:noFill/>
          <a:ln>
            <a:solidFill>
              <a:srgbClr val="04516D"/>
            </a:solidFill>
          </a:ln>
        </p:spPr>
        <p:style>
          <a:lnRef idx="2">
            <a:schemeClr val="accent1">
              <a:shade val="50000"/>
            </a:schemeClr>
          </a:lnRef>
          <a:fillRef idx="1">
            <a:schemeClr val="accent1"/>
          </a:fillRef>
          <a:effectRef idx="0">
            <a:schemeClr val="accent1"/>
          </a:effectRef>
          <a:fontRef idx="minor">
            <a:schemeClr val="lt1"/>
          </a:fontRef>
        </p:style>
      </p:cxnSp>
      <p:sp>
        <p:nvSpPr>
          <p:cNvPr id="88089" name="CuadroTexto 98"/>
          <p:cNvSpPr txBox="1">
            <a:spLocks noChangeArrowheads="1"/>
          </p:cNvSpPr>
          <p:nvPr/>
        </p:nvSpPr>
        <p:spPr bwMode="auto">
          <a:xfrm>
            <a:off x="8977834" y="2118196"/>
            <a:ext cx="687387"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s-ES" altLang="es-ES" sz="1100">
                <a:solidFill>
                  <a:srgbClr val="000000"/>
                </a:solidFill>
                <a:latin typeface="Calibri" panose="020F0502020204030204" pitchFamily="34" charset="0"/>
              </a:rPr>
              <a:t>Grupo 3</a:t>
            </a:r>
          </a:p>
        </p:txBody>
      </p:sp>
      <p:cxnSp>
        <p:nvCxnSpPr>
          <p:cNvPr id="100" name="Conector recto 99"/>
          <p:cNvCxnSpPr/>
          <p:nvPr/>
        </p:nvCxnSpPr>
        <p:spPr>
          <a:xfrm>
            <a:off x="9970021" y="2051521"/>
            <a:ext cx="311150" cy="0"/>
          </a:xfrm>
          <a:prstGeom prst="line">
            <a:avLst/>
          </a:prstGeom>
          <a:noFill/>
          <a:ln>
            <a:solidFill>
              <a:srgbClr val="41B6DF"/>
            </a:solidFill>
          </a:ln>
        </p:spPr>
        <p:style>
          <a:lnRef idx="2">
            <a:schemeClr val="accent1">
              <a:shade val="50000"/>
            </a:schemeClr>
          </a:lnRef>
          <a:fillRef idx="1">
            <a:schemeClr val="accent1"/>
          </a:fillRef>
          <a:effectRef idx="0">
            <a:schemeClr val="accent1"/>
          </a:effectRef>
          <a:fontRef idx="minor">
            <a:schemeClr val="lt1"/>
          </a:fontRef>
        </p:style>
      </p:cxnSp>
      <p:sp>
        <p:nvSpPr>
          <p:cNvPr id="88091" name="CuadroTexto 100"/>
          <p:cNvSpPr txBox="1">
            <a:spLocks noChangeArrowheads="1"/>
          </p:cNvSpPr>
          <p:nvPr/>
        </p:nvSpPr>
        <p:spPr bwMode="auto">
          <a:xfrm>
            <a:off x="9781109" y="2118196"/>
            <a:ext cx="688975"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s-ES" altLang="es-ES" sz="1100">
                <a:solidFill>
                  <a:srgbClr val="000000"/>
                </a:solidFill>
                <a:latin typeface="Calibri" panose="020F0502020204030204" pitchFamily="34" charset="0"/>
              </a:rPr>
              <a:t>Grupo 4</a:t>
            </a:r>
          </a:p>
        </p:txBody>
      </p:sp>
      <p:sp>
        <p:nvSpPr>
          <p:cNvPr id="88092" name="Rectángulo 104"/>
          <p:cNvSpPr>
            <a:spLocks noChangeArrowheads="1"/>
          </p:cNvSpPr>
          <p:nvPr/>
        </p:nvSpPr>
        <p:spPr bwMode="auto">
          <a:xfrm>
            <a:off x="2935809" y="3932709"/>
            <a:ext cx="263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s-ES" sz="1200">
                <a:solidFill>
                  <a:srgbClr val="585858"/>
                </a:solidFill>
                <a:latin typeface="Calibri" panose="020F0502020204030204" pitchFamily="34" charset="0"/>
                <a:sym typeface="Symbol" panose="05050102010706020507" pitchFamily="18" charset="2"/>
              </a:rPr>
              <a:t>2</a:t>
            </a:r>
          </a:p>
        </p:txBody>
      </p:sp>
      <p:sp>
        <p:nvSpPr>
          <p:cNvPr id="88093" name="Rectángulo 105"/>
          <p:cNvSpPr>
            <a:spLocks noChangeArrowheads="1"/>
          </p:cNvSpPr>
          <p:nvPr/>
        </p:nvSpPr>
        <p:spPr bwMode="auto">
          <a:xfrm>
            <a:off x="3500959" y="3932709"/>
            <a:ext cx="263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s-ES" sz="1200">
                <a:solidFill>
                  <a:srgbClr val="585858"/>
                </a:solidFill>
                <a:latin typeface="Calibri" panose="020F0502020204030204" pitchFamily="34" charset="0"/>
                <a:sym typeface="Symbol" panose="05050102010706020507" pitchFamily="18" charset="2"/>
              </a:rPr>
              <a:t>3</a:t>
            </a:r>
          </a:p>
        </p:txBody>
      </p:sp>
      <p:sp>
        <p:nvSpPr>
          <p:cNvPr id="88094" name="Rectángulo 106"/>
          <p:cNvSpPr>
            <a:spLocks noChangeArrowheads="1"/>
          </p:cNvSpPr>
          <p:nvPr/>
        </p:nvSpPr>
        <p:spPr bwMode="auto">
          <a:xfrm>
            <a:off x="4075634" y="3932709"/>
            <a:ext cx="2619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s-ES" sz="1200">
                <a:solidFill>
                  <a:srgbClr val="585858"/>
                </a:solidFill>
                <a:latin typeface="Calibri" panose="020F0502020204030204" pitchFamily="34" charset="0"/>
                <a:sym typeface="Symbol" panose="05050102010706020507" pitchFamily="18" charset="2"/>
              </a:rPr>
              <a:t>4</a:t>
            </a:r>
          </a:p>
        </p:txBody>
      </p:sp>
      <p:sp>
        <p:nvSpPr>
          <p:cNvPr id="88095" name="Rectángulo 107"/>
          <p:cNvSpPr>
            <a:spLocks noChangeArrowheads="1"/>
          </p:cNvSpPr>
          <p:nvPr/>
        </p:nvSpPr>
        <p:spPr bwMode="auto">
          <a:xfrm>
            <a:off x="4648721" y="3932709"/>
            <a:ext cx="263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s-ES" sz="1200">
                <a:solidFill>
                  <a:srgbClr val="585858"/>
                </a:solidFill>
                <a:latin typeface="Calibri" panose="020F0502020204030204" pitchFamily="34" charset="0"/>
                <a:sym typeface="Symbol" panose="05050102010706020507" pitchFamily="18" charset="2"/>
              </a:rPr>
              <a:t>5</a:t>
            </a:r>
          </a:p>
        </p:txBody>
      </p:sp>
      <p:sp>
        <p:nvSpPr>
          <p:cNvPr id="88096" name="Rectángulo 108"/>
          <p:cNvSpPr>
            <a:spLocks noChangeArrowheads="1"/>
          </p:cNvSpPr>
          <p:nvPr/>
        </p:nvSpPr>
        <p:spPr bwMode="auto">
          <a:xfrm>
            <a:off x="5199584" y="3932709"/>
            <a:ext cx="2619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s-ES" sz="1200">
                <a:solidFill>
                  <a:srgbClr val="585858"/>
                </a:solidFill>
                <a:latin typeface="Calibri" panose="020F0502020204030204" pitchFamily="34" charset="0"/>
                <a:sym typeface="Symbol" panose="05050102010706020507" pitchFamily="18" charset="2"/>
              </a:rPr>
              <a:t>6</a:t>
            </a:r>
          </a:p>
        </p:txBody>
      </p:sp>
      <p:sp>
        <p:nvSpPr>
          <p:cNvPr id="118" name="Forma libre 117"/>
          <p:cNvSpPr/>
          <p:nvPr/>
        </p:nvSpPr>
        <p:spPr>
          <a:xfrm>
            <a:off x="1951559" y="2669059"/>
            <a:ext cx="2984500" cy="390525"/>
          </a:xfrm>
          <a:custGeom>
            <a:avLst/>
            <a:gdLst>
              <a:gd name="connsiteX0" fmla="*/ 2238375 w 2238375"/>
              <a:gd name="connsiteY0" fmla="*/ 385763 h 390525"/>
              <a:gd name="connsiteX1" fmla="*/ 1864519 w 2238375"/>
              <a:gd name="connsiteY1" fmla="*/ 390525 h 390525"/>
              <a:gd name="connsiteX2" fmla="*/ 1840707 w 2238375"/>
              <a:gd name="connsiteY2" fmla="*/ 371475 h 390525"/>
              <a:gd name="connsiteX3" fmla="*/ 1712119 w 2238375"/>
              <a:gd name="connsiteY3" fmla="*/ 364332 h 390525"/>
              <a:gd name="connsiteX4" fmla="*/ 1695450 w 2238375"/>
              <a:gd name="connsiteY4" fmla="*/ 354807 h 390525"/>
              <a:gd name="connsiteX5" fmla="*/ 1664494 w 2238375"/>
              <a:gd name="connsiteY5" fmla="*/ 350044 h 390525"/>
              <a:gd name="connsiteX6" fmla="*/ 1657350 w 2238375"/>
              <a:gd name="connsiteY6" fmla="*/ 330994 h 390525"/>
              <a:gd name="connsiteX7" fmla="*/ 1640682 w 2238375"/>
              <a:gd name="connsiteY7" fmla="*/ 328613 h 390525"/>
              <a:gd name="connsiteX8" fmla="*/ 1619250 w 2238375"/>
              <a:gd name="connsiteY8" fmla="*/ 311944 h 390525"/>
              <a:gd name="connsiteX9" fmla="*/ 1504950 w 2238375"/>
              <a:gd name="connsiteY9" fmla="*/ 311944 h 390525"/>
              <a:gd name="connsiteX10" fmla="*/ 1471613 w 2238375"/>
              <a:gd name="connsiteY10" fmla="*/ 297657 h 390525"/>
              <a:gd name="connsiteX11" fmla="*/ 1412082 w 2238375"/>
              <a:gd name="connsiteY11" fmla="*/ 297657 h 390525"/>
              <a:gd name="connsiteX12" fmla="*/ 1407319 w 2238375"/>
              <a:gd name="connsiteY12" fmla="*/ 278607 h 390525"/>
              <a:gd name="connsiteX13" fmla="*/ 1335882 w 2238375"/>
              <a:gd name="connsiteY13" fmla="*/ 276225 h 390525"/>
              <a:gd name="connsiteX14" fmla="*/ 1273969 w 2238375"/>
              <a:gd name="connsiteY14" fmla="*/ 269082 h 390525"/>
              <a:gd name="connsiteX15" fmla="*/ 1264444 w 2238375"/>
              <a:gd name="connsiteY15" fmla="*/ 257175 h 390525"/>
              <a:gd name="connsiteX16" fmla="*/ 1171575 w 2238375"/>
              <a:gd name="connsiteY16" fmla="*/ 250032 h 390525"/>
              <a:gd name="connsiteX17" fmla="*/ 1157288 w 2238375"/>
              <a:gd name="connsiteY17" fmla="*/ 242888 h 390525"/>
              <a:gd name="connsiteX18" fmla="*/ 1128713 w 2238375"/>
              <a:gd name="connsiteY18" fmla="*/ 242888 h 390525"/>
              <a:gd name="connsiteX19" fmla="*/ 1109663 w 2238375"/>
              <a:gd name="connsiteY19" fmla="*/ 221457 h 390525"/>
              <a:gd name="connsiteX20" fmla="*/ 1050132 w 2238375"/>
              <a:gd name="connsiteY20" fmla="*/ 233363 h 390525"/>
              <a:gd name="connsiteX21" fmla="*/ 1042988 w 2238375"/>
              <a:gd name="connsiteY21" fmla="*/ 216694 h 390525"/>
              <a:gd name="connsiteX22" fmla="*/ 1002507 w 2238375"/>
              <a:gd name="connsiteY22" fmla="*/ 214313 h 390525"/>
              <a:gd name="connsiteX23" fmla="*/ 990600 w 2238375"/>
              <a:gd name="connsiteY23" fmla="*/ 209550 h 390525"/>
              <a:gd name="connsiteX24" fmla="*/ 897732 w 2238375"/>
              <a:gd name="connsiteY24" fmla="*/ 209550 h 390525"/>
              <a:gd name="connsiteX25" fmla="*/ 883444 w 2238375"/>
              <a:gd name="connsiteY25" fmla="*/ 197644 h 390525"/>
              <a:gd name="connsiteX26" fmla="*/ 842963 w 2238375"/>
              <a:gd name="connsiteY26" fmla="*/ 190500 h 390525"/>
              <a:gd name="connsiteX27" fmla="*/ 835819 w 2238375"/>
              <a:gd name="connsiteY27" fmla="*/ 178594 h 390525"/>
              <a:gd name="connsiteX28" fmla="*/ 835819 w 2238375"/>
              <a:gd name="connsiteY28" fmla="*/ 178594 h 390525"/>
              <a:gd name="connsiteX29" fmla="*/ 792957 w 2238375"/>
              <a:gd name="connsiteY29" fmla="*/ 169069 h 390525"/>
              <a:gd name="connsiteX30" fmla="*/ 766763 w 2238375"/>
              <a:gd name="connsiteY30" fmla="*/ 159544 h 390525"/>
              <a:gd name="connsiteX31" fmla="*/ 740569 w 2238375"/>
              <a:gd name="connsiteY31" fmla="*/ 159544 h 390525"/>
              <a:gd name="connsiteX32" fmla="*/ 714375 w 2238375"/>
              <a:gd name="connsiteY32" fmla="*/ 138113 h 390525"/>
              <a:gd name="connsiteX33" fmla="*/ 669132 w 2238375"/>
              <a:gd name="connsiteY33" fmla="*/ 140494 h 390525"/>
              <a:gd name="connsiteX34" fmla="*/ 626269 w 2238375"/>
              <a:gd name="connsiteY34" fmla="*/ 138113 h 390525"/>
              <a:gd name="connsiteX35" fmla="*/ 604838 w 2238375"/>
              <a:gd name="connsiteY35" fmla="*/ 126207 h 390525"/>
              <a:gd name="connsiteX36" fmla="*/ 561975 w 2238375"/>
              <a:gd name="connsiteY36" fmla="*/ 123825 h 390525"/>
              <a:gd name="connsiteX37" fmla="*/ 545307 w 2238375"/>
              <a:gd name="connsiteY37" fmla="*/ 104775 h 390525"/>
              <a:gd name="connsiteX38" fmla="*/ 502444 w 2238375"/>
              <a:gd name="connsiteY38" fmla="*/ 107157 h 390525"/>
              <a:gd name="connsiteX39" fmla="*/ 442913 w 2238375"/>
              <a:gd name="connsiteY39" fmla="*/ 100013 h 390525"/>
              <a:gd name="connsiteX40" fmla="*/ 395288 w 2238375"/>
              <a:gd name="connsiteY40" fmla="*/ 102394 h 390525"/>
              <a:gd name="connsiteX41" fmla="*/ 354807 w 2238375"/>
              <a:gd name="connsiteY41" fmla="*/ 104775 h 390525"/>
              <a:gd name="connsiteX42" fmla="*/ 323850 w 2238375"/>
              <a:gd name="connsiteY42" fmla="*/ 88107 h 390525"/>
              <a:gd name="connsiteX43" fmla="*/ 295275 w 2238375"/>
              <a:gd name="connsiteY43" fmla="*/ 64294 h 390525"/>
              <a:gd name="connsiteX44" fmla="*/ 245269 w 2238375"/>
              <a:gd name="connsiteY44" fmla="*/ 64294 h 390525"/>
              <a:gd name="connsiteX45" fmla="*/ 180975 w 2238375"/>
              <a:gd name="connsiteY45" fmla="*/ 50007 h 390525"/>
              <a:gd name="connsiteX46" fmla="*/ 114300 w 2238375"/>
              <a:gd name="connsiteY46" fmla="*/ 47625 h 390525"/>
              <a:gd name="connsiteX47" fmla="*/ 97632 w 2238375"/>
              <a:gd name="connsiteY47" fmla="*/ 16669 h 390525"/>
              <a:gd name="connsiteX48" fmla="*/ 0 w 2238375"/>
              <a:gd name="connsiteY48" fmla="*/ 0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238375" h="390525">
                <a:moveTo>
                  <a:pt x="2238375" y="385763"/>
                </a:moveTo>
                <a:lnTo>
                  <a:pt x="1864519" y="390525"/>
                </a:lnTo>
                <a:lnTo>
                  <a:pt x="1840707" y="371475"/>
                </a:lnTo>
                <a:lnTo>
                  <a:pt x="1712119" y="364332"/>
                </a:lnTo>
                <a:lnTo>
                  <a:pt x="1695450" y="354807"/>
                </a:lnTo>
                <a:lnTo>
                  <a:pt x="1664494" y="350044"/>
                </a:lnTo>
                <a:lnTo>
                  <a:pt x="1657350" y="330994"/>
                </a:lnTo>
                <a:lnTo>
                  <a:pt x="1640682" y="328613"/>
                </a:lnTo>
                <a:lnTo>
                  <a:pt x="1619250" y="311944"/>
                </a:lnTo>
                <a:lnTo>
                  <a:pt x="1504950" y="311944"/>
                </a:lnTo>
                <a:lnTo>
                  <a:pt x="1471613" y="297657"/>
                </a:lnTo>
                <a:lnTo>
                  <a:pt x="1412082" y="297657"/>
                </a:lnTo>
                <a:lnTo>
                  <a:pt x="1407319" y="278607"/>
                </a:lnTo>
                <a:lnTo>
                  <a:pt x="1335882" y="276225"/>
                </a:lnTo>
                <a:lnTo>
                  <a:pt x="1273969" y="269082"/>
                </a:lnTo>
                <a:lnTo>
                  <a:pt x="1264444" y="257175"/>
                </a:lnTo>
                <a:lnTo>
                  <a:pt x="1171575" y="250032"/>
                </a:lnTo>
                <a:lnTo>
                  <a:pt x="1157288" y="242888"/>
                </a:lnTo>
                <a:lnTo>
                  <a:pt x="1128713" y="242888"/>
                </a:lnTo>
                <a:lnTo>
                  <a:pt x="1109663" y="221457"/>
                </a:lnTo>
                <a:lnTo>
                  <a:pt x="1050132" y="233363"/>
                </a:lnTo>
                <a:lnTo>
                  <a:pt x="1042988" y="216694"/>
                </a:lnTo>
                <a:lnTo>
                  <a:pt x="1002507" y="214313"/>
                </a:lnTo>
                <a:lnTo>
                  <a:pt x="990600" y="209550"/>
                </a:lnTo>
                <a:lnTo>
                  <a:pt x="897732" y="209550"/>
                </a:lnTo>
                <a:lnTo>
                  <a:pt x="883444" y="197644"/>
                </a:lnTo>
                <a:lnTo>
                  <a:pt x="842963" y="190500"/>
                </a:lnTo>
                <a:lnTo>
                  <a:pt x="835819" y="178594"/>
                </a:lnTo>
                <a:lnTo>
                  <a:pt x="835819" y="178594"/>
                </a:lnTo>
                <a:lnTo>
                  <a:pt x="792957" y="169069"/>
                </a:lnTo>
                <a:lnTo>
                  <a:pt x="766763" y="159544"/>
                </a:lnTo>
                <a:lnTo>
                  <a:pt x="740569" y="159544"/>
                </a:lnTo>
                <a:lnTo>
                  <a:pt x="714375" y="138113"/>
                </a:lnTo>
                <a:lnTo>
                  <a:pt x="669132" y="140494"/>
                </a:lnTo>
                <a:lnTo>
                  <a:pt x="626269" y="138113"/>
                </a:lnTo>
                <a:lnTo>
                  <a:pt x="604838" y="126207"/>
                </a:lnTo>
                <a:lnTo>
                  <a:pt x="561975" y="123825"/>
                </a:lnTo>
                <a:lnTo>
                  <a:pt x="545307" y="104775"/>
                </a:lnTo>
                <a:lnTo>
                  <a:pt x="502444" y="107157"/>
                </a:lnTo>
                <a:lnTo>
                  <a:pt x="442913" y="100013"/>
                </a:lnTo>
                <a:lnTo>
                  <a:pt x="395288" y="102394"/>
                </a:lnTo>
                <a:lnTo>
                  <a:pt x="354807" y="104775"/>
                </a:lnTo>
                <a:lnTo>
                  <a:pt x="323850" y="88107"/>
                </a:lnTo>
                <a:lnTo>
                  <a:pt x="295275" y="64294"/>
                </a:lnTo>
                <a:lnTo>
                  <a:pt x="245269" y="64294"/>
                </a:lnTo>
                <a:lnTo>
                  <a:pt x="180975" y="50007"/>
                </a:lnTo>
                <a:lnTo>
                  <a:pt x="114300" y="47625"/>
                </a:lnTo>
                <a:lnTo>
                  <a:pt x="97632" y="16669"/>
                </a:lnTo>
                <a:lnTo>
                  <a:pt x="0" y="0"/>
                </a:lnTo>
              </a:path>
            </a:pathLst>
          </a:custGeom>
          <a:noFill/>
          <a:ln w="31750">
            <a:solidFill>
              <a:srgbClr val="04516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solidFill>
                <a:prstClr val="white"/>
              </a:solidFill>
            </a:endParaRPr>
          </a:p>
        </p:txBody>
      </p:sp>
      <p:sp>
        <p:nvSpPr>
          <p:cNvPr id="119" name="Forma libre 118"/>
          <p:cNvSpPr/>
          <p:nvPr/>
        </p:nvSpPr>
        <p:spPr>
          <a:xfrm>
            <a:off x="1948384" y="2669059"/>
            <a:ext cx="2974975" cy="211137"/>
          </a:xfrm>
          <a:custGeom>
            <a:avLst/>
            <a:gdLst>
              <a:gd name="connsiteX0" fmla="*/ 2233612 w 2233612"/>
              <a:gd name="connsiteY0" fmla="*/ 211932 h 211932"/>
              <a:gd name="connsiteX1" fmla="*/ 1759744 w 2233612"/>
              <a:gd name="connsiteY1" fmla="*/ 211932 h 211932"/>
              <a:gd name="connsiteX2" fmla="*/ 1745456 w 2233612"/>
              <a:gd name="connsiteY2" fmla="*/ 197644 h 211932"/>
              <a:gd name="connsiteX3" fmla="*/ 1707356 w 2233612"/>
              <a:gd name="connsiteY3" fmla="*/ 173832 h 211932"/>
              <a:gd name="connsiteX4" fmla="*/ 1704975 w 2233612"/>
              <a:gd name="connsiteY4" fmla="*/ 150019 h 211932"/>
              <a:gd name="connsiteX5" fmla="*/ 1276350 w 2233612"/>
              <a:gd name="connsiteY5" fmla="*/ 152400 h 211932"/>
              <a:gd name="connsiteX6" fmla="*/ 1276350 w 2233612"/>
              <a:gd name="connsiteY6" fmla="*/ 138113 h 211932"/>
              <a:gd name="connsiteX7" fmla="*/ 1214437 w 2233612"/>
              <a:gd name="connsiteY7" fmla="*/ 133350 h 211932"/>
              <a:gd name="connsiteX8" fmla="*/ 1214437 w 2233612"/>
              <a:gd name="connsiteY8" fmla="*/ 116682 h 211932"/>
              <a:gd name="connsiteX9" fmla="*/ 1114425 w 2233612"/>
              <a:gd name="connsiteY9" fmla="*/ 119063 h 211932"/>
              <a:gd name="connsiteX10" fmla="*/ 1107281 w 2233612"/>
              <a:gd name="connsiteY10" fmla="*/ 100013 h 211932"/>
              <a:gd name="connsiteX11" fmla="*/ 1083469 w 2233612"/>
              <a:gd name="connsiteY11" fmla="*/ 100013 h 211932"/>
              <a:gd name="connsiteX12" fmla="*/ 1083469 w 2233612"/>
              <a:gd name="connsiteY12" fmla="*/ 78582 h 211932"/>
              <a:gd name="connsiteX13" fmla="*/ 816769 w 2233612"/>
              <a:gd name="connsiteY13" fmla="*/ 78582 h 211932"/>
              <a:gd name="connsiteX14" fmla="*/ 816769 w 2233612"/>
              <a:gd name="connsiteY14" fmla="*/ 64294 h 211932"/>
              <a:gd name="connsiteX15" fmla="*/ 750094 w 2233612"/>
              <a:gd name="connsiteY15" fmla="*/ 61913 h 211932"/>
              <a:gd name="connsiteX16" fmla="*/ 738187 w 2233612"/>
              <a:gd name="connsiteY16" fmla="*/ 52388 h 211932"/>
              <a:gd name="connsiteX17" fmla="*/ 702469 w 2233612"/>
              <a:gd name="connsiteY17" fmla="*/ 52388 h 211932"/>
              <a:gd name="connsiteX18" fmla="*/ 700087 w 2233612"/>
              <a:gd name="connsiteY18" fmla="*/ 38100 h 211932"/>
              <a:gd name="connsiteX19" fmla="*/ 647700 w 2233612"/>
              <a:gd name="connsiteY19" fmla="*/ 38100 h 211932"/>
              <a:gd name="connsiteX20" fmla="*/ 635794 w 2233612"/>
              <a:gd name="connsiteY20" fmla="*/ 16669 h 211932"/>
              <a:gd name="connsiteX21" fmla="*/ 511969 w 2233612"/>
              <a:gd name="connsiteY21" fmla="*/ 23813 h 211932"/>
              <a:gd name="connsiteX22" fmla="*/ 500062 w 2233612"/>
              <a:gd name="connsiteY22" fmla="*/ 7144 h 211932"/>
              <a:gd name="connsiteX23" fmla="*/ 450056 w 2233612"/>
              <a:gd name="connsiteY23" fmla="*/ 11907 h 211932"/>
              <a:gd name="connsiteX24" fmla="*/ 445294 w 2233612"/>
              <a:gd name="connsiteY24" fmla="*/ 0 h 211932"/>
              <a:gd name="connsiteX25" fmla="*/ 0 w 2233612"/>
              <a:gd name="connsiteY25" fmla="*/ 0 h 21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33612" h="211932">
                <a:moveTo>
                  <a:pt x="2233612" y="211932"/>
                </a:moveTo>
                <a:lnTo>
                  <a:pt x="1759744" y="211932"/>
                </a:lnTo>
                <a:lnTo>
                  <a:pt x="1745456" y="197644"/>
                </a:lnTo>
                <a:lnTo>
                  <a:pt x="1707356" y="173832"/>
                </a:lnTo>
                <a:lnTo>
                  <a:pt x="1704975" y="150019"/>
                </a:lnTo>
                <a:lnTo>
                  <a:pt x="1276350" y="152400"/>
                </a:lnTo>
                <a:lnTo>
                  <a:pt x="1276350" y="138113"/>
                </a:lnTo>
                <a:lnTo>
                  <a:pt x="1214437" y="133350"/>
                </a:lnTo>
                <a:lnTo>
                  <a:pt x="1214437" y="116682"/>
                </a:lnTo>
                <a:lnTo>
                  <a:pt x="1114425" y="119063"/>
                </a:lnTo>
                <a:lnTo>
                  <a:pt x="1107281" y="100013"/>
                </a:lnTo>
                <a:lnTo>
                  <a:pt x="1083469" y="100013"/>
                </a:lnTo>
                <a:lnTo>
                  <a:pt x="1083469" y="78582"/>
                </a:lnTo>
                <a:lnTo>
                  <a:pt x="816769" y="78582"/>
                </a:lnTo>
                <a:lnTo>
                  <a:pt x="816769" y="64294"/>
                </a:lnTo>
                <a:lnTo>
                  <a:pt x="750094" y="61913"/>
                </a:lnTo>
                <a:lnTo>
                  <a:pt x="738187" y="52388"/>
                </a:lnTo>
                <a:lnTo>
                  <a:pt x="702469" y="52388"/>
                </a:lnTo>
                <a:lnTo>
                  <a:pt x="700087" y="38100"/>
                </a:lnTo>
                <a:lnTo>
                  <a:pt x="647700" y="38100"/>
                </a:lnTo>
                <a:lnTo>
                  <a:pt x="635794" y="16669"/>
                </a:lnTo>
                <a:lnTo>
                  <a:pt x="511969" y="23813"/>
                </a:lnTo>
                <a:lnTo>
                  <a:pt x="500062" y="7144"/>
                </a:lnTo>
                <a:lnTo>
                  <a:pt x="450056" y="11907"/>
                </a:lnTo>
                <a:lnTo>
                  <a:pt x="445294" y="0"/>
                </a:lnTo>
                <a:lnTo>
                  <a:pt x="0" y="0"/>
                </a:lnTo>
              </a:path>
            </a:pathLst>
          </a:custGeom>
          <a:noFill/>
          <a:ln w="31750">
            <a:solidFill>
              <a:srgbClr val="0090D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dirty="0">
              <a:solidFill>
                <a:prstClr val="white"/>
              </a:solidFill>
            </a:endParaRPr>
          </a:p>
        </p:txBody>
      </p:sp>
      <p:sp>
        <p:nvSpPr>
          <p:cNvPr id="122" name="Forma libre 121"/>
          <p:cNvSpPr/>
          <p:nvPr/>
        </p:nvSpPr>
        <p:spPr>
          <a:xfrm>
            <a:off x="1973784" y="2665884"/>
            <a:ext cx="2960687" cy="547687"/>
          </a:xfrm>
          <a:custGeom>
            <a:avLst/>
            <a:gdLst>
              <a:gd name="connsiteX0" fmla="*/ 2221706 w 2221706"/>
              <a:gd name="connsiteY0" fmla="*/ 547688 h 547688"/>
              <a:gd name="connsiteX1" fmla="*/ 2097881 w 2221706"/>
              <a:gd name="connsiteY1" fmla="*/ 547688 h 547688"/>
              <a:gd name="connsiteX2" fmla="*/ 2097881 w 2221706"/>
              <a:gd name="connsiteY2" fmla="*/ 485775 h 547688"/>
              <a:gd name="connsiteX3" fmla="*/ 1907381 w 2221706"/>
              <a:gd name="connsiteY3" fmla="*/ 485775 h 547688"/>
              <a:gd name="connsiteX4" fmla="*/ 1902619 w 2221706"/>
              <a:gd name="connsiteY4" fmla="*/ 464344 h 547688"/>
              <a:gd name="connsiteX5" fmla="*/ 1890712 w 2221706"/>
              <a:gd name="connsiteY5" fmla="*/ 461963 h 547688"/>
              <a:gd name="connsiteX6" fmla="*/ 1890712 w 2221706"/>
              <a:gd name="connsiteY6" fmla="*/ 426244 h 547688"/>
              <a:gd name="connsiteX7" fmla="*/ 1697831 w 2221706"/>
              <a:gd name="connsiteY7" fmla="*/ 426244 h 547688"/>
              <a:gd name="connsiteX8" fmla="*/ 1695450 w 2221706"/>
              <a:gd name="connsiteY8" fmla="*/ 402431 h 547688"/>
              <a:gd name="connsiteX9" fmla="*/ 1378744 w 2221706"/>
              <a:gd name="connsiteY9" fmla="*/ 416719 h 547688"/>
              <a:gd name="connsiteX10" fmla="*/ 1378744 w 2221706"/>
              <a:gd name="connsiteY10" fmla="*/ 390525 h 547688"/>
              <a:gd name="connsiteX11" fmla="*/ 1188244 w 2221706"/>
              <a:gd name="connsiteY11" fmla="*/ 388144 h 547688"/>
              <a:gd name="connsiteX12" fmla="*/ 1188244 w 2221706"/>
              <a:gd name="connsiteY12" fmla="*/ 369094 h 547688"/>
              <a:gd name="connsiteX13" fmla="*/ 1109662 w 2221706"/>
              <a:gd name="connsiteY13" fmla="*/ 369094 h 547688"/>
              <a:gd name="connsiteX14" fmla="*/ 1109662 w 2221706"/>
              <a:gd name="connsiteY14" fmla="*/ 364331 h 547688"/>
              <a:gd name="connsiteX15" fmla="*/ 1071562 w 2221706"/>
              <a:gd name="connsiteY15" fmla="*/ 357188 h 547688"/>
              <a:gd name="connsiteX16" fmla="*/ 1064419 w 2221706"/>
              <a:gd name="connsiteY16" fmla="*/ 328613 h 547688"/>
              <a:gd name="connsiteX17" fmla="*/ 954881 w 2221706"/>
              <a:gd name="connsiteY17" fmla="*/ 345281 h 547688"/>
              <a:gd name="connsiteX18" fmla="*/ 938212 w 2221706"/>
              <a:gd name="connsiteY18" fmla="*/ 321469 h 547688"/>
              <a:gd name="connsiteX19" fmla="*/ 845344 w 2221706"/>
              <a:gd name="connsiteY19" fmla="*/ 330994 h 547688"/>
              <a:gd name="connsiteX20" fmla="*/ 821531 w 2221706"/>
              <a:gd name="connsiteY20" fmla="*/ 311944 h 547688"/>
              <a:gd name="connsiteX21" fmla="*/ 804862 w 2221706"/>
              <a:gd name="connsiteY21" fmla="*/ 300038 h 547688"/>
              <a:gd name="connsiteX22" fmla="*/ 790575 w 2221706"/>
              <a:gd name="connsiteY22" fmla="*/ 290513 h 547688"/>
              <a:gd name="connsiteX23" fmla="*/ 745331 w 2221706"/>
              <a:gd name="connsiteY23" fmla="*/ 295275 h 547688"/>
              <a:gd name="connsiteX24" fmla="*/ 719137 w 2221706"/>
              <a:gd name="connsiteY24" fmla="*/ 264319 h 547688"/>
              <a:gd name="connsiteX25" fmla="*/ 681037 w 2221706"/>
              <a:gd name="connsiteY25" fmla="*/ 264319 h 547688"/>
              <a:gd name="connsiteX26" fmla="*/ 654844 w 2221706"/>
              <a:gd name="connsiteY26" fmla="*/ 247650 h 547688"/>
              <a:gd name="connsiteX27" fmla="*/ 640556 w 2221706"/>
              <a:gd name="connsiteY27" fmla="*/ 247650 h 547688"/>
              <a:gd name="connsiteX28" fmla="*/ 635794 w 2221706"/>
              <a:gd name="connsiteY28" fmla="*/ 238125 h 547688"/>
              <a:gd name="connsiteX29" fmla="*/ 592931 w 2221706"/>
              <a:gd name="connsiteY29" fmla="*/ 221456 h 547688"/>
              <a:gd name="connsiteX30" fmla="*/ 600075 w 2221706"/>
              <a:gd name="connsiteY30" fmla="*/ 207169 h 547688"/>
              <a:gd name="connsiteX31" fmla="*/ 538162 w 2221706"/>
              <a:gd name="connsiteY31" fmla="*/ 209550 h 547688"/>
              <a:gd name="connsiteX32" fmla="*/ 516731 w 2221706"/>
              <a:gd name="connsiteY32" fmla="*/ 197644 h 547688"/>
              <a:gd name="connsiteX33" fmla="*/ 481012 w 2221706"/>
              <a:gd name="connsiteY33" fmla="*/ 195263 h 547688"/>
              <a:gd name="connsiteX34" fmla="*/ 461962 w 2221706"/>
              <a:gd name="connsiteY34" fmla="*/ 171450 h 547688"/>
              <a:gd name="connsiteX35" fmla="*/ 461962 w 2221706"/>
              <a:gd name="connsiteY35" fmla="*/ 152400 h 547688"/>
              <a:gd name="connsiteX36" fmla="*/ 438150 w 2221706"/>
              <a:gd name="connsiteY36" fmla="*/ 152400 h 547688"/>
              <a:gd name="connsiteX37" fmla="*/ 421481 w 2221706"/>
              <a:gd name="connsiteY37" fmla="*/ 126206 h 547688"/>
              <a:gd name="connsiteX38" fmla="*/ 366712 w 2221706"/>
              <a:gd name="connsiteY38" fmla="*/ 123825 h 547688"/>
              <a:gd name="connsiteX39" fmla="*/ 350044 w 2221706"/>
              <a:gd name="connsiteY39" fmla="*/ 104775 h 547688"/>
              <a:gd name="connsiteX40" fmla="*/ 283369 w 2221706"/>
              <a:gd name="connsiteY40" fmla="*/ 104775 h 547688"/>
              <a:gd name="connsiteX41" fmla="*/ 250031 w 2221706"/>
              <a:gd name="connsiteY41" fmla="*/ 69056 h 547688"/>
              <a:gd name="connsiteX42" fmla="*/ 223837 w 2221706"/>
              <a:gd name="connsiteY42" fmla="*/ 64294 h 547688"/>
              <a:gd name="connsiteX43" fmla="*/ 204787 w 2221706"/>
              <a:gd name="connsiteY43" fmla="*/ 21431 h 547688"/>
              <a:gd name="connsiteX44" fmla="*/ 116681 w 2221706"/>
              <a:gd name="connsiteY44" fmla="*/ 33338 h 547688"/>
              <a:gd name="connsiteX45" fmla="*/ 0 w 2221706"/>
              <a:gd name="connsiteY45" fmla="*/ 0 h 547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221706" h="547688">
                <a:moveTo>
                  <a:pt x="2221706" y="547688"/>
                </a:moveTo>
                <a:lnTo>
                  <a:pt x="2097881" y="547688"/>
                </a:lnTo>
                <a:lnTo>
                  <a:pt x="2097881" y="485775"/>
                </a:lnTo>
                <a:lnTo>
                  <a:pt x="1907381" y="485775"/>
                </a:lnTo>
                <a:lnTo>
                  <a:pt x="1902619" y="464344"/>
                </a:lnTo>
                <a:lnTo>
                  <a:pt x="1890712" y="461963"/>
                </a:lnTo>
                <a:lnTo>
                  <a:pt x="1890712" y="426244"/>
                </a:lnTo>
                <a:lnTo>
                  <a:pt x="1697831" y="426244"/>
                </a:lnTo>
                <a:lnTo>
                  <a:pt x="1695450" y="402431"/>
                </a:lnTo>
                <a:lnTo>
                  <a:pt x="1378744" y="416719"/>
                </a:lnTo>
                <a:lnTo>
                  <a:pt x="1378744" y="390525"/>
                </a:lnTo>
                <a:lnTo>
                  <a:pt x="1188244" y="388144"/>
                </a:lnTo>
                <a:lnTo>
                  <a:pt x="1188244" y="369094"/>
                </a:lnTo>
                <a:lnTo>
                  <a:pt x="1109662" y="369094"/>
                </a:lnTo>
                <a:lnTo>
                  <a:pt x="1109662" y="364331"/>
                </a:lnTo>
                <a:lnTo>
                  <a:pt x="1071562" y="357188"/>
                </a:lnTo>
                <a:lnTo>
                  <a:pt x="1064419" y="328613"/>
                </a:lnTo>
                <a:lnTo>
                  <a:pt x="954881" y="345281"/>
                </a:lnTo>
                <a:lnTo>
                  <a:pt x="938212" y="321469"/>
                </a:lnTo>
                <a:lnTo>
                  <a:pt x="845344" y="330994"/>
                </a:lnTo>
                <a:lnTo>
                  <a:pt x="821531" y="311944"/>
                </a:lnTo>
                <a:lnTo>
                  <a:pt x="804862" y="300038"/>
                </a:lnTo>
                <a:lnTo>
                  <a:pt x="790575" y="290513"/>
                </a:lnTo>
                <a:lnTo>
                  <a:pt x="745331" y="295275"/>
                </a:lnTo>
                <a:lnTo>
                  <a:pt x="719137" y="264319"/>
                </a:lnTo>
                <a:lnTo>
                  <a:pt x="681037" y="264319"/>
                </a:lnTo>
                <a:lnTo>
                  <a:pt x="654844" y="247650"/>
                </a:lnTo>
                <a:lnTo>
                  <a:pt x="640556" y="247650"/>
                </a:lnTo>
                <a:lnTo>
                  <a:pt x="635794" y="238125"/>
                </a:lnTo>
                <a:lnTo>
                  <a:pt x="592931" y="221456"/>
                </a:lnTo>
                <a:lnTo>
                  <a:pt x="600075" y="207169"/>
                </a:lnTo>
                <a:lnTo>
                  <a:pt x="538162" y="209550"/>
                </a:lnTo>
                <a:lnTo>
                  <a:pt x="516731" y="197644"/>
                </a:lnTo>
                <a:lnTo>
                  <a:pt x="481012" y="195263"/>
                </a:lnTo>
                <a:lnTo>
                  <a:pt x="461962" y="171450"/>
                </a:lnTo>
                <a:lnTo>
                  <a:pt x="461962" y="152400"/>
                </a:lnTo>
                <a:lnTo>
                  <a:pt x="438150" y="152400"/>
                </a:lnTo>
                <a:lnTo>
                  <a:pt x="421481" y="126206"/>
                </a:lnTo>
                <a:lnTo>
                  <a:pt x="366712" y="123825"/>
                </a:lnTo>
                <a:lnTo>
                  <a:pt x="350044" y="104775"/>
                </a:lnTo>
                <a:lnTo>
                  <a:pt x="283369" y="104775"/>
                </a:lnTo>
                <a:lnTo>
                  <a:pt x="250031" y="69056"/>
                </a:lnTo>
                <a:lnTo>
                  <a:pt x="223837" y="64294"/>
                </a:lnTo>
                <a:lnTo>
                  <a:pt x="204787" y="21431"/>
                </a:lnTo>
                <a:lnTo>
                  <a:pt x="116681" y="33338"/>
                </a:lnTo>
                <a:lnTo>
                  <a:pt x="0" y="0"/>
                </a:lnTo>
              </a:path>
            </a:pathLst>
          </a:custGeom>
          <a:noFill/>
          <a:ln w="31750">
            <a:solidFill>
              <a:srgbClr val="FED7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solidFill>
                <a:prstClr val="white"/>
              </a:solidFill>
            </a:endParaRPr>
          </a:p>
        </p:txBody>
      </p:sp>
      <p:sp>
        <p:nvSpPr>
          <p:cNvPr id="123" name="Forma libre 122"/>
          <p:cNvSpPr/>
          <p:nvPr/>
        </p:nvSpPr>
        <p:spPr>
          <a:xfrm>
            <a:off x="1948384" y="2665884"/>
            <a:ext cx="2984500" cy="676275"/>
          </a:xfrm>
          <a:custGeom>
            <a:avLst/>
            <a:gdLst>
              <a:gd name="connsiteX0" fmla="*/ 2238375 w 2238375"/>
              <a:gd name="connsiteY0" fmla="*/ 676275 h 676275"/>
              <a:gd name="connsiteX1" fmla="*/ 2081212 w 2238375"/>
              <a:gd name="connsiteY1" fmla="*/ 676275 h 676275"/>
              <a:gd name="connsiteX2" fmla="*/ 2081212 w 2238375"/>
              <a:gd name="connsiteY2" fmla="*/ 676275 h 676275"/>
              <a:gd name="connsiteX3" fmla="*/ 2038350 w 2238375"/>
              <a:gd name="connsiteY3" fmla="*/ 676275 h 676275"/>
              <a:gd name="connsiteX4" fmla="*/ 2038350 w 2238375"/>
              <a:gd name="connsiteY4" fmla="*/ 650081 h 676275"/>
              <a:gd name="connsiteX5" fmla="*/ 1995487 w 2238375"/>
              <a:gd name="connsiteY5" fmla="*/ 650081 h 676275"/>
              <a:gd name="connsiteX6" fmla="*/ 1978819 w 2238375"/>
              <a:gd name="connsiteY6" fmla="*/ 633413 h 676275"/>
              <a:gd name="connsiteX7" fmla="*/ 1940719 w 2238375"/>
              <a:gd name="connsiteY7" fmla="*/ 633413 h 676275"/>
              <a:gd name="connsiteX8" fmla="*/ 1919287 w 2238375"/>
              <a:gd name="connsiteY8" fmla="*/ 633413 h 676275"/>
              <a:gd name="connsiteX9" fmla="*/ 1871662 w 2238375"/>
              <a:gd name="connsiteY9" fmla="*/ 633413 h 676275"/>
              <a:gd name="connsiteX10" fmla="*/ 1859755 w 2238375"/>
              <a:gd name="connsiteY10" fmla="*/ 621506 h 676275"/>
              <a:gd name="connsiteX11" fmla="*/ 1826419 w 2238375"/>
              <a:gd name="connsiteY11" fmla="*/ 621506 h 676275"/>
              <a:gd name="connsiteX12" fmla="*/ 1800225 w 2238375"/>
              <a:gd name="connsiteY12" fmla="*/ 621506 h 676275"/>
              <a:gd name="connsiteX13" fmla="*/ 1776413 w 2238375"/>
              <a:gd name="connsiteY13" fmla="*/ 597694 h 676275"/>
              <a:gd name="connsiteX14" fmla="*/ 1740694 w 2238375"/>
              <a:gd name="connsiteY14" fmla="*/ 597694 h 676275"/>
              <a:gd name="connsiteX15" fmla="*/ 1719263 w 2238375"/>
              <a:gd name="connsiteY15" fmla="*/ 576263 h 676275"/>
              <a:gd name="connsiteX16" fmla="*/ 1685925 w 2238375"/>
              <a:gd name="connsiteY16" fmla="*/ 583406 h 676275"/>
              <a:gd name="connsiteX17" fmla="*/ 1654969 w 2238375"/>
              <a:gd name="connsiteY17" fmla="*/ 561975 h 676275"/>
              <a:gd name="connsiteX18" fmla="*/ 1614487 w 2238375"/>
              <a:gd name="connsiteY18" fmla="*/ 559594 h 676275"/>
              <a:gd name="connsiteX19" fmla="*/ 1595437 w 2238375"/>
              <a:gd name="connsiteY19" fmla="*/ 561975 h 676275"/>
              <a:gd name="connsiteX20" fmla="*/ 1545431 w 2238375"/>
              <a:gd name="connsiteY20" fmla="*/ 528638 h 676275"/>
              <a:gd name="connsiteX21" fmla="*/ 1502569 w 2238375"/>
              <a:gd name="connsiteY21" fmla="*/ 526256 h 676275"/>
              <a:gd name="connsiteX22" fmla="*/ 1464469 w 2238375"/>
              <a:gd name="connsiteY22" fmla="*/ 519113 h 676275"/>
              <a:gd name="connsiteX23" fmla="*/ 1428750 w 2238375"/>
              <a:gd name="connsiteY23" fmla="*/ 502444 h 676275"/>
              <a:gd name="connsiteX24" fmla="*/ 1397794 w 2238375"/>
              <a:gd name="connsiteY24" fmla="*/ 504825 h 676275"/>
              <a:gd name="connsiteX25" fmla="*/ 1366837 w 2238375"/>
              <a:gd name="connsiteY25" fmla="*/ 490538 h 676275"/>
              <a:gd name="connsiteX26" fmla="*/ 1307306 w 2238375"/>
              <a:gd name="connsiteY26" fmla="*/ 469106 h 676275"/>
              <a:gd name="connsiteX27" fmla="*/ 1278731 w 2238375"/>
              <a:gd name="connsiteY27" fmla="*/ 450056 h 676275"/>
              <a:gd name="connsiteX28" fmla="*/ 1257300 w 2238375"/>
              <a:gd name="connsiteY28" fmla="*/ 457200 h 676275"/>
              <a:gd name="connsiteX29" fmla="*/ 1233487 w 2238375"/>
              <a:gd name="connsiteY29" fmla="*/ 431006 h 676275"/>
              <a:gd name="connsiteX30" fmla="*/ 1202531 w 2238375"/>
              <a:gd name="connsiteY30" fmla="*/ 431006 h 676275"/>
              <a:gd name="connsiteX31" fmla="*/ 1176337 w 2238375"/>
              <a:gd name="connsiteY31" fmla="*/ 416719 h 676275"/>
              <a:gd name="connsiteX32" fmla="*/ 1159669 w 2238375"/>
              <a:gd name="connsiteY32" fmla="*/ 407194 h 676275"/>
              <a:gd name="connsiteX33" fmla="*/ 1135856 w 2238375"/>
              <a:gd name="connsiteY33" fmla="*/ 402431 h 676275"/>
              <a:gd name="connsiteX34" fmla="*/ 1104900 w 2238375"/>
              <a:gd name="connsiteY34" fmla="*/ 400050 h 676275"/>
              <a:gd name="connsiteX35" fmla="*/ 1092994 w 2238375"/>
              <a:gd name="connsiteY35" fmla="*/ 400050 h 676275"/>
              <a:gd name="connsiteX36" fmla="*/ 1069181 w 2238375"/>
              <a:gd name="connsiteY36" fmla="*/ 373856 h 676275"/>
              <a:gd name="connsiteX37" fmla="*/ 1045369 w 2238375"/>
              <a:gd name="connsiteY37" fmla="*/ 369094 h 676275"/>
              <a:gd name="connsiteX38" fmla="*/ 973931 w 2238375"/>
              <a:gd name="connsiteY38" fmla="*/ 364331 h 676275"/>
              <a:gd name="connsiteX39" fmla="*/ 940594 w 2238375"/>
              <a:gd name="connsiteY39" fmla="*/ 359569 h 676275"/>
              <a:gd name="connsiteX40" fmla="*/ 892969 w 2238375"/>
              <a:gd name="connsiteY40" fmla="*/ 347663 h 676275"/>
              <a:gd name="connsiteX41" fmla="*/ 835819 w 2238375"/>
              <a:gd name="connsiteY41" fmla="*/ 328613 h 676275"/>
              <a:gd name="connsiteX42" fmla="*/ 816769 w 2238375"/>
              <a:gd name="connsiteY42" fmla="*/ 311944 h 676275"/>
              <a:gd name="connsiteX43" fmla="*/ 778669 w 2238375"/>
              <a:gd name="connsiteY43" fmla="*/ 290513 h 676275"/>
              <a:gd name="connsiteX44" fmla="*/ 716756 w 2238375"/>
              <a:gd name="connsiteY44" fmla="*/ 295275 h 676275"/>
              <a:gd name="connsiteX45" fmla="*/ 683419 w 2238375"/>
              <a:gd name="connsiteY45" fmla="*/ 271463 h 676275"/>
              <a:gd name="connsiteX46" fmla="*/ 633412 w 2238375"/>
              <a:gd name="connsiteY46" fmla="*/ 273844 h 676275"/>
              <a:gd name="connsiteX47" fmla="*/ 604837 w 2238375"/>
              <a:gd name="connsiteY47" fmla="*/ 271463 h 676275"/>
              <a:gd name="connsiteX48" fmla="*/ 585787 w 2238375"/>
              <a:gd name="connsiteY48" fmla="*/ 254794 h 676275"/>
              <a:gd name="connsiteX49" fmla="*/ 531019 w 2238375"/>
              <a:gd name="connsiteY49" fmla="*/ 238125 h 676275"/>
              <a:gd name="connsiteX50" fmla="*/ 483394 w 2238375"/>
              <a:gd name="connsiteY50" fmla="*/ 219075 h 676275"/>
              <a:gd name="connsiteX51" fmla="*/ 395287 w 2238375"/>
              <a:gd name="connsiteY51" fmla="*/ 176213 h 676275"/>
              <a:gd name="connsiteX52" fmla="*/ 335756 w 2238375"/>
              <a:gd name="connsiteY52" fmla="*/ 147638 h 676275"/>
              <a:gd name="connsiteX53" fmla="*/ 278606 w 2238375"/>
              <a:gd name="connsiteY53" fmla="*/ 128588 h 676275"/>
              <a:gd name="connsiteX54" fmla="*/ 240506 w 2238375"/>
              <a:gd name="connsiteY54" fmla="*/ 109538 h 676275"/>
              <a:gd name="connsiteX55" fmla="*/ 200025 w 2238375"/>
              <a:gd name="connsiteY55" fmla="*/ 78581 h 676275"/>
              <a:gd name="connsiteX56" fmla="*/ 157162 w 2238375"/>
              <a:gd name="connsiteY56" fmla="*/ 47625 h 676275"/>
              <a:gd name="connsiteX57" fmla="*/ 0 w 2238375"/>
              <a:gd name="connsiteY57" fmla="*/ 0 h 67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238375" h="676275">
                <a:moveTo>
                  <a:pt x="2238375" y="676275"/>
                </a:moveTo>
                <a:lnTo>
                  <a:pt x="2081212" y="676275"/>
                </a:lnTo>
                <a:lnTo>
                  <a:pt x="2081212" y="676275"/>
                </a:lnTo>
                <a:lnTo>
                  <a:pt x="2038350" y="676275"/>
                </a:lnTo>
                <a:lnTo>
                  <a:pt x="2038350" y="650081"/>
                </a:lnTo>
                <a:lnTo>
                  <a:pt x="1995487" y="650081"/>
                </a:lnTo>
                <a:lnTo>
                  <a:pt x="1978819" y="633413"/>
                </a:lnTo>
                <a:lnTo>
                  <a:pt x="1940719" y="633413"/>
                </a:lnTo>
                <a:lnTo>
                  <a:pt x="1919287" y="633413"/>
                </a:lnTo>
                <a:lnTo>
                  <a:pt x="1871662" y="633413"/>
                </a:lnTo>
                <a:lnTo>
                  <a:pt x="1859755" y="621506"/>
                </a:lnTo>
                <a:lnTo>
                  <a:pt x="1826419" y="621506"/>
                </a:lnTo>
                <a:lnTo>
                  <a:pt x="1800225" y="621506"/>
                </a:lnTo>
                <a:lnTo>
                  <a:pt x="1776413" y="597694"/>
                </a:lnTo>
                <a:lnTo>
                  <a:pt x="1740694" y="597694"/>
                </a:lnTo>
                <a:lnTo>
                  <a:pt x="1719263" y="576263"/>
                </a:lnTo>
                <a:lnTo>
                  <a:pt x="1685925" y="583406"/>
                </a:lnTo>
                <a:lnTo>
                  <a:pt x="1654969" y="561975"/>
                </a:lnTo>
                <a:lnTo>
                  <a:pt x="1614487" y="559594"/>
                </a:lnTo>
                <a:lnTo>
                  <a:pt x="1595437" y="561975"/>
                </a:lnTo>
                <a:lnTo>
                  <a:pt x="1545431" y="528638"/>
                </a:lnTo>
                <a:lnTo>
                  <a:pt x="1502569" y="526256"/>
                </a:lnTo>
                <a:lnTo>
                  <a:pt x="1464469" y="519113"/>
                </a:lnTo>
                <a:lnTo>
                  <a:pt x="1428750" y="502444"/>
                </a:lnTo>
                <a:lnTo>
                  <a:pt x="1397794" y="504825"/>
                </a:lnTo>
                <a:lnTo>
                  <a:pt x="1366837" y="490538"/>
                </a:lnTo>
                <a:lnTo>
                  <a:pt x="1307306" y="469106"/>
                </a:lnTo>
                <a:lnTo>
                  <a:pt x="1278731" y="450056"/>
                </a:lnTo>
                <a:lnTo>
                  <a:pt x="1257300" y="457200"/>
                </a:lnTo>
                <a:lnTo>
                  <a:pt x="1233487" y="431006"/>
                </a:lnTo>
                <a:lnTo>
                  <a:pt x="1202531" y="431006"/>
                </a:lnTo>
                <a:lnTo>
                  <a:pt x="1176337" y="416719"/>
                </a:lnTo>
                <a:lnTo>
                  <a:pt x="1159669" y="407194"/>
                </a:lnTo>
                <a:lnTo>
                  <a:pt x="1135856" y="402431"/>
                </a:lnTo>
                <a:lnTo>
                  <a:pt x="1104900" y="400050"/>
                </a:lnTo>
                <a:lnTo>
                  <a:pt x="1092994" y="400050"/>
                </a:lnTo>
                <a:lnTo>
                  <a:pt x="1069181" y="373856"/>
                </a:lnTo>
                <a:lnTo>
                  <a:pt x="1045369" y="369094"/>
                </a:lnTo>
                <a:lnTo>
                  <a:pt x="973931" y="364331"/>
                </a:lnTo>
                <a:lnTo>
                  <a:pt x="940594" y="359569"/>
                </a:lnTo>
                <a:lnTo>
                  <a:pt x="892969" y="347663"/>
                </a:lnTo>
                <a:lnTo>
                  <a:pt x="835819" y="328613"/>
                </a:lnTo>
                <a:lnTo>
                  <a:pt x="816769" y="311944"/>
                </a:lnTo>
                <a:lnTo>
                  <a:pt x="778669" y="290513"/>
                </a:lnTo>
                <a:lnTo>
                  <a:pt x="716756" y="295275"/>
                </a:lnTo>
                <a:lnTo>
                  <a:pt x="683419" y="271463"/>
                </a:lnTo>
                <a:lnTo>
                  <a:pt x="633412" y="273844"/>
                </a:lnTo>
                <a:lnTo>
                  <a:pt x="604837" y="271463"/>
                </a:lnTo>
                <a:lnTo>
                  <a:pt x="585787" y="254794"/>
                </a:lnTo>
                <a:lnTo>
                  <a:pt x="531019" y="238125"/>
                </a:lnTo>
                <a:lnTo>
                  <a:pt x="483394" y="219075"/>
                </a:lnTo>
                <a:lnTo>
                  <a:pt x="395287" y="176213"/>
                </a:lnTo>
                <a:lnTo>
                  <a:pt x="335756" y="147638"/>
                </a:lnTo>
                <a:lnTo>
                  <a:pt x="278606" y="128588"/>
                </a:lnTo>
                <a:lnTo>
                  <a:pt x="240506" y="109538"/>
                </a:lnTo>
                <a:lnTo>
                  <a:pt x="200025" y="78581"/>
                </a:lnTo>
                <a:lnTo>
                  <a:pt x="157162" y="47625"/>
                </a:lnTo>
                <a:lnTo>
                  <a:pt x="0" y="0"/>
                </a:lnTo>
              </a:path>
            </a:pathLst>
          </a:custGeom>
          <a:noFill/>
          <a:ln w="31750">
            <a:solidFill>
              <a:srgbClr val="41B6D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solidFill>
                <a:prstClr val="white"/>
              </a:solidFill>
            </a:endParaRPr>
          </a:p>
        </p:txBody>
      </p:sp>
      <p:sp>
        <p:nvSpPr>
          <p:cNvPr id="124" name="Forma libre 123"/>
          <p:cNvSpPr/>
          <p:nvPr/>
        </p:nvSpPr>
        <p:spPr>
          <a:xfrm>
            <a:off x="7347471" y="2665884"/>
            <a:ext cx="2870200" cy="301625"/>
          </a:xfrm>
          <a:custGeom>
            <a:avLst/>
            <a:gdLst>
              <a:gd name="connsiteX0" fmla="*/ 2152650 w 2152650"/>
              <a:gd name="connsiteY0" fmla="*/ 302418 h 302418"/>
              <a:gd name="connsiteX1" fmla="*/ 1785938 w 2152650"/>
              <a:gd name="connsiteY1" fmla="*/ 302418 h 302418"/>
              <a:gd name="connsiteX2" fmla="*/ 1785938 w 2152650"/>
              <a:gd name="connsiteY2" fmla="*/ 302418 h 302418"/>
              <a:gd name="connsiteX3" fmla="*/ 1683544 w 2152650"/>
              <a:gd name="connsiteY3" fmla="*/ 292893 h 302418"/>
              <a:gd name="connsiteX4" fmla="*/ 1674019 w 2152650"/>
              <a:gd name="connsiteY4" fmla="*/ 280987 h 302418"/>
              <a:gd name="connsiteX5" fmla="*/ 1643063 w 2152650"/>
              <a:gd name="connsiteY5" fmla="*/ 285750 h 302418"/>
              <a:gd name="connsiteX6" fmla="*/ 1626394 w 2152650"/>
              <a:gd name="connsiteY6" fmla="*/ 254793 h 302418"/>
              <a:gd name="connsiteX7" fmla="*/ 1600200 w 2152650"/>
              <a:gd name="connsiteY7" fmla="*/ 254793 h 302418"/>
              <a:gd name="connsiteX8" fmla="*/ 1600200 w 2152650"/>
              <a:gd name="connsiteY8" fmla="*/ 254793 h 302418"/>
              <a:gd name="connsiteX9" fmla="*/ 1564481 w 2152650"/>
              <a:gd name="connsiteY9" fmla="*/ 252412 h 302418"/>
              <a:gd name="connsiteX10" fmla="*/ 1547813 w 2152650"/>
              <a:gd name="connsiteY10" fmla="*/ 238125 h 302418"/>
              <a:gd name="connsiteX11" fmla="*/ 1423988 w 2152650"/>
              <a:gd name="connsiteY11" fmla="*/ 240506 h 302418"/>
              <a:gd name="connsiteX12" fmla="*/ 1412081 w 2152650"/>
              <a:gd name="connsiteY12" fmla="*/ 228600 h 302418"/>
              <a:gd name="connsiteX13" fmla="*/ 1371600 w 2152650"/>
              <a:gd name="connsiteY13" fmla="*/ 228600 h 302418"/>
              <a:gd name="connsiteX14" fmla="*/ 1362075 w 2152650"/>
              <a:gd name="connsiteY14" fmla="*/ 214312 h 302418"/>
              <a:gd name="connsiteX15" fmla="*/ 1273969 w 2152650"/>
              <a:gd name="connsiteY15" fmla="*/ 223837 h 302418"/>
              <a:gd name="connsiteX16" fmla="*/ 1212056 w 2152650"/>
              <a:gd name="connsiteY16" fmla="*/ 211931 h 302418"/>
              <a:gd name="connsiteX17" fmla="*/ 1209675 w 2152650"/>
              <a:gd name="connsiteY17" fmla="*/ 197643 h 302418"/>
              <a:gd name="connsiteX18" fmla="*/ 1150144 w 2152650"/>
              <a:gd name="connsiteY18" fmla="*/ 200025 h 302418"/>
              <a:gd name="connsiteX19" fmla="*/ 1138238 w 2152650"/>
              <a:gd name="connsiteY19" fmla="*/ 188118 h 302418"/>
              <a:gd name="connsiteX20" fmla="*/ 1112044 w 2152650"/>
              <a:gd name="connsiteY20" fmla="*/ 185737 h 302418"/>
              <a:gd name="connsiteX21" fmla="*/ 1085850 w 2152650"/>
              <a:gd name="connsiteY21" fmla="*/ 183356 h 302418"/>
              <a:gd name="connsiteX22" fmla="*/ 1019175 w 2152650"/>
              <a:gd name="connsiteY22" fmla="*/ 166687 h 302418"/>
              <a:gd name="connsiteX23" fmla="*/ 947738 w 2152650"/>
              <a:gd name="connsiteY23" fmla="*/ 161925 h 302418"/>
              <a:gd name="connsiteX24" fmla="*/ 864394 w 2152650"/>
              <a:gd name="connsiteY24" fmla="*/ 150018 h 302418"/>
              <a:gd name="connsiteX25" fmla="*/ 809625 w 2152650"/>
              <a:gd name="connsiteY25" fmla="*/ 140493 h 302418"/>
              <a:gd name="connsiteX26" fmla="*/ 764381 w 2152650"/>
              <a:gd name="connsiteY26" fmla="*/ 114300 h 302418"/>
              <a:gd name="connsiteX27" fmla="*/ 728663 w 2152650"/>
              <a:gd name="connsiteY27" fmla="*/ 121443 h 302418"/>
              <a:gd name="connsiteX28" fmla="*/ 692944 w 2152650"/>
              <a:gd name="connsiteY28" fmla="*/ 121443 h 302418"/>
              <a:gd name="connsiteX29" fmla="*/ 681038 w 2152650"/>
              <a:gd name="connsiteY29" fmla="*/ 104775 h 302418"/>
              <a:gd name="connsiteX30" fmla="*/ 642938 w 2152650"/>
              <a:gd name="connsiteY30" fmla="*/ 97631 h 302418"/>
              <a:gd name="connsiteX31" fmla="*/ 592931 w 2152650"/>
              <a:gd name="connsiteY31" fmla="*/ 97631 h 302418"/>
              <a:gd name="connsiteX32" fmla="*/ 569119 w 2152650"/>
              <a:gd name="connsiteY32" fmla="*/ 73818 h 302418"/>
              <a:gd name="connsiteX33" fmla="*/ 500063 w 2152650"/>
              <a:gd name="connsiteY33" fmla="*/ 76200 h 302418"/>
              <a:gd name="connsiteX34" fmla="*/ 476250 w 2152650"/>
              <a:gd name="connsiteY34" fmla="*/ 76200 h 302418"/>
              <a:gd name="connsiteX35" fmla="*/ 461963 w 2152650"/>
              <a:gd name="connsiteY35" fmla="*/ 61912 h 302418"/>
              <a:gd name="connsiteX36" fmla="*/ 411956 w 2152650"/>
              <a:gd name="connsiteY36" fmla="*/ 59531 h 302418"/>
              <a:gd name="connsiteX37" fmla="*/ 338138 w 2152650"/>
              <a:gd name="connsiteY37" fmla="*/ 52387 h 302418"/>
              <a:gd name="connsiteX38" fmla="*/ 285750 w 2152650"/>
              <a:gd name="connsiteY38" fmla="*/ 50006 h 302418"/>
              <a:gd name="connsiteX39" fmla="*/ 285750 w 2152650"/>
              <a:gd name="connsiteY39" fmla="*/ 50006 h 302418"/>
              <a:gd name="connsiteX40" fmla="*/ 202406 w 2152650"/>
              <a:gd name="connsiteY40" fmla="*/ 38100 h 302418"/>
              <a:gd name="connsiteX41" fmla="*/ 171450 w 2152650"/>
              <a:gd name="connsiteY41" fmla="*/ 26193 h 302418"/>
              <a:gd name="connsiteX42" fmla="*/ 109538 w 2152650"/>
              <a:gd name="connsiteY42" fmla="*/ 30956 h 302418"/>
              <a:gd name="connsiteX43" fmla="*/ 88106 w 2152650"/>
              <a:gd name="connsiteY43" fmla="*/ 11906 h 302418"/>
              <a:gd name="connsiteX44" fmla="*/ 54769 w 2152650"/>
              <a:gd name="connsiteY44" fmla="*/ 11906 h 302418"/>
              <a:gd name="connsiteX45" fmla="*/ 0 w 2152650"/>
              <a:gd name="connsiteY45" fmla="*/ 0 h 3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152650" h="302418">
                <a:moveTo>
                  <a:pt x="2152650" y="302418"/>
                </a:moveTo>
                <a:lnTo>
                  <a:pt x="1785938" y="302418"/>
                </a:lnTo>
                <a:lnTo>
                  <a:pt x="1785938" y="302418"/>
                </a:lnTo>
                <a:lnTo>
                  <a:pt x="1683544" y="292893"/>
                </a:lnTo>
                <a:lnTo>
                  <a:pt x="1674019" y="280987"/>
                </a:lnTo>
                <a:lnTo>
                  <a:pt x="1643063" y="285750"/>
                </a:lnTo>
                <a:lnTo>
                  <a:pt x="1626394" y="254793"/>
                </a:lnTo>
                <a:lnTo>
                  <a:pt x="1600200" y="254793"/>
                </a:lnTo>
                <a:lnTo>
                  <a:pt x="1600200" y="254793"/>
                </a:lnTo>
                <a:lnTo>
                  <a:pt x="1564481" y="252412"/>
                </a:lnTo>
                <a:lnTo>
                  <a:pt x="1547813" y="238125"/>
                </a:lnTo>
                <a:lnTo>
                  <a:pt x="1423988" y="240506"/>
                </a:lnTo>
                <a:lnTo>
                  <a:pt x="1412081" y="228600"/>
                </a:lnTo>
                <a:lnTo>
                  <a:pt x="1371600" y="228600"/>
                </a:lnTo>
                <a:lnTo>
                  <a:pt x="1362075" y="214312"/>
                </a:lnTo>
                <a:lnTo>
                  <a:pt x="1273969" y="223837"/>
                </a:lnTo>
                <a:lnTo>
                  <a:pt x="1212056" y="211931"/>
                </a:lnTo>
                <a:lnTo>
                  <a:pt x="1209675" y="197643"/>
                </a:lnTo>
                <a:lnTo>
                  <a:pt x="1150144" y="200025"/>
                </a:lnTo>
                <a:lnTo>
                  <a:pt x="1138238" y="188118"/>
                </a:lnTo>
                <a:lnTo>
                  <a:pt x="1112044" y="185737"/>
                </a:lnTo>
                <a:lnTo>
                  <a:pt x="1085850" y="183356"/>
                </a:lnTo>
                <a:lnTo>
                  <a:pt x="1019175" y="166687"/>
                </a:lnTo>
                <a:lnTo>
                  <a:pt x="947738" y="161925"/>
                </a:lnTo>
                <a:lnTo>
                  <a:pt x="864394" y="150018"/>
                </a:lnTo>
                <a:lnTo>
                  <a:pt x="809625" y="140493"/>
                </a:lnTo>
                <a:lnTo>
                  <a:pt x="764381" y="114300"/>
                </a:lnTo>
                <a:lnTo>
                  <a:pt x="728663" y="121443"/>
                </a:lnTo>
                <a:lnTo>
                  <a:pt x="692944" y="121443"/>
                </a:lnTo>
                <a:lnTo>
                  <a:pt x="681038" y="104775"/>
                </a:lnTo>
                <a:lnTo>
                  <a:pt x="642938" y="97631"/>
                </a:lnTo>
                <a:lnTo>
                  <a:pt x="592931" y="97631"/>
                </a:lnTo>
                <a:lnTo>
                  <a:pt x="569119" y="73818"/>
                </a:lnTo>
                <a:lnTo>
                  <a:pt x="500063" y="76200"/>
                </a:lnTo>
                <a:lnTo>
                  <a:pt x="476250" y="76200"/>
                </a:lnTo>
                <a:lnTo>
                  <a:pt x="461963" y="61912"/>
                </a:lnTo>
                <a:lnTo>
                  <a:pt x="411956" y="59531"/>
                </a:lnTo>
                <a:lnTo>
                  <a:pt x="338138" y="52387"/>
                </a:lnTo>
                <a:lnTo>
                  <a:pt x="285750" y="50006"/>
                </a:lnTo>
                <a:lnTo>
                  <a:pt x="285750" y="50006"/>
                </a:lnTo>
                <a:lnTo>
                  <a:pt x="202406" y="38100"/>
                </a:lnTo>
                <a:lnTo>
                  <a:pt x="171450" y="26193"/>
                </a:lnTo>
                <a:lnTo>
                  <a:pt x="109538" y="30956"/>
                </a:lnTo>
                <a:lnTo>
                  <a:pt x="88106" y="11906"/>
                </a:lnTo>
                <a:lnTo>
                  <a:pt x="54769" y="11906"/>
                </a:lnTo>
                <a:lnTo>
                  <a:pt x="0" y="0"/>
                </a:lnTo>
              </a:path>
            </a:pathLst>
          </a:custGeom>
          <a:noFill/>
          <a:ln w="31750">
            <a:solidFill>
              <a:srgbClr val="0090D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solidFill>
                <a:prstClr val="white"/>
              </a:solidFill>
            </a:endParaRPr>
          </a:p>
        </p:txBody>
      </p:sp>
      <p:sp>
        <p:nvSpPr>
          <p:cNvPr id="125" name="Forma libre 124"/>
          <p:cNvSpPr/>
          <p:nvPr/>
        </p:nvSpPr>
        <p:spPr>
          <a:xfrm>
            <a:off x="7349059" y="2667471"/>
            <a:ext cx="2867025" cy="561975"/>
          </a:xfrm>
          <a:custGeom>
            <a:avLst/>
            <a:gdLst>
              <a:gd name="connsiteX0" fmla="*/ 2147888 w 2147888"/>
              <a:gd name="connsiteY0" fmla="*/ 535781 h 535781"/>
              <a:gd name="connsiteX1" fmla="*/ 2033588 w 2147888"/>
              <a:gd name="connsiteY1" fmla="*/ 535781 h 535781"/>
              <a:gd name="connsiteX2" fmla="*/ 2026444 w 2147888"/>
              <a:gd name="connsiteY2" fmla="*/ 507206 h 535781"/>
              <a:gd name="connsiteX3" fmla="*/ 1933575 w 2147888"/>
              <a:gd name="connsiteY3" fmla="*/ 507206 h 535781"/>
              <a:gd name="connsiteX4" fmla="*/ 1926432 w 2147888"/>
              <a:gd name="connsiteY4" fmla="*/ 495300 h 535781"/>
              <a:gd name="connsiteX5" fmla="*/ 1862138 w 2147888"/>
              <a:gd name="connsiteY5" fmla="*/ 495300 h 535781"/>
              <a:gd name="connsiteX6" fmla="*/ 1838325 w 2147888"/>
              <a:gd name="connsiteY6" fmla="*/ 485775 h 535781"/>
              <a:gd name="connsiteX7" fmla="*/ 1819275 w 2147888"/>
              <a:gd name="connsiteY7" fmla="*/ 471487 h 535781"/>
              <a:gd name="connsiteX8" fmla="*/ 1778794 w 2147888"/>
              <a:gd name="connsiteY8" fmla="*/ 473869 h 535781"/>
              <a:gd name="connsiteX9" fmla="*/ 1769269 w 2147888"/>
              <a:gd name="connsiteY9" fmla="*/ 457200 h 535781"/>
              <a:gd name="connsiteX10" fmla="*/ 1743075 w 2147888"/>
              <a:gd name="connsiteY10" fmla="*/ 457200 h 535781"/>
              <a:gd name="connsiteX11" fmla="*/ 1721644 w 2147888"/>
              <a:gd name="connsiteY11" fmla="*/ 447675 h 535781"/>
              <a:gd name="connsiteX12" fmla="*/ 1654969 w 2147888"/>
              <a:gd name="connsiteY12" fmla="*/ 452437 h 535781"/>
              <a:gd name="connsiteX13" fmla="*/ 1645444 w 2147888"/>
              <a:gd name="connsiteY13" fmla="*/ 435769 h 535781"/>
              <a:gd name="connsiteX14" fmla="*/ 1585913 w 2147888"/>
              <a:gd name="connsiteY14" fmla="*/ 440531 h 535781"/>
              <a:gd name="connsiteX15" fmla="*/ 1566863 w 2147888"/>
              <a:gd name="connsiteY15" fmla="*/ 428625 h 535781"/>
              <a:gd name="connsiteX16" fmla="*/ 1524000 w 2147888"/>
              <a:gd name="connsiteY16" fmla="*/ 419100 h 535781"/>
              <a:gd name="connsiteX17" fmla="*/ 1500188 w 2147888"/>
              <a:gd name="connsiteY17" fmla="*/ 414337 h 535781"/>
              <a:gd name="connsiteX18" fmla="*/ 1412082 w 2147888"/>
              <a:gd name="connsiteY18" fmla="*/ 414337 h 535781"/>
              <a:gd name="connsiteX19" fmla="*/ 1400175 w 2147888"/>
              <a:gd name="connsiteY19" fmla="*/ 402431 h 535781"/>
              <a:gd name="connsiteX20" fmla="*/ 1371600 w 2147888"/>
              <a:gd name="connsiteY20" fmla="*/ 404812 h 535781"/>
              <a:gd name="connsiteX21" fmla="*/ 1359694 w 2147888"/>
              <a:gd name="connsiteY21" fmla="*/ 407194 h 535781"/>
              <a:gd name="connsiteX22" fmla="*/ 1333500 w 2147888"/>
              <a:gd name="connsiteY22" fmla="*/ 407194 h 535781"/>
              <a:gd name="connsiteX23" fmla="*/ 1323975 w 2147888"/>
              <a:gd name="connsiteY23" fmla="*/ 390525 h 535781"/>
              <a:gd name="connsiteX24" fmla="*/ 1283494 w 2147888"/>
              <a:gd name="connsiteY24" fmla="*/ 378619 h 535781"/>
              <a:gd name="connsiteX25" fmla="*/ 1240632 w 2147888"/>
              <a:gd name="connsiteY25" fmla="*/ 364331 h 535781"/>
              <a:gd name="connsiteX26" fmla="*/ 1209675 w 2147888"/>
              <a:gd name="connsiteY26" fmla="*/ 342900 h 535781"/>
              <a:gd name="connsiteX27" fmla="*/ 1157288 w 2147888"/>
              <a:gd name="connsiteY27" fmla="*/ 338137 h 535781"/>
              <a:gd name="connsiteX28" fmla="*/ 1157288 w 2147888"/>
              <a:gd name="connsiteY28" fmla="*/ 314325 h 535781"/>
              <a:gd name="connsiteX29" fmla="*/ 1133475 w 2147888"/>
              <a:gd name="connsiteY29" fmla="*/ 300037 h 535781"/>
              <a:gd name="connsiteX30" fmla="*/ 1100138 w 2147888"/>
              <a:gd name="connsiteY30" fmla="*/ 295275 h 535781"/>
              <a:gd name="connsiteX31" fmla="*/ 1062038 w 2147888"/>
              <a:gd name="connsiteY31" fmla="*/ 288131 h 535781"/>
              <a:gd name="connsiteX32" fmla="*/ 1009650 w 2147888"/>
              <a:gd name="connsiteY32" fmla="*/ 271462 h 535781"/>
              <a:gd name="connsiteX33" fmla="*/ 914400 w 2147888"/>
              <a:gd name="connsiteY33" fmla="*/ 273844 h 535781"/>
              <a:gd name="connsiteX34" fmla="*/ 885825 w 2147888"/>
              <a:gd name="connsiteY34" fmla="*/ 259556 h 535781"/>
              <a:gd name="connsiteX35" fmla="*/ 862013 w 2147888"/>
              <a:gd name="connsiteY35" fmla="*/ 257175 h 535781"/>
              <a:gd name="connsiteX36" fmla="*/ 819150 w 2147888"/>
              <a:gd name="connsiteY36" fmla="*/ 257175 h 535781"/>
              <a:gd name="connsiteX37" fmla="*/ 802482 w 2147888"/>
              <a:gd name="connsiteY37" fmla="*/ 242887 h 535781"/>
              <a:gd name="connsiteX38" fmla="*/ 754857 w 2147888"/>
              <a:gd name="connsiteY38" fmla="*/ 226219 h 535781"/>
              <a:gd name="connsiteX39" fmla="*/ 721519 w 2147888"/>
              <a:gd name="connsiteY39" fmla="*/ 226219 h 535781"/>
              <a:gd name="connsiteX40" fmla="*/ 690563 w 2147888"/>
              <a:gd name="connsiteY40" fmla="*/ 209550 h 535781"/>
              <a:gd name="connsiteX41" fmla="*/ 642938 w 2147888"/>
              <a:gd name="connsiteY41" fmla="*/ 207169 h 535781"/>
              <a:gd name="connsiteX42" fmla="*/ 642938 w 2147888"/>
              <a:gd name="connsiteY42" fmla="*/ 192881 h 535781"/>
              <a:gd name="connsiteX43" fmla="*/ 611982 w 2147888"/>
              <a:gd name="connsiteY43" fmla="*/ 195262 h 535781"/>
              <a:gd name="connsiteX44" fmla="*/ 604838 w 2147888"/>
              <a:gd name="connsiteY44" fmla="*/ 171450 h 535781"/>
              <a:gd name="connsiteX45" fmla="*/ 540544 w 2147888"/>
              <a:gd name="connsiteY45" fmla="*/ 183356 h 535781"/>
              <a:gd name="connsiteX46" fmla="*/ 519113 w 2147888"/>
              <a:gd name="connsiteY46" fmla="*/ 173831 h 535781"/>
              <a:gd name="connsiteX47" fmla="*/ 488157 w 2147888"/>
              <a:gd name="connsiteY47" fmla="*/ 166687 h 535781"/>
              <a:gd name="connsiteX48" fmla="*/ 471488 w 2147888"/>
              <a:gd name="connsiteY48" fmla="*/ 169069 h 535781"/>
              <a:gd name="connsiteX49" fmla="*/ 454819 w 2147888"/>
              <a:gd name="connsiteY49" fmla="*/ 154781 h 535781"/>
              <a:gd name="connsiteX50" fmla="*/ 435769 w 2147888"/>
              <a:gd name="connsiteY50" fmla="*/ 145256 h 535781"/>
              <a:gd name="connsiteX51" fmla="*/ 409575 w 2147888"/>
              <a:gd name="connsiteY51" fmla="*/ 130969 h 535781"/>
              <a:gd name="connsiteX52" fmla="*/ 392907 w 2147888"/>
              <a:gd name="connsiteY52" fmla="*/ 128587 h 535781"/>
              <a:gd name="connsiteX53" fmla="*/ 371475 w 2147888"/>
              <a:gd name="connsiteY53" fmla="*/ 121444 h 535781"/>
              <a:gd name="connsiteX54" fmla="*/ 347663 w 2147888"/>
              <a:gd name="connsiteY54" fmla="*/ 119062 h 535781"/>
              <a:gd name="connsiteX55" fmla="*/ 321469 w 2147888"/>
              <a:gd name="connsiteY55" fmla="*/ 100012 h 535781"/>
              <a:gd name="connsiteX56" fmla="*/ 302419 w 2147888"/>
              <a:gd name="connsiteY56" fmla="*/ 97631 h 535781"/>
              <a:gd name="connsiteX57" fmla="*/ 259557 w 2147888"/>
              <a:gd name="connsiteY57" fmla="*/ 85725 h 535781"/>
              <a:gd name="connsiteX58" fmla="*/ 219075 w 2147888"/>
              <a:gd name="connsiteY58" fmla="*/ 71437 h 535781"/>
              <a:gd name="connsiteX59" fmla="*/ 188119 w 2147888"/>
              <a:gd name="connsiteY59" fmla="*/ 50006 h 535781"/>
              <a:gd name="connsiteX60" fmla="*/ 173832 w 2147888"/>
              <a:gd name="connsiteY60" fmla="*/ 38100 h 535781"/>
              <a:gd name="connsiteX61" fmla="*/ 140494 w 2147888"/>
              <a:gd name="connsiteY61" fmla="*/ 40481 h 535781"/>
              <a:gd name="connsiteX62" fmla="*/ 92869 w 2147888"/>
              <a:gd name="connsiteY62" fmla="*/ 38100 h 535781"/>
              <a:gd name="connsiteX63" fmla="*/ 57150 w 2147888"/>
              <a:gd name="connsiteY63" fmla="*/ 7144 h 535781"/>
              <a:gd name="connsiteX64" fmla="*/ 0 w 2147888"/>
              <a:gd name="connsiteY64" fmla="*/ 0 h 53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147888" h="535781">
                <a:moveTo>
                  <a:pt x="2147888" y="535781"/>
                </a:moveTo>
                <a:lnTo>
                  <a:pt x="2033588" y="535781"/>
                </a:lnTo>
                <a:lnTo>
                  <a:pt x="2026444" y="507206"/>
                </a:lnTo>
                <a:lnTo>
                  <a:pt x="1933575" y="507206"/>
                </a:lnTo>
                <a:lnTo>
                  <a:pt x="1926432" y="495300"/>
                </a:lnTo>
                <a:lnTo>
                  <a:pt x="1862138" y="495300"/>
                </a:lnTo>
                <a:lnTo>
                  <a:pt x="1838325" y="485775"/>
                </a:lnTo>
                <a:lnTo>
                  <a:pt x="1819275" y="471487"/>
                </a:lnTo>
                <a:lnTo>
                  <a:pt x="1778794" y="473869"/>
                </a:lnTo>
                <a:lnTo>
                  <a:pt x="1769269" y="457200"/>
                </a:lnTo>
                <a:lnTo>
                  <a:pt x="1743075" y="457200"/>
                </a:lnTo>
                <a:lnTo>
                  <a:pt x="1721644" y="447675"/>
                </a:lnTo>
                <a:lnTo>
                  <a:pt x="1654969" y="452437"/>
                </a:lnTo>
                <a:lnTo>
                  <a:pt x="1645444" y="435769"/>
                </a:lnTo>
                <a:lnTo>
                  <a:pt x="1585913" y="440531"/>
                </a:lnTo>
                <a:lnTo>
                  <a:pt x="1566863" y="428625"/>
                </a:lnTo>
                <a:lnTo>
                  <a:pt x="1524000" y="419100"/>
                </a:lnTo>
                <a:lnTo>
                  <a:pt x="1500188" y="414337"/>
                </a:lnTo>
                <a:lnTo>
                  <a:pt x="1412082" y="414337"/>
                </a:lnTo>
                <a:lnTo>
                  <a:pt x="1400175" y="402431"/>
                </a:lnTo>
                <a:cubicBezTo>
                  <a:pt x="1390650" y="403225"/>
                  <a:pt x="1381093" y="403695"/>
                  <a:pt x="1371600" y="404812"/>
                </a:cubicBezTo>
                <a:cubicBezTo>
                  <a:pt x="1367580" y="405285"/>
                  <a:pt x="1359694" y="407194"/>
                  <a:pt x="1359694" y="407194"/>
                </a:cubicBezTo>
                <a:lnTo>
                  <a:pt x="1333500" y="407194"/>
                </a:lnTo>
                <a:lnTo>
                  <a:pt x="1323975" y="390525"/>
                </a:lnTo>
                <a:lnTo>
                  <a:pt x="1283494" y="378619"/>
                </a:lnTo>
                <a:lnTo>
                  <a:pt x="1240632" y="364331"/>
                </a:lnTo>
                <a:lnTo>
                  <a:pt x="1209675" y="342900"/>
                </a:lnTo>
                <a:lnTo>
                  <a:pt x="1157288" y="338137"/>
                </a:lnTo>
                <a:lnTo>
                  <a:pt x="1157288" y="314325"/>
                </a:lnTo>
                <a:lnTo>
                  <a:pt x="1133475" y="300037"/>
                </a:lnTo>
                <a:lnTo>
                  <a:pt x="1100138" y="295275"/>
                </a:lnTo>
                <a:lnTo>
                  <a:pt x="1062038" y="288131"/>
                </a:lnTo>
                <a:lnTo>
                  <a:pt x="1009650" y="271462"/>
                </a:lnTo>
                <a:lnTo>
                  <a:pt x="914400" y="273844"/>
                </a:lnTo>
                <a:lnTo>
                  <a:pt x="885825" y="259556"/>
                </a:lnTo>
                <a:lnTo>
                  <a:pt x="862013" y="257175"/>
                </a:lnTo>
                <a:lnTo>
                  <a:pt x="819150" y="257175"/>
                </a:lnTo>
                <a:lnTo>
                  <a:pt x="802482" y="242887"/>
                </a:lnTo>
                <a:lnTo>
                  <a:pt x="754857" y="226219"/>
                </a:lnTo>
                <a:lnTo>
                  <a:pt x="721519" y="226219"/>
                </a:lnTo>
                <a:lnTo>
                  <a:pt x="690563" y="209550"/>
                </a:lnTo>
                <a:lnTo>
                  <a:pt x="642938" y="207169"/>
                </a:lnTo>
                <a:lnTo>
                  <a:pt x="642938" y="192881"/>
                </a:lnTo>
                <a:lnTo>
                  <a:pt x="611982" y="195262"/>
                </a:lnTo>
                <a:lnTo>
                  <a:pt x="604838" y="171450"/>
                </a:lnTo>
                <a:lnTo>
                  <a:pt x="540544" y="183356"/>
                </a:lnTo>
                <a:lnTo>
                  <a:pt x="519113" y="173831"/>
                </a:lnTo>
                <a:lnTo>
                  <a:pt x="488157" y="166687"/>
                </a:lnTo>
                <a:lnTo>
                  <a:pt x="471488" y="169069"/>
                </a:lnTo>
                <a:lnTo>
                  <a:pt x="454819" y="154781"/>
                </a:lnTo>
                <a:lnTo>
                  <a:pt x="435769" y="145256"/>
                </a:lnTo>
                <a:lnTo>
                  <a:pt x="409575" y="130969"/>
                </a:lnTo>
                <a:lnTo>
                  <a:pt x="392907" y="128587"/>
                </a:lnTo>
                <a:lnTo>
                  <a:pt x="371475" y="121444"/>
                </a:lnTo>
                <a:lnTo>
                  <a:pt x="347663" y="119062"/>
                </a:lnTo>
                <a:lnTo>
                  <a:pt x="321469" y="100012"/>
                </a:lnTo>
                <a:lnTo>
                  <a:pt x="302419" y="97631"/>
                </a:lnTo>
                <a:lnTo>
                  <a:pt x="259557" y="85725"/>
                </a:lnTo>
                <a:lnTo>
                  <a:pt x="219075" y="71437"/>
                </a:lnTo>
                <a:lnTo>
                  <a:pt x="188119" y="50006"/>
                </a:lnTo>
                <a:lnTo>
                  <a:pt x="173832" y="38100"/>
                </a:lnTo>
                <a:lnTo>
                  <a:pt x="140494" y="40481"/>
                </a:lnTo>
                <a:lnTo>
                  <a:pt x="92869" y="38100"/>
                </a:lnTo>
                <a:lnTo>
                  <a:pt x="57150" y="7144"/>
                </a:lnTo>
                <a:lnTo>
                  <a:pt x="0" y="0"/>
                </a:lnTo>
              </a:path>
            </a:pathLst>
          </a:custGeom>
          <a:noFill/>
          <a:ln w="31750">
            <a:solidFill>
              <a:srgbClr val="FED7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solidFill>
                <a:prstClr val="white"/>
              </a:solidFill>
            </a:endParaRPr>
          </a:p>
        </p:txBody>
      </p:sp>
      <p:sp>
        <p:nvSpPr>
          <p:cNvPr id="126" name="Forma libre 125"/>
          <p:cNvSpPr/>
          <p:nvPr/>
        </p:nvSpPr>
        <p:spPr>
          <a:xfrm>
            <a:off x="7328421" y="2670646"/>
            <a:ext cx="2887663" cy="1039813"/>
          </a:xfrm>
          <a:custGeom>
            <a:avLst/>
            <a:gdLst>
              <a:gd name="connsiteX0" fmla="*/ 2164556 w 2164556"/>
              <a:gd name="connsiteY0" fmla="*/ 1000125 h 1000125"/>
              <a:gd name="connsiteX1" fmla="*/ 2000250 w 2164556"/>
              <a:gd name="connsiteY1" fmla="*/ 1000125 h 1000125"/>
              <a:gd name="connsiteX2" fmla="*/ 2000250 w 2164556"/>
              <a:gd name="connsiteY2" fmla="*/ 838200 h 1000125"/>
              <a:gd name="connsiteX3" fmla="*/ 1419225 w 2164556"/>
              <a:gd name="connsiteY3" fmla="*/ 838200 h 1000125"/>
              <a:gd name="connsiteX4" fmla="*/ 1419225 w 2164556"/>
              <a:gd name="connsiteY4" fmla="*/ 769144 h 1000125"/>
              <a:gd name="connsiteX5" fmla="*/ 1143000 w 2164556"/>
              <a:gd name="connsiteY5" fmla="*/ 769144 h 1000125"/>
              <a:gd name="connsiteX6" fmla="*/ 1143000 w 2164556"/>
              <a:gd name="connsiteY6" fmla="*/ 702469 h 1000125"/>
              <a:gd name="connsiteX7" fmla="*/ 862012 w 2164556"/>
              <a:gd name="connsiteY7" fmla="*/ 702469 h 1000125"/>
              <a:gd name="connsiteX8" fmla="*/ 862012 w 2164556"/>
              <a:gd name="connsiteY8" fmla="*/ 645319 h 1000125"/>
              <a:gd name="connsiteX9" fmla="*/ 792956 w 2164556"/>
              <a:gd name="connsiteY9" fmla="*/ 645319 h 1000125"/>
              <a:gd name="connsiteX10" fmla="*/ 792956 w 2164556"/>
              <a:gd name="connsiteY10" fmla="*/ 597694 h 1000125"/>
              <a:gd name="connsiteX11" fmla="*/ 595312 w 2164556"/>
              <a:gd name="connsiteY11" fmla="*/ 597694 h 1000125"/>
              <a:gd name="connsiteX12" fmla="*/ 595312 w 2164556"/>
              <a:gd name="connsiteY12" fmla="*/ 542925 h 1000125"/>
              <a:gd name="connsiteX13" fmla="*/ 566737 w 2164556"/>
              <a:gd name="connsiteY13" fmla="*/ 542925 h 1000125"/>
              <a:gd name="connsiteX14" fmla="*/ 566737 w 2164556"/>
              <a:gd name="connsiteY14" fmla="*/ 483394 h 1000125"/>
              <a:gd name="connsiteX15" fmla="*/ 521493 w 2164556"/>
              <a:gd name="connsiteY15" fmla="*/ 483394 h 1000125"/>
              <a:gd name="connsiteX16" fmla="*/ 521493 w 2164556"/>
              <a:gd name="connsiteY16" fmla="*/ 431006 h 1000125"/>
              <a:gd name="connsiteX17" fmla="*/ 395287 w 2164556"/>
              <a:gd name="connsiteY17" fmla="*/ 431006 h 1000125"/>
              <a:gd name="connsiteX18" fmla="*/ 395287 w 2164556"/>
              <a:gd name="connsiteY18" fmla="*/ 381000 h 1000125"/>
              <a:gd name="connsiteX19" fmla="*/ 259556 w 2164556"/>
              <a:gd name="connsiteY19" fmla="*/ 381000 h 1000125"/>
              <a:gd name="connsiteX20" fmla="*/ 259556 w 2164556"/>
              <a:gd name="connsiteY20" fmla="*/ 328613 h 1000125"/>
              <a:gd name="connsiteX21" fmla="*/ 259556 w 2164556"/>
              <a:gd name="connsiteY21" fmla="*/ 266700 h 1000125"/>
              <a:gd name="connsiteX22" fmla="*/ 169068 w 2164556"/>
              <a:gd name="connsiteY22" fmla="*/ 266700 h 1000125"/>
              <a:gd name="connsiteX23" fmla="*/ 169068 w 2164556"/>
              <a:gd name="connsiteY23" fmla="*/ 228600 h 1000125"/>
              <a:gd name="connsiteX24" fmla="*/ 159543 w 2164556"/>
              <a:gd name="connsiteY24" fmla="*/ 219075 h 1000125"/>
              <a:gd name="connsiteX25" fmla="*/ 159543 w 2164556"/>
              <a:gd name="connsiteY25" fmla="*/ 164306 h 1000125"/>
              <a:gd name="connsiteX26" fmla="*/ 138112 w 2164556"/>
              <a:gd name="connsiteY26" fmla="*/ 164306 h 1000125"/>
              <a:gd name="connsiteX27" fmla="*/ 138112 w 2164556"/>
              <a:gd name="connsiteY27" fmla="*/ 109538 h 1000125"/>
              <a:gd name="connsiteX28" fmla="*/ 130968 w 2164556"/>
              <a:gd name="connsiteY28" fmla="*/ 109538 h 1000125"/>
              <a:gd name="connsiteX29" fmla="*/ 130968 w 2164556"/>
              <a:gd name="connsiteY29" fmla="*/ 54769 h 1000125"/>
              <a:gd name="connsiteX30" fmla="*/ 78581 w 2164556"/>
              <a:gd name="connsiteY30" fmla="*/ 54769 h 1000125"/>
              <a:gd name="connsiteX31" fmla="*/ 78581 w 2164556"/>
              <a:gd name="connsiteY31" fmla="*/ 0 h 1000125"/>
              <a:gd name="connsiteX32" fmla="*/ 0 w 2164556"/>
              <a:gd name="connsiteY32" fmla="*/ 0 h 100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64556" h="1000125">
                <a:moveTo>
                  <a:pt x="2164556" y="1000125"/>
                </a:moveTo>
                <a:lnTo>
                  <a:pt x="2000250" y="1000125"/>
                </a:lnTo>
                <a:lnTo>
                  <a:pt x="2000250" y="838200"/>
                </a:lnTo>
                <a:lnTo>
                  <a:pt x="1419225" y="838200"/>
                </a:lnTo>
                <a:lnTo>
                  <a:pt x="1419225" y="769144"/>
                </a:lnTo>
                <a:lnTo>
                  <a:pt x="1143000" y="769144"/>
                </a:lnTo>
                <a:lnTo>
                  <a:pt x="1143000" y="702469"/>
                </a:lnTo>
                <a:lnTo>
                  <a:pt x="862012" y="702469"/>
                </a:lnTo>
                <a:lnTo>
                  <a:pt x="862012" y="645319"/>
                </a:lnTo>
                <a:lnTo>
                  <a:pt x="792956" y="645319"/>
                </a:lnTo>
                <a:lnTo>
                  <a:pt x="792956" y="597694"/>
                </a:lnTo>
                <a:lnTo>
                  <a:pt x="595312" y="597694"/>
                </a:lnTo>
                <a:lnTo>
                  <a:pt x="595312" y="542925"/>
                </a:lnTo>
                <a:lnTo>
                  <a:pt x="566737" y="542925"/>
                </a:lnTo>
                <a:lnTo>
                  <a:pt x="566737" y="483394"/>
                </a:lnTo>
                <a:lnTo>
                  <a:pt x="521493" y="483394"/>
                </a:lnTo>
                <a:lnTo>
                  <a:pt x="521493" y="431006"/>
                </a:lnTo>
                <a:lnTo>
                  <a:pt x="395287" y="431006"/>
                </a:lnTo>
                <a:lnTo>
                  <a:pt x="395287" y="381000"/>
                </a:lnTo>
                <a:lnTo>
                  <a:pt x="259556" y="381000"/>
                </a:lnTo>
                <a:lnTo>
                  <a:pt x="259556" y="328613"/>
                </a:lnTo>
                <a:lnTo>
                  <a:pt x="259556" y="266700"/>
                </a:lnTo>
                <a:lnTo>
                  <a:pt x="169068" y="266700"/>
                </a:lnTo>
                <a:lnTo>
                  <a:pt x="169068" y="228600"/>
                </a:lnTo>
                <a:lnTo>
                  <a:pt x="159543" y="219075"/>
                </a:lnTo>
                <a:lnTo>
                  <a:pt x="159543" y="164306"/>
                </a:lnTo>
                <a:lnTo>
                  <a:pt x="138112" y="164306"/>
                </a:lnTo>
                <a:lnTo>
                  <a:pt x="138112" y="109538"/>
                </a:lnTo>
                <a:lnTo>
                  <a:pt x="130968" y="109538"/>
                </a:lnTo>
                <a:lnTo>
                  <a:pt x="130968" y="54769"/>
                </a:lnTo>
                <a:lnTo>
                  <a:pt x="78581" y="54769"/>
                </a:lnTo>
                <a:lnTo>
                  <a:pt x="78581" y="0"/>
                </a:lnTo>
                <a:lnTo>
                  <a:pt x="0" y="0"/>
                </a:lnTo>
              </a:path>
            </a:pathLst>
          </a:custGeom>
          <a:noFill/>
          <a:ln w="31750">
            <a:solidFill>
              <a:srgbClr val="41B6D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S" dirty="0">
                <a:solidFill>
                  <a:prstClr val="white"/>
                </a:solidFill>
              </a:rPr>
              <a:t> </a:t>
            </a:r>
          </a:p>
        </p:txBody>
      </p:sp>
      <p:sp>
        <p:nvSpPr>
          <p:cNvPr id="131" name="Forma libre 130"/>
          <p:cNvSpPr/>
          <p:nvPr/>
        </p:nvSpPr>
        <p:spPr>
          <a:xfrm>
            <a:off x="7352234" y="2673821"/>
            <a:ext cx="2863850" cy="711200"/>
          </a:xfrm>
          <a:custGeom>
            <a:avLst/>
            <a:gdLst>
              <a:gd name="connsiteX0" fmla="*/ 2148559 w 2148559"/>
              <a:gd name="connsiteY0" fmla="*/ 690007 h 690007"/>
              <a:gd name="connsiteX1" fmla="*/ 1971850 w 2148559"/>
              <a:gd name="connsiteY1" fmla="*/ 690007 h 690007"/>
              <a:gd name="connsiteX2" fmla="*/ 1955021 w 2148559"/>
              <a:gd name="connsiteY2" fmla="*/ 673178 h 690007"/>
              <a:gd name="connsiteX3" fmla="*/ 1910142 w 2148559"/>
              <a:gd name="connsiteY3" fmla="*/ 673178 h 690007"/>
              <a:gd name="connsiteX4" fmla="*/ 1910142 w 2148559"/>
              <a:gd name="connsiteY4" fmla="*/ 656349 h 690007"/>
              <a:gd name="connsiteX5" fmla="*/ 1851239 w 2148559"/>
              <a:gd name="connsiteY5" fmla="*/ 656349 h 690007"/>
              <a:gd name="connsiteX6" fmla="*/ 1851239 w 2148559"/>
              <a:gd name="connsiteY6" fmla="*/ 639519 h 690007"/>
              <a:gd name="connsiteX7" fmla="*/ 1725018 w 2148559"/>
              <a:gd name="connsiteY7" fmla="*/ 647934 h 690007"/>
              <a:gd name="connsiteX8" fmla="*/ 1699774 w 2148559"/>
              <a:gd name="connsiteY8" fmla="*/ 631104 h 690007"/>
              <a:gd name="connsiteX9" fmla="*/ 1691359 w 2148559"/>
              <a:gd name="connsiteY9" fmla="*/ 617080 h 690007"/>
              <a:gd name="connsiteX10" fmla="*/ 1688555 w 2148559"/>
              <a:gd name="connsiteY10" fmla="*/ 605860 h 690007"/>
              <a:gd name="connsiteX11" fmla="*/ 1654896 w 2148559"/>
              <a:gd name="connsiteY11" fmla="*/ 605860 h 690007"/>
              <a:gd name="connsiteX12" fmla="*/ 1643676 w 2148559"/>
              <a:gd name="connsiteY12" fmla="*/ 589031 h 690007"/>
              <a:gd name="connsiteX13" fmla="*/ 1610017 w 2148559"/>
              <a:gd name="connsiteY13" fmla="*/ 589031 h 690007"/>
              <a:gd name="connsiteX14" fmla="*/ 1579163 w 2148559"/>
              <a:gd name="connsiteY14" fmla="*/ 560982 h 690007"/>
              <a:gd name="connsiteX15" fmla="*/ 1514650 w 2148559"/>
              <a:gd name="connsiteY15" fmla="*/ 566591 h 690007"/>
              <a:gd name="connsiteX16" fmla="*/ 1475382 w 2148559"/>
              <a:gd name="connsiteY16" fmla="*/ 524518 h 690007"/>
              <a:gd name="connsiteX17" fmla="*/ 1441723 w 2148559"/>
              <a:gd name="connsiteY17" fmla="*/ 524518 h 690007"/>
              <a:gd name="connsiteX18" fmla="*/ 1419283 w 2148559"/>
              <a:gd name="connsiteY18" fmla="*/ 507688 h 690007"/>
              <a:gd name="connsiteX19" fmla="*/ 1388429 w 2148559"/>
              <a:gd name="connsiteY19" fmla="*/ 521713 h 690007"/>
              <a:gd name="connsiteX20" fmla="*/ 1371600 w 2148559"/>
              <a:gd name="connsiteY20" fmla="*/ 493664 h 690007"/>
              <a:gd name="connsiteX21" fmla="*/ 1349161 w 2148559"/>
              <a:gd name="connsiteY21" fmla="*/ 502079 h 690007"/>
              <a:gd name="connsiteX22" fmla="*/ 1329526 w 2148559"/>
              <a:gd name="connsiteY22" fmla="*/ 485249 h 690007"/>
              <a:gd name="connsiteX23" fmla="*/ 1315502 w 2148559"/>
              <a:gd name="connsiteY23" fmla="*/ 485249 h 690007"/>
              <a:gd name="connsiteX24" fmla="*/ 1276233 w 2148559"/>
              <a:gd name="connsiteY24" fmla="*/ 485249 h 690007"/>
              <a:gd name="connsiteX25" fmla="*/ 1253794 w 2148559"/>
              <a:gd name="connsiteY25" fmla="*/ 485249 h 690007"/>
              <a:gd name="connsiteX26" fmla="*/ 1208915 w 2148559"/>
              <a:gd name="connsiteY26" fmla="*/ 465615 h 690007"/>
              <a:gd name="connsiteX27" fmla="*/ 1192086 w 2148559"/>
              <a:gd name="connsiteY27" fmla="*/ 465615 h 690007"/>
              <a:gd name="connsiteX28" fmla="*/ 1166842 w 2148559"/>
              <a:gd name="connsiteY28" fmla="*/ 457200 h 690007"/>
              <a:gd name="connsiteX29" fmla="*/ 1135988 w 2148559"/>
              <a:gd name="connsiteY29" fmla="*/ 457200 h 690007"/>
              <a:gd name="connsiteX30" fmla="*/ 1096719 w 2148559"/>
              <a:gd name="connsiteY30" fmla="*/ 443176 h 690007"/>
              <a:gd name="connsiteX31" fmla="*/ 1040621 w 2148559"/>
              <a:gd name="connsiteY31" fmla="*/ 445980 h 690007"/>
              <a:gd name="connsiteX32" fmla="*/ 1015377 w 2148559"/>
              <a:gd name="connsiteY32" fmla="*/ 420736 h 690007"/>
              <a:gd name="connsiteX33" fmla="*/ 1012572 w 2148559"/>
              <a:gd name="connsiteY33" fmla="*/ 389882 h 690007"/>
              <a:gd name="connsiteX34" fmla="*/ 998547 w 2148559"/>
              <a:gd name="connsiteY34" fmla="*/ 389882 h 690007"/>
              <a:gd name="connsiteX35" fmla="*/ 978913 w 2148559"/>
              <a:gd name="connsiteY35" fmla="*/ 381468 h 690007"/>
              <a:gd name="connsiteX36" fmla="*/ 945254 w 2148559"/>
              <a:gd name="connsiteY36" fmla="*/ 375858 h 690007"/>
              <a:gd name="connsiteX37" fmla="*/ 886351 w 2148559"/>
              <a:gd name="connsiteY37" fmla="*/ 375858 h 690007"/>
              <a:gd name="connsiteX38" fmla="*/ 866717 w 2148559"/>
              <a:gd name="connsiteY38" fmla="*/ 367443 h 690007"/>
              <a:gd name="connsiteX39" fmla="*/ 835863 w 2148559"/>
              <a:gd name="connsiteY39" fmla="*/ 359028 h 690007"/>
              <a:gd name="connsiteX40" fmla="*/ 807813 w 2148559"/>
              <a:gd name="connsiteY40" fmla="*/ 350614 h 690007"/>
              <a:gd name="connsiteX41" fmla="*/ 768545 w 2148559"/>
              <a:gd name="connsiteY41" fmla="*/ 350614 h 690007"/>
              <a:gd name="connsiteX42" fmla="*/ 768545 w 2148559"/>
              <a:gd name="connsiteY42" fmla="*/ 350614 h 690007"/>
              <a:gd name="connsiteX43" fmla="*/ 720861 w 2148559"/>
              <a:gd name="connsiteY43" fmla="*/ 333784 h 690007"/>
              <a:gd name="connsiteX44" fmla="*/ 704032 w 2148559"/>
              <a:gd name="connsiteY44" fmla="*/ 308540 h 690007"/>
              <a:gd name="connsiteX45" fmla="*/ 681593 w 2148559"/>
              <a:gd name="connsiteY45" fmla="*/ 294515 h 690007"/>
              <a:gd name="connsiteX46" fmla="*/ 645129 w 2148559"/>
              <a:gd name="connsiteY46" fmla="*/ 294515 h 690007"/>
              <a:gd name="connsiteX47" fmla="*/ 614275 w 2148559"/>
              <a:gd name="connsiteY47" fmla="*/ 286101 h 690007"/>
              <a:gd name="connsiteX48" fmla="*/ 583421 w 2148559"/>
              <a:gd name="connsiteY48" fmla="*/ 283296 h 690007"/>
              <a:gd name="connsiteX49" fmla="*/ 572201 w 2148559"/>
              <a:gd name="connsiteY49" fmla="*/ 272076 h 690007"/>
              <a:gd name="connsiteX50" fmla="*/ 560982 w 2148559"/>
              <a:gd name="connsiteY50" fmla="*/ 258052 h 690007"/>
              <a:gd name="connsiteX51" fmla="*/ 516103 w 2148559"/>
              <a:gd name="connsiteY51" fmla="*/ 258052 h 690007"/>
              <a:gd name="connsiteX52" fmla="*/ 479639 w 2148559"/>
              <a:gd name="connsiteY52" fmla="*/ 263661 h 690007"/>
              <a:gd name="connsiteX53" fmla="*/ 462810 w 2148559"/>
              <a:gd name="connsiteY53" fmla="*/ 244027 h 690007"/>
              <a:gd name="connsiteX54" fmla="*/ 443175 w 2148559"/>
              <a:gd name="connsiteY54" fmla="*/ 221588 h 690007"/>
              <a:gd name="connsiteX55" fmla="*/ 412321 w 2148559"/>
              <a:gd name="connsiteY55" fmla="*/ 204758 h 690007"/>
              <a:gd name="connsiteX56" fmla="*/ 389882 w 2148559"/>
              <a:gd name="connsiteY56" fmla="*/ 190734 h 690007"/>
              <a:gd name="connsiteX57" fmla="*/ 370248 w 2148559"/>
              <a:gd name="connsiteY57" fmla="*/ 171099 h 690007"/>
              <a:gd name="connsiteX58" fmla="*/ 339394 w 2148559"/>
              <a:gd name="connsiteY58" fmla="*/ 162685 h 690007"/>
              <a:gd name="connsiteX59" fmla="*/ 333784 w 2148559"/>
              <a:gd name="connsiteY59" fmla="*/ 145855 h 690007"/>
              <a:gd name="connsiteX60" fmla="*/ 302930 w 2148559"/>
              <a:gd name="connsiteY60" fmla="*/ 134636 h 690007"/>
              <a:gd name="connsiteX61" fmla="*/ 269271 w 2148559"/>
              <a:gd name="connsiteY61" fmla="*/ 126221 h 690007"/>
              <a:gd name="connsiteX62" fmla="*/ 241222 w 2148559"/>
              <a:gd name="connsiteY62" fmla="*/ 106587 h 690007"/>
              <a:gd name="connsiteX63" fmla="*/ 224393 w 2148559"/>
              <a:gd name="connsiteY63" fmla="*/ 81342 h 690007"/>
              <a:gd name="connsiteX64" fmla="*/ 207563 w 2148559"/>
              <a:gd name="connsiteY64" fmla="*/ 81342 h 690007"/>
              <a:gd name="connsiteX65" fmla="*/ 179514 w 2148559"/>
              <a:gd name="connsiteY65" fmla="*/ 39269 h 690007"/>
              <a:gd name="connsiteX66" fmla="*/ 50488 w 2148559"/>
              <a:gd name="connsiteY66" fmla="*/ 2805 h 690007"/>
              <a:gd name="connsiteX67" fmla="*/ 0 w 2148559"/>
              <a:gd name="connsiteY67" fmla="*/ 0 h 69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148559" h="690007">
                <a:moveTo>
                  <a:pt x="2148559" y="690007"/>
                </a:moveTo>
                <a:lnTo>
                  <a:pt x="1971850" y="690007"/>
                </a:lnTo>
                <a:lnTo>
                  <a:pt x="1955021" y="673178"/>
                </a:lnTo>
                <a:lnTo>
                  <a:pt x="1910142" y="673178"/>
                </a:lnTo>
                <a:lnTo>
                  <a:pt x="1910142" y="656349"/>
                </a:lnTo>
                <a:lnTo>
                  <a:pt x="1851239" y="656349"/>
                </a:lnTo>
                <a:lnTo>
                  <a:pt x="1851239" y="639519"/>
                </a:lnTo>
                <a:lnTo>
                  <a:pt x="1725018" y="647934"/>
                </a:lnTo>
                <a:lnTo>
                  <a:pt x="1699774" y="631104"/>
                </a:lnTo>
                <a:lnTo>
                  <a:pt x="1691359" y="617080"/>
                </a:lnTo>
                <a:lnTo>
                  <a:pt x="1688555" y="605860"/>
                </a:lnTo>
                <a:lnTo>
                  <a:pt x="1654896" y="605860"/>
                </a:lnTo>
                <a:lnTo>
                  <a:pt x="1643676" y="589031"/>
                </a:lnTo>
                <a:lnTo>
                  <a:pt x="1610017" y="589031"/>
                </a:lnTo>
                <a:lnTo>
                  <a:pt x="1579163" y="560982"/>
                </a:lnTo>
                <a:lnTo>
                  <a:pt x="1514650" y="566591"/>
                </a:lnTo>
                <a:lnTo>
                  <a:pt x="1475382" y="524518"/>
                </a:lnTo>
                <a:lnTo>
                  <a:pt x="1441723" y="524518"/>
                </a:lnTo>
                <a:lnTo>
                  <a:pt x="1419283" y="507688"/>
                </a:lnTo>
                <a:lnTo>
                  <a:pt x="1388429" y="521713"/>
                </a:lnTo>
                <a:lnTo>
                  <a:pt x="1371600" y="493664"/>
                </a:lnTo>
                <a:lnTo>
                  <a:pt x="1349161" y="502079"/>
                </a:lnTo>
                <a:lnTo>
                  <a:pt x="1329526" y="485249"/>
                </a:lnTo>
                <a:lnTo>
                  <a:pt x="1315502" y="485249"/>
                </a:lnTo>
                <a:lnTo>
                  <a:pt x="1276233" y="485249"/>
                </a:lnTo>
                <a:lnTo>
                  <a:pt x="1253794" y="485249"/>
                </a:lnTo>
                <a:lnTo>
                  <a:pt x="1208915" y="465615"/>
                </a:lnTo>
                <a:lnTo>
                  <a:pt x="1192086" y="465615"/>
                </a:lnTo>
                <a:lnTo>
                  <a:pt x="1166842" y="457200"/>
                </a:lnTo>
                <a:lnTo>
                  <a:pt x="1135988" y="457200"/>
                </a:lnTo>
                <a:lnTo>
                  <a:pt x="1096719" y="443176"/>
                </a:lnTo>
                <a:lnTo>
                  <a:pt x="1040621" y="445980"/>
                </a:lnTo>
                <a:lnTo>
                  <a:pt x="1015377" y="420736"/>
                </a:lnTo>
                <a:lnTo>
                  <a:pt x="1012572" y="389882"/>
                </a:lnTo>
                <a:lnTo>
                  <a:pt x="998547" y="389882"/>
                </a:lnTo>
                <a:lnTo>
                  <a:pt x="978913" y="381468"/>
                </a:lnTo>
                <a:lnTo>
                  <a:pt x="945254" y="375858"/>
                </a:lnTo>
                <a:lnTo>
                  <a:pt x="886351" y="375858"/>
                </a:lnTo>
                <a:lnTo>
                  <a:pt x="866717" y="367443"/>
                </a:lnTo>
                <a:lnTo>
                  <a:pt x="835863" y="359028"/>
                </a:lnTo>
                <a:lnTo>
                  <a:pt x="807813" y="350614"/>
                </a:lnTo>
                <a:lnTo>
                  <a:pt x="768545" y="350614"/>
                </a:lnTo>
                <a:lnTo>
                  <a:pt x="768545" y="350614"/>
                </a:lnTo>
                <a:lnTo>
                  <a:pt x="720861" y="333784"/>
                </a:lnTo>
                <a:lnTo>
                  <a:pt x="704032" y="308540"/>
                </a:lnTo>
                <a:lnTo>
                  <a:pt x="681593" y="294515"/>
                </a:lnTo>
                <a:lnTo>
                  <a:pt x="645129" y="294515"/>
                </a:lnTo>
                <a:lnTo>
                  <a:pt x="614275" y="286101"/>
                </a:lnTo>
                <a:lnTo>
                  <a:pt x="583421" y="283296"/>
                </a:lnTo>
                <a:lnTo>
                  <a:pt x="572201" y="272076"/>
                </a:lnTo>
                <a:lnTo>
                  <a:pt x="560982" y="258052"/>
                </a:lnTo>
                <a:lnTo>
                  <a:pt x="516103" y="258052"/>
                </a:lnTo>
                <a:lnTo>
                  <a:pt x="479639" y="263661"/>
                </a:lnTo>
                <a:lnTo>
                  <a:pt x="462810" y="244027"/>
                </a:lnTo>
                <a:lnTo>
                  <a:pt x="443175" y="221588"/>
                </a:lnTo>
                <a:lnTo>
                  <a:pt x="412321" y="204758"/>
                </a:lnTo>
                <a:lnTo>
                  <a:pt x="389882" y="190734"/>
                </a:lnTo>
                <a:lnTo>
                  <a:pt x="370248" y="171099"/>
                </a:lnTo>
                <a:lnTo>
                  <a:pt x="339394" y="162685"/>
                </a:lnTo>
                <a:lnTo>
                  <a:pt x="333784" y="145855"/>
                </a:lnTo>
                <a:lnTo>
                  <a:pt x="302930" y="134636"/>
                </a:lnTo>
                <a:lnTo>
                  <a:pt x="269271" y="126221"/>
                </a:lnTo>
                <a:lnTo>
                  <a:pt x="241222" y="106587"/>
                </a:lnTo>
                <a:lnTo>
                  <a:pt x="224393" y="81342"/>
                </a:lnTo>
                <a:lnTo>
                  <a:pt x="207563" y="81342"/>
                </a:lnTo>
                <a:lnTo>
                  <a:pt x="179514" y="39269"/>
                </a:lnTo>
                <a:lnTo>
                  <a:pt x="50488" y="2805"/>
                </a:lnTo>
                <a:lnTo>
                  <a:pt x="0" y="0"/>
                </a:lnTo>
              </a:path>
            </a:pathLst>
          </a:custGeom>
          <a:noFill/>
          <a:ln w="31750">
            <a:solidFill>
              <a:srgbClr val="04516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solidFill>
                <a:prstClr val="white"/>
              </a:solidFill>
            </a:endParaRPr>
          </a:p>
        </p:txBody>
      </p:sp>
      <p:cxnSp>
        <p:nvCxnSpPr>
          <p:cNvPr id="133" name="Conector recto 132"/>
          <p:cNvCxnSpPr/>
          <p:nvPr/>
        </p:nvCxnSpPr>
        <p:spPr>
          <a:xfrm flipH="1" flipV="1">
            <a:off x="1727721" y="2186459"/>
            <a:ext cx="33338" cy="1722437"/>
          </a:xfrm>
          <a:prstGeom prst="line">
            <a:avLst/>
          </a:prstGeom>
          <a:ln>
            <a:solidFill>
              <a:srgbClr val="585858"/>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0" name="Conector recto 139"/>
          <p:cNvCxnSpPr/>
          <p:nvPr/>
        </p:nvCxnSpPr>
        <p:spPr>
          <a:xfrm>
            <a:off x="3105671" y="3851746"/>
            <a:ext cx="0" cy="57150"/>
          </a:xfrm>
          <a:prstGeom prst="line">
            <a:avLst/>
          </a:prstGeom>
          <a:ln>
            <a:solidFill>
              <a:srgbClr val="585858"/>
            </a:solidFill>
          </a:ln>
        </p:spPr>
        <p:style>
          <a:lnRef idx="1">
            <a:schemeClr val="accent1"/>
          </a:lnRef>
          <a:fillRef idx="0">
            <a:schemeClr val="accent1"/>
          </a:fillRef>
          <a:effectRef idx="0">
            <a:schemeClr val="accent1"/>
          </a:effectRef>
          <a:fontRef idx="minor">
            <a:schemeClr val="tx1"/>
          </a:fontRef>
        </p:style>
      </p:cxnSp>
      <p:cxnSp>
        <p:nvCxnSpPr>
          <p:cNvPr id="141" name="Conector recto 140"/>
          <p:cNvCxnSpPr/>
          <p:nvPr/>
        </p:nvCxnSpPr>
        <p:spPr>
          <a:xfrm>
            <a:off x="3664471" y="3851746"/>
            <a:ext cx="0" cy="57150"/>
          </a:xfrm>
          <a:prstGeom prst="line">
            <a:avLst/>
          </a:prstGeom>
          <a:ln>
            <a:solidFill>
              <a:srgbClr val="585858"/>
            </a:solidFill>
          </a:ln>
        </p:spPr>
        <p:style>
          <a:lnRef idx="1">
            <a:schemeClr val="accent1"/>
          </a:lnRef>
          <a:fillRef idx="0">
            <a:schemeClr val="accent1"/>
          </a:fillRef>
          <a:effectRef idx="0">
            <a:schemeClr val="accent1"/>
          </a:effectRef>
          <a:fontRef idx="minor">
            <a:schemeClr val="tx1"/>
          </a:fontRef>
        </p:style>
      </p:cxnSp>
      <p:cxnSp>
        <p:nvCxnSpPr>
          <p:cNvPr id="142" name="Conector recto 141"/>
          <p:cNvCxnSpPr/>
          <p:nvPr/>
        </p:nvCxnSpPr>
        <p:spPr>
          <a:xfrm>
            <a:off x="4250259" y="3851746"/>
            <a:ext cx="0" cy="57150"/>
          </a:xfrm>
          <a:prstGeom prst="line">
            <a:avLst/>
          </a:prstGeom>
          <a:ln>
            <a:solidFill>
              <a:srgbClr val="585858"/>
            </a:solidFill>
          </a:ln>
        </p:spPr>
        <p:style>
          <a:lnRef idx="1">
            <a:schemeClr val="accent1"/>
          </a:lnRef>
          <a:fillRef idx="0">
            <a:schemeClr val="accent1"/>
          </a:fillRef>
          <a:effectRef idx="0">
            <a:schemeClr val="accent1"/>
          </a:effectRef>
          <a:fontRef idx="minor">
            <a:schemeClr val="tx1"/>
          </a:fontRef>
        </p:style>
      </p:cxnSp>
      <p:cxnSp>
        <p:nvCxnSpPr>
          <p:cNvPr id="144" name="Conector recto 143"/>
          <p:cNvCxnSpPr/>
          <p:nvPr/>
        </p:nvCxnSpPr>
        <p:spPr>
          <a:xfrm>
            <a:off x="4805884" y="3851746"/>
            <a:ext cx="0" cy="57150"/>
          </a:xfrm>
          <a:prstGeom prst="line">
            <a:avLst/>
          </a:prstGeom>
          <a:ln>
            <a:solidFill>
              <a:srgbClr val="585858"/>
            </a:solidFill>
          </a:ln>
        </p:spPr>
        <p:style>
          <a:lnRef idx="1">
            <a:schemeClr val="accent1"/>
          </a:lnRef>
          <a:fillRef idx="0">
            <a:schemeClr val="accent1"/>
          </a:fillRef>
          <a:effectRef idx="0">
            <a:schemeClr val="accent1"/>
          </a:effectRef>
          <a:fontRef idx="minor">
            <a:schemeClr val="tx1"/>
          </a:fontRef>
        </p:style>
      </p:cxnSp>
      <p:cxnSp>
        <p:nvCxnSpPr>
          <p:cNvPr id="145" name="Conector recto 144"/>
          <p:cNvCxnSpPr/>
          <p:nvPr/>
        </p:nvCxnSpPr>
        <p:spPr>
          <a:xfrm>
            <a:off x="5358334" y="3851746"/>
            <a:ext cx="0" cy="57150"/>
          </a:xfrm>
          <a:prstGeom prst="line">
            <a:avLst/>
          </a:prstGeom>
          <a:ln>
            <a:solidFill>
              <a:srgbClr val="585858"/>
            </a:solidFill>
          </a:ln>
        </p:spPr>
        <p:style>
          <a:lnRef idx="1">
            <a:schemeClr val="accent1"/>
          </a:lnRef>
          <a:fillRef idx="0">
            <a:schemeClr val="accent1"/>
          </a:fillRef>
          <a:effectRef idx="0">
            <a:schemeClr val="accent1"/>
          </a:effectRef>
          <a:fontRef idx="minor">
            <a:schemeClr val="tx1"/>
          </a:fontRef>
        </p:style>
      </p:cxnSp>
      <p:sp>
        <p:nvSpPr>
          <p:cNvPr id="88111" name="Rectángulo 145"/>
          <p:cNvSpPr>
            <a:spLocks noChangeArrowheads="1"/>
          </p:cNvSpPr>
          <p:nvPr/>
        </p:nvSpPr>
        <p:spPr bwMode="auto">
          <a:xfrm>
            <a:off x="7669734" y="3932709"/>
            <a:ext cx="2619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s-ES" sz="1200">
                <a:solidFill>
                  <a:srgbClr val="585858"/>
                </a:solidFill>
                <a:latin typeface="Calibri" panose="020F0502020204030204" pitchFamily="34" charset="0"/>
                <a:sym typeface="Symbol" panose="05050102010706020507" pitchFamily="18" charset="2"/>
              </a:rPr>
              <a:t>1</a:t>
            </a:r>
          </a:p>
        </p:txBody>
      </p:sp>
      <p:cxnSp>
        <p:nvCxnSpPr>
          <p:cNvPr id="147" name="Conector recto 146"/>
          <p:cNvCxnSpPr/>
          <p:nvPr/>
        </p:nvCxnSpPr>
        <p:spPr>
          <a:xfrm>
            <a:off x="7844359" y="3851746"/>
            <a:ext cx="0" cy="57150"/>
          </a:xfrm>
          <a:prstGeom prst="line">
            <a:avLst/>
          </a:prstGeom>
          <a:ln>
            <a:solidFill>
              <a:srgbClr val="585858"/>
            </a:solidFill>
          </a:ln>
        </p:spPr>
        <p:style>
          <a:lnRef idx="1">
            <a:schemeClr val="accent1"/>
          </a:lnRef>
          <a:fillRef idx="0">
            <a:schemeClr val="accent1"/>
          </a:fillRef>
          <a:effectRef idx="0">
            <a:schemeClr val="accent1"/>
          </a:effectRef>
          <a:fontRef idx="minor">
            <a:schemeClr val="tx1"/>
          </a:fontRef>
        </p:style>
      </p:cxnSp>
      <p:sp>
        <p:nvSpPr>
          <p:cNvPr id="88113" name="Rectángulo 147"/>
          <p:cNvSpPr>
            <a:spLocks noChangeArrowheads="1"/>
          </p:cNvSpPr>
          <p:nvPr/>
        </p:nvSpPr>
        <p:spPr bwMode="auto">
          <a:xfrm>
            <a:off x="8203134" y="3932709"/>
            <a:ext cx="2619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s-ES" sz="1200">
                <a:solidFill>
                  <a:srgbClr val="585858"/>
                </a:solidFill>
                <a:latin typeface="Calibri" panose="020F0502020204030204" pitchFamily="34" charset="0"/>
                <a:sym typeface="Symbol" panose="05050102010706020507" pitchFamily="18" charset="2"/>
              </a:rPr>
              <a:t>2</a:t>
            </a:r>
          </a:p>
        </p:txBody>
      </p:sp>
      <p:sp>
        <p:nvSpPr>
          <p:cNvPr id="88114" name="Rectángulo 148"/>
          <p:cNvSpPr>
            <a:spLocks noChangeArrowheads="1"/>
          </p:cNvSpPr>
          <p:nvPr/>
        </p:nvSpPr>
        <p:spPr bwMode="auto">
          <a:xfrm>
            <a:off x="8769871" y="3932709"/>
            <a:ext cx="263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s-ES" sz="1200">
                <a:solidFill>
                  <a:srgbClr val="585858"/>
                </a:solidFill>
                <a:latin typeface="Calibri" panose="020F0502020204030204" pitchFamily="34" charset="0"/>
                <a:sym typeface="Symbol" panose="05050102010706020507" pitchFamily="18" charset="2"/>
              </a:rPr>
              <a:t>3</a:t>
            </a:r>
          </a:p>
        </p:txBody>
      </p:sp>
      <p:sp>
        <p:nvSpPr>
          <p:cNvPr id="88115" name="Rectángulo 149"/>
          <p:cNvSpPr>
            <a:spLocks noChangeArrowheads="1"/>
          </p:cNvSpPr>
          <p:nvPr/>
        </p:nvSpPr>
        <p:spPr bwMode="auto">
          <a:xfrm>
            <a:off x="9342959" y="3932709"/>
            <a:ext cx="263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s-ES" sz="1200">
                <a:solidFill>
                  <a:srgbClr val="585858"/>
                </a:solidFill>
                <a:latin typeface="Calibri" panose="020F0502020204030204" pitchFamily="34" charset="0"/>
                <a:sym typeface="Symbol" panose="05050102010706020507" pitchFamily="18" charset="2"/>
              </a:rPr>
              <a:t>4</a:t>
            </a:r>
          </a:p>
        </p:txBody>
      </p:sp>
      <p:sp>
        <p:nvSpPr>
          <p:cNvPr id="88116" name="Rectángulo 150"/>
          <p:cNvSpPr>
            <a:spLocks noChangeArrowheads="1"/>
          </p:cNvSpPr>
          <p:nvPr/>
        </p:nvSpPr>
        <p:spPr bwMode="auto">
          <a:xfrm>
            <a:off x="9917634" y="3932709"/>
            <a:ext cx="2619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s-ES" sz="1200">
                <a:solidFill>
                  <a:srgbClr val="585858"/>
                </a:solidFill>
                <a:latin typeface="Calibri" panose="020F0502020204030204" pitchFamily="34" charset="0"/>
                <a:sym typeface="Symbol" panose="05050102010706020507" pitchFamily="18" charset="2"/>
              </a:rPr>
              <a:t>5</a:t>
            </a:r>
          </a:p>
        </p:txBody>
      </p:sp>
      <p:sp>
        <p:nvSpPr>
          <p:cNvPr id="88117" name="Rectángulo 151"/>
          <p:cNvSpPr>
            <a:spLocks noChangeArrowheads="1"/>
          </p:cNvSpPr>
          <p:nvPr/>
        </p:nvSpPr>
        <p:spPr bwMode="auto">
          <a:xfrm>
            <a:off x="10466909" y="3932709"/>
            <a:ext cx="263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s-ES" sz="1200">
                <a:solidFill>
                  <a:srgbClr val="585858"/>
                </a:solidFill>
                <a:latin typeface="Calibri" panose="020F0502020204030204" pitchFamily="34" charset="0"/>
                <a:sym typeface="Symbol" panose="05050102010706020507" pitchFamily="18" charset="2"/>
              </a:rPr>
              <a:t>6</a:t>
            </a:r>
          </a:p>
        </p:txBody>
      </p:sp>
      <p:cxnSp>
        <p:nvCxnSpPr>
          <p:cNvPr id="154" name="Conector recto 153"/>
          <p:cNvCxnSpPr/>
          <p:nvPr/>
        </p:nvCxnSpPr>
        <p:spPr>
          <a:xfrm>
            <a:off x="8374584" y="3851746"/>
            <a:ext cx="0" cy="57150"/>
          </a:xfrm>
          <a:prstGeom prst="line">
            <a:avLst/>
          </a:prstGeom>
          <a:ln>
            <a:solidFill>
              <a:srgbClr val="585858"/>
            </a:solidFill>
          </a:ln>
        </p:spPr>
        <p:style>
          <a:lnRef idx="1">
            <a:schemeClr val="accent1"/>
          </a:lnRef>
          <a:fillRef idx="0">
            <a:schemeClr val="accent1"/>
          </a:fillRef>
          <a:effectRef idx="0">
            <a:schemeClr val="accent1"/>
          </a:effectRef>
          <a:fontRef idx="minor">
            <a:schemeClr val="tx1"/>
          </a:fontRef>
        </p:style>
      </p:cxnSp>
      <p:cxnSp>
        <p:nvCxnSpPr>
          <p:cNvPr id="155" name="Conector recto 154"/>
          <p:cNvCxnSpPr/>
          <p:nvPr/>
        </p:nvCxnSpPr>
        <p:spPr>
          <a:xfrm>
            <a:off x="8933384" y="3851746"/>
            <a:ext cx="0" cy="57150"/>
          </a:xfrm>
          <a:prstGeom prst="line">
            <a:avLst/>
          </a:prstGeom>
          <a:ln>
            <a:solidFill>
              <a:srgbClr val="585858"/>
            </a:solidFill>
          </a:ln>
        </p:spPr>
        <p:style>
          <a:lnRef idx="1">
            <a:schemeClr val="accent1"/>
          </a:lnRef>
          <a:fillRef idx="0">
            <a:schemeClr val="accent1"/>
          </a:fillRef>
          <a:effectRef idx="0">
            <a:schemeClr val="accent1"/>
          </a:effectRef>
          <a:fontRef idx="minor">
            <a:schemeClr val="tx1"/>
          </a:fontRef>
        </p:style>
      </p:cxnSp>
      <p:cxnSp>
        <p:nvCxnSpPr>
          <p:cNvPr id="156" name="Conector recto 155"/>
          <p:cNvCxnSpPr/>
          <p:nvPr/>
        </p:nvCxnSpPr>
        <p:spPr>
          <a:xfrm>
            <a:off x="9517584" y="3851746"/>
            <a:ext cx="0" cy="57150"/>
          </a:xfrm>
          <a:prstGeom prst="line">
            <a:avLst/>
          </a:prstGeom>
          <a:ln>
            <a:solidFill>
              <a:srgbClr val="585858"/>
            </a:solidFill>
          </a:ln>
        </p:spPr>
        <p:style>
          <a:lnRef idx="1">
            <a:schemeClr val="accent1"/>
          </a:lnRef>
          <a:fillRef idx="0">
            <a:schemeClr val="accent1"/>
          </a:fillRef>
          <a:effectRef idx="0">
            <a:schemeClr val="accent1"/>
          </a:effectRef>
          <a:fontRef idx="minor">
            <a:schemeClr val="tx1"/>
          </a:fontRef>
        </p:style>
      </p:cxnSp>
      <p:cxnSp>
        <p:nvCxnSpPr>
          <p:cNvPr id="157" name="Conector recto 156"/>
          <p:cNvCxnSpPr/>
          <p:nvPr/>
        </p:nvCxnSpPr>
        <p:spPr>
          <a:xfrm>
            <a:off x="10073209" y="3851746"/>
            <a:ext cx="0" cy="57150"/>
          </a:xfrm>
          <a:prstGeom prst="line">
            <a:avLst/>
          </a:prstGeom>
          <a:ln>
            <a:solidFill>
              <a:srgbClr val="585858"/>
            </a:solidFill>
          </a:ln>
        </p:spPr>
        <p:style>
          <a:lnRef idx="1">
            <a:schemeClr val="accent1"/>
          </a:lnRef>
          <a:fillRef idx="0">
            <a:schemeClr val="accent1"/>
          </a:fillRef>
          <a:effectRef idx="0">
            <a:schemeClr val="accent1"/>
          </a:effectRef>
          <a:fontRef idx="minor">
            <a:schemeClr val="tx1"/>
          </a:fontRef>
        </p:style>
      </p:cxnSp>
      <p:cxnSp>
        <p:nvCxnSpPr>
          <p:cNvPr id="158" name="Conector recto 157"/>
          <p:cNvCxnSpPr/>
          <p:nvPr/>
        </p:nvCxnSpPr>
        <p:spPr>
          <a:xfrm>
            <a:off x="10625659" y="3851746"/>
            <a:ext cx="0" cy="57150"/>
          </a:xfrm>
          <a:prstGeom prst="line">
            <a:avLst/>
          </a:prstGeom>
          <a:ln>
            <a:solidFill>
              <a:srgbClr val="585858"/>
            </a:solidFill>
          </a:ln>
        </p:spPr>
        <p:style>
          <a:lnRef idx="1">
            <a:schemeClr val="accent1"/>
          </a:lnRef>
          <a:fillRef idx="0">
            <a:schemeClr val="accent1"/>
          </a:fillRef>
          <a:effectRef idx="0">
            <a:schemeClr val="accent1"/>
          </a:effectRef>
          <a:fontRef idx="minor">
            <a:schemeClr val="tx1"/>
          </a:fontRef>
        </p:style>
      </p:cxnSp>
      <p:sp>
        <p:nvSpPr>
          <p:cNvPr id="88123" name="Rectángulo 158"/>
          <p:cNvSpPr>
            <a:spLocks noChangeArrowheads="1"/>
          </p:cNvSpPr>
          <p:nvPr/>
        </p:nvSpPr>
        <p:spPr bwMode="auto">
          <a:xfrm>
            <a:off x="10847909" y="3737446"/>
            <a:ext cx="9318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s-ES" sz="1400">
                <a:solidFill>
                  <a:srgbClr val="585858"/>
                </a:solidFill>
                <a:latin typeface="Calibri" panose="020F0502020204030204" pitchFamily="34" charset="0"/>
                <a:sym typeface="Symbol" panose="05050102010706020507" pitchFamily="18" charset="2"/>
              </a:rPr>
              <a:t>años</a:t>
            </a:r>
          </a:p>
        </p:txBody>
      </p:sp>
      <p:sp>
        <p:nvSpPr>
          <p:cNvPr id="88124" name="Rectángulo 68"/>
          <p:cNvSpPr>
            <a:spLocks noChangeArrowheads="1"/>
          </p:cNvSpPr>
          <p:nvPr/>
        </p:nvSpPr>
        <p:spPr bwMode="auto">
          <a:xfrm>
            <a:off x="1387996" y="2529359"/>
            <a:ext cx="263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en-GB" altLang="es-ES" sz="1200">
                <a:solidFill>
                  <a:srgbClr val="585858"/>
                </a:solidFill>
                <a:latin typeface="Calibri" panose="020F0502020204030204" pitchFamily="34" charset="0"/>
                <a:sym typeface="Symbol" panose="05050102010706020507" pitchFamily="18" charset="2"/>
              </a:rPr>
              <a:t>1</a:t>
            </a:r>
          </a:p>
        </p:txBody>
      </p:sp>
      <p:sp>
        <p:nvSpPr>
          <p:cNvPr id="88125" name="Rectángulo 69"/>
          <p:cNvSpPr>
            <a:spLocks noChangeArrowheads="1"/>
          </p:cNvSpPr>
          <p:nvPr/>
        </p:nvSpPr>
        <p:spPr bwMode="auto">
          <a:xfrm>
            <a:off x="1294334" y="3534246"/>
            <a:ext cx="3825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en-GB" altLang="es-ES" sz="1200" b="1">
                <a:solidFill>
                  <a:srgbClr val="585858"/>
                </a:solidFill>
                <a:latin typeface="Calibri" panose="020F0502020204030204" pitchFamily="34" charset="0"/>
                <a:sym typeface="Symbol" panose="05050102010706020507" pitchFamily="18" charset="2"/>
              </a:rPr>
              <a:t>0,5</a:t>
            </a:r>
          </a:p>
        </p:txBody>
      </p:sp>
      <p:sp>
        <p:nvSpPr>
          <p:cNvPr id="88126" name="CuadroTexto 67"/>
          <p:cNvSpPr txBox="1">
            <a:spLocks noChangeArrowheads="1"/>
          </p:cNvSpPr>
          <p:nvPr/>
        </p:nvSpPr>
        <p:spPr bwMode="auto">
          <a:xfrm>
            <a:off x="1043614" y="4721808"/>
            <a:ext cx="10339388"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Aft>
                <a:spcPts val="600"/>
              </a:spcAft>
            </a:pPr>
            <a:r>
              <a:rPr lang="es-ES" altLang="es-ES" sz="1600" dirty="0">
                <a:solidFill>
                  <a:srgbClr val="004586"/>
                </a:solidFill>
                <a:latin typeface="Calibri" panose="020F0502020204030204" pitchFamily="34" charset="0"/>
              </a:rPr>
              <a:t>El grupo B GOLD  presenta una mortalidad más elevada que el grupo C (no significativa, pero mayor mortalidad global). Este hallazgo se ha observado en varios trabajos. </a:t>
            </a:r>
          </a:p>
          <a:p>
            <a:pPr eaLnBrk="1" hangingPunct="1">
              <a:spcAft>
                <a:spcPts val="600"/>
              </a:spcAft>
            </a:pPr>
            <a:r>
              <a:rPr lang="es-ES" altLang="es-ES" sz="1600" b="1" dirty="0">
                <a:solidFill>
                  <a:srgbClr val="004586"/>
                </a:solidFill>
                <a:latin typeface="Calibri" panose="020F0502020204030204" pitchFamily="34" charset="0"/>
              </a:rPr>
              <a:t>La </a:t>
            </a:r>
            <a:r>
              <a:rPr lang="es-ES" altLang="es-ES" sz="1600" b="1" dirty="0" err="1">
                <a:solidFill>
                  <a:srgbClr val="004586"/>
                </a:solidFill>
                <a:latin typeface="Calibri" panose="020F0502020204030204" pitchFamily="34" charset="0"/>
              </a:rPr>
              <a:t>mMRC</a:t>
            </a:r>
            <a:r>
              <a:rPr lang="es-ES" altLang="es-ES" sz="1600" b="1" dirty="0">
                <a:solidFill>
                  <a:srgbClr val="004586"/>
                </a:solidFill>
                <a:latin typeface="Calibri" panose="020F0502020204030204" pitchFamily="34" charset="0"/>
              </a:rPr>
              <a:t> es tan válida como el resto, solo que un parámetro más clínico y sencillo de medir.</a:t>
            </a:r>
          </a:p>
        </p:txBody>
      </p:sp>
      <p:sp>
        <p:nvSpPr>
          <p:cNvPr id="4" name="Marcador de texto 3"/>
          <p:cNvSpPr>
            <a:spLocks noGrp="1"/>
          </p:cNvSpPr>
          <p:nvPr>
            <p:ph type="body" sz="quarter" idx="13"/>
          </p:nvPr>
        </p:nvSpPr>
        <p:spPr>
          <a:xfrm>
            <a:off x="920" y="5756858"/>
            <a:ext cx="11582443" cy="295162"/>
          </a:xfrm>
        </p:spPr>
        <p:txBody>
          <a:bodyPr/>
          <a:lstStyle/>
          <a:p>
            <a:r>
              <a:rPr lang="en-US" altLang="es-ES" sz="1200" dirty="0">
                <a:solidFill>
                  <a:srgbClr val="808080"/>
                </a:solidFill>
                <a:latin typeface="Calibri" panose="020F0502020204030204" pitchFamily="34" charset="0"/>
                <a:ea typeface="Calibri" panose="020F0502020204030204" pitchFamily="34" charset="0"/>
                <a:cs typeface="Times New Roman" panose="02020603050405020304" pitchFamily="18" charset="0"/>
              </a:rPr>
              <a:t> Chan HP, et al. </a:t>
            </a:r>
            <a:r>
              <a:rPr lang="en-US" altLang="es-ES" sz="1200" dirty="0" err="1">
                <a:solidFill>
                  <a:srgbClr val="808080"/>
                </a:solidFill>
                <a:latin typeface="Calibri" panose="020F0502020204030204" pitchFamily="34" charset="0"/>
                <a:ea typeface="Calibri" panose="020F0502020204030204" pitchFamily="34" charset="0"/>
                <a:cs typeface="Times New Roman" panose="02020603050405020304" pitchFamily="18" charset="0"/>
              </a:rPr>
              <a:t>Int</a:t>
            </a:r>
            <a:r>
              <a:rPr lang="en-US" altLang="es-ES" sz="1200" dirty="0">
                <a:solidFill>
                  <a:srgbClr val="808080"/>
                </a:solidFill>
                <a:latin typeface="Calibri" panose="020F0502020204030204" pitchFamily="34" charset="0"/>
                <a:ea typeface="Calibri" panose="020F0502020204030204" pitchFamily="34" charset="0"/>
                <a:cs typeface="Times New Roman" panose="02020603050405020304" pitchFamily="18" charset="0"/>
              </a:rPr>
              <a:t> J </a:t>
            </a:r>
            <a:r>
              <a:rPr lang="en-US" altLang="es-ES" sz="1200" dirty="0" err="1">
                <a:solidFill>
                  <a:srgbClr val="808080"/>
                </a:solidFill>
                <a:latin typeface="Calibri" panose="020F0502020204030204" pitchFamily="34" charset="0"/>
                <a:ea typeface="Calibri" panose="020F0502020204030204" pitchFamily="34" charset="0"/>
                <a:cs typeface="Times New Roman" panose="02020603050405020304" pitchFamily="18" charset="0"/>
              </a:rPr>
              <a:t>Chron</a:t>
            </a:r>
            <a:r>
              <a:rPr lang="en-US" altLang="es-ES" sz="1200" dirty="0">
                <a:solidFill>
                  <a:srgbClr val="808080"/>
                </a:solidFill>
                <a:latin typeface="Calibri" panose="020F0502020204030204" pitchFamily="34" charset="0"/>
                <a:ea typeface="Calibri" panose="020F0502020204030204" pitchFamily="34" charset="0"/>
                <a:cs typeface="Times New Roman" panose="02020603050405020304" pitchFamily="18" charset="0"/>
              </a:rPr>
              <a:t> Obstruct </a:t>
            </a:r>
            <a:r>
              <a:rPr lang="en-US" altLang="es-ES" sz="1200" dirty="0" err="1">
                <a:solidFill>
                  <a:srgbClr val="808080"/>
                </a:solidFill>
                <a:latin typeface="Calibri" panose="020F0502020204030204" pitchFamily="34" charset="0"/>
                <a:ea typeface="Calibri" panose="020F0502020204030204" pitchFamily="34" charset="0"/>
                <a:cs typeface="Times New Roman" panose="02020603050405020304" pitchFamily="18" charset="0"/>
              </a:rPr>
              <a:t>Pulmon</a:t>
            </a:r>
            <a:r>
              <a:rPr lang="en-US" altLang="es-ES" sz="1200" dirty="0">
                <a:solidFill>
                  <a:srgbClr val="808080"/>
                </a:solidFill>
                <a:latin typeface="Calibri" panose="020F0502020204030204" pitchFamily="34" charset="0"/>
                <a:ea typeface="Calibri" panose="020F0502020204030204" pitchFamily="34" charset="0"/>
                <a:cs typeface="Times New Roman" panose="02020603050405020304" pitchFamily="18" charset="0"/>
              </a:rPr>
              <a:t> Dis. 2016 Apr 22;11:823-9 </a:t>
            </a:r>
            <a:endParaRPr lang="es-ES" altLang="es-ES" sz="1200" dirty="0">
              <a:solidFill>
                <a:srgbClr val="808080"/>
              </a:solidFill>
              <a:latin typeface="Calibri" panose="020F0502020204030204" pitchFamily="34" charset="0"/>
              <a:ea typeface="Calibri" panose="020F0502020204030204" pitchFamily="34" charset="0"/>
              <a:cs typeface="Times New Roman" panose="02020603050405020304" pitchFamily="18" charset="0"/>
            </a:endParaRPr>
          </a:p>
          <a:p>
            <a:endParaRPr lang="es-ES" dirty="0"/>
          </a:p>
        </p:txBody>
      </p:sp>
      <p:sp>
        <p:nvSpPr>
          <p:cNvPr id="3" name="Título 2"/>
          <p:cNvSpPr>
            <a:spLocks noGrp="1"/>
          </p:cNvSpPr>
          <p:nvPr>
            <p:ph type="title"/>
          </p:nvPr>
        </p:nvSpPr>
        <p:spPr/>
        <p:txBody>
          <a:bodyPr/>
          <a:lstStyle/>
          <a:p>
            <a:r>
              <a:rPr lang="es-ES" dirty="0" smtClean="0"/>
              <a:t>La disnea: clave en la EPOC</a:t>
            </a:r>
            <a:endParaRPr lang="es-ES" dirty="0"/>
          </a:p>
        </p:txBody>
      </p:sp>
    </p:spTree>
    <p:extLst>
      <p:ext uri="{BB962C8B-B14F-4D97-AF65-F5344CB8AC3E}">
        <p14:creationId xmlns:p14="http://schemas.microsoft.com/office/powerpoint/2010/main" val="1628279641"/>
      </p:ext>
    </p:extLst>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6"/>
          <p:cNvSpPr>
            <a:spLocks noGrp="1"/>
          </p:cNvSpPr>
          <p:nvPr>
            <p:ph type="title"/>
          </p:nvPr>
        </p:nvSpPr>
        <p:spPr>
          <a:xfrm>
            <a:off x="511969" y="354503"/>
            <a:ext cx="10972800" cy="604800"/>
          </a:xfrm>
        </p:spPr>
        <p:txBody>
          <a:bodyPr/>
          <a:lstStyle/>
          <a:p>
            <a:pPr eaLnBrk="1" hangingPunct="1"/>
            <a:r>
              <a:rPr lang="es-ES" altLang="es-ES" b="1" dirty="0" smtClean="0"/>
              <a:t>La tasa de deterioro de la función pulmonar no es constante a lo largo del tiempo</a:t>
            </a:r>
          </a:p>
        </p:txBody>
      </p:sp>
      <p:sp>
        <p:nvSpPr>
          <p:cNvPr id="5" name="Marcador de texto 4"/>
          <p:cNvSpPr>
            <a:spLocks noGrp="1"/>
          </p:cNvSpPr>
          <p:nvPr>
            <p:ph type="body" sz="quarter" idx="10"/>
          </p:nvPr>
        </p:nvSpPr>
        <p:spPr/>
        <p:txBody>
          <a:bodyPr/>
          <a:lstStyle/>
          <a:p>
            <a:endParaRPr lang="es-ES"/>
          </a:p>
        </p:txBody>
      </p:sp>
      <p:pic>
        <p:nvPicPr>
          <p:cNvPr id="890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1744" y="1334857"/>
            <a:ext cx="5483225" cy="264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0190956" y="3573232"/>
            <a:ext cx="1543050" cy="276225"/>
          </a:xfrm>
          <a:prstGeom prst="rect">
            <a:avLst/>
          </a:prstGeom>
          <a:noFill/>
        </p:spPr>
        <p:txBody>
          <a:bodyPr wrap="none" lIns="45720" rIns="45720">
            <a:spAutoFit/>
          </a:bodyPr>
          <a:lstStyle/>
          <a:p>
            <a:pPr algn="ctr" eaLnBrk="1" fontAlgn="auto" hangingPunct="1">
              <a:spcBef>
                <a:spcPts val="400"/>
              </a:spcBef>
              <a:spcAft>
                <a:spcPts val="0"/>
              </a:spcAft>
              <a:defRPr/>
            </a:pPr>
            <a:r>
              <a:rPr lang="es-ES" sz="1200" dirty="0">
                <a:solidFill>
                  <a:schemeClr val="bg1">
                    <a:lumMod val="50000"/>
                  </a:schemeClr>
                </a:solidFill>
                <a:latin typeface="+mn-lt"/>
                <a:cs typeface="+mn-cs"/>
              </a:rPr>
              <a:t>Estadios de GOLD 2007</a:t>
            </a:r>
          </a:p>
        </p:txBody>
      </p:sp>
      <p:sp>
        <p:nvSpPr>
          <p:cNvPr id="89096" name="Textplatzhalter 5"/>
          <p:cNvSpPr txBox="1">
            <a:spLocks/>
          </p:cNvSpPr>
          <p:nvPr/>
        </p:nvSpPr>
        <p:spPr bwMode="auto">
          <a:xfrm>
            <a:off x="-23813" y="6550025"/>
            <a:ext cx="9563101"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400"/>
              </a:spcBef>
              <a:buClr>
                <a:srgbClr val="78BE20"/>
              </a:buClr>
              <a:buFont typeface="Arial" panose="020B0604020202020204" pitchFamily="34" charset="0"/>
              <a:buNone/>
            </a:pPr>
            <a:endParaRPr lang="es-ES" altLang="de-DE" sz="1200" dirty="0"/>
          </a:p>
        </p:txBody>
      </p:sp>
      <p:sp>
        <p:nvSpPr>
          <p:cNvPr id="89097" name="1 CuadroTexto"/>
          <p:cNvSpPr txBox="1">
            <a:spLocks noChangeArrowheads="1"/>
          </p:cNvSpPr>
          <p:nvPr/>
        </p:nvSpPr>
        <p:spPr bwMode="auto">
          <a:xfrm rot="-5400000">
            <a:off x="2479676" y="2271712"/>
            <a:ext cx="1490662"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5720" rIns="4572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400"/>
              </a:spcBef>
            </a:pPr>
            <a:r>
              <a:rPr lang="es-ES" altLang="es-ES" sz="1200" b="1"/>
              <a:t>FEV </a:t>
            </a:r>
            <a:r>
              <a:rPr lang="es-ES" altLang="es-ES" sz="1200" b="1" baseline="-25000">
                <a:sym typeface="Symbol" panose="05050102010706020507" pitchFamily="18" charset="2"/>
              </a:rPr>
              <a:t>1</a:t>
            </a:r>
            <a:r>
              <a:rPr lang="es-ES" altLang="es-ES" sz="1200" b="1">
                <a:sym typeface="Symbol" panose="05050102010706020507" pitchFamily="18" charset="2"/>
              </a:rPr>
              <a:t>(% del valor previsto)</a:t>
            </a:r>
            <a:endParaRPr lang="es-ES" altLang="es-ES" sz="1200" b="1" baseline="-25000"/>
          </a:p>
        </p:txBody>
      </p:sp>
      <p:sp>
        <p:nvSpPr>
          <p:cNvPr id="89098" name="2 CuadroTexto"/>
          <p:cNvSpPr txBox="1">
            <a:spLocks noChangeArrowheads="1"/>
          </p:cNvSpPr>
          <p:nvPr/>
        </p:nvSpPr>
        <p:spPr bwMode="auto">
          <a:xfrm flipH="1">
            <a:off x="5207794" y="1601557"/>
            <a:ext cx="831850" cy="2524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5720" rIns="4572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400"/>
              </a:spcBef>
            </a:pPr>
            <a:r>
              <a:rPr lang="es-ES" altLang="es-ES" sz="1000" b="1"/>
              <a:t>Estadio I</a:t>
            </a:r>
          </a:p>
        </p:txBody>
      </p:sp>
      <p:sp>
        <p:nvSpPr>
          <p:cNvPr id="89099" name="4 CuadroTexto"/>
          <p:cNvSpPr txBox="1">
            <a:spLocks noChangeArrowheads="1"/>
          </p:cNvSpPr>
          <p:nvPr/>
        </p:nvSpPr>
        <p:spPr bwMode="auto">
          <a:xfrm>
            <a:off x="6341269" y="2225444"/>
            <a:ext cx="658812" cy="2460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45720" rIns="4572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400"/>
              </a:spcBef>
            </a:pPr>
            <a:r>
              <a:rPr lang="es-ES" altLang="es-ES" sz="1000" b="1"/>
              <a:t>Estadio II</a:t>
            </a:r>
          </a:p>
        </p:txBody>
      </p:sp>
      <p:sp>
        <p:nvSpPr>
          <p:cNvPr id="89100" name="5 CuadroTexto"/>
          <p:cNvSpPr txBox="1">
            <a:spLocks noChangeArrowheads="1"/>
          </p:cNvSpPr>
          <p:nvPr/>
        </p:nvSpPr>
        <p:spPr bwMode="auto">
          <a:xfrm>
            <a:off x="7248128" y="2780928"/>
            <a:ext cx="695325" cy="2460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45720" rIns="4572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400"/>
              </a:spcBef>
            </a:pPr>
            <a:r>
              <a:rPr lang="es-ES" altLang="es-ES" sz="1000" b="1" dirty="0"/>
              <a:t>Estadio III</a:t>
            </a:r>
          </a:p>
        </p:txBody>
      </p:sp>
      <p:sp>
        <p:nvSpPr>
          <p:cNvPr id="89101" name="8 CuadroTexto"/>
          <p:cNvSpPr txBox="1">
            <a:spLocks noChangeArrowheads="1"/>
          </p:cNvSpPr>
          <p:nvPr/>
        </p:nvSpPr>
        <p:spPr bwMode="auto">
          <a:xfrm>
            <a:off x="8354907" y="3011257"/>
            <a:ext cx="708025" cy="2460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45720" rIns="4572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400"/>
              </a:spcBef>
            </a:pPr>
            <a:r>
              <a:rPr lang="es-ES" altLang="es-ES" sz="1000" b="1" dirty="0"/>
              <a:t>Estadio IV</a:t>
            </a:r>
          </a:p>
        </p:txBody>
      </p:sp>
      <p:sp>
        <p:nvSpPr>
          <p:cNvPr id="89102" name="9 CuadroTexto"/>
          <p:cNvSpPr>
            <a:spLocks noChangeArrowheads="1"/>
          </p:cNvSpPr>
          <p:nvPr/>
        </p:nvSpPr>
        <p:spPr bwMode="auto">
          <a:xfrm>
            <a:off x="4806156" y="1979382"/>
            <a:ext cx="522288" cy="123825"/>
          </a:xfrm>
          <a:custGeom>
            <a:avLst/>
            <a:gdLst>
              <a:gd name="T0" fmla="*/ 0 w 635565"/>
              <a:gd name="T1" fmla="*/ 0 h 246221"/>
              <a:gd name="T2" fmla="*/ 1760 w 635565"/>
              <a:gd name="T3" fmla="*/ 1 h 246221"/>
              <a:gd name="T4" fmla="*/ 1708 w 635565"/>
              <a:gd name="T5" fmla="*/ 1 h 246221"/>
              <a:gd name="T6" fmla="*/ 0 w 635565"/>
              <a:gd name="T7" fmla="*/ 1 h 246221"/>
              <a:gd name="T8" fmla="*/ 0 w 635565"/>
              <a:gd name="T9" fmla="*/ 0 h 246221"/>
              <a:gd name="T10" fmla="*/ 0 60000 65536"/>
              <a:gd name="T11" fmla="*/ 0 60000 65536"/>
              <a:gd name="T12" fmla="*/ 0 60000 65536"/>
              <a:gd name="T13" fmla="*/ 0 60000 65536"/>
              <a:gd name="T14" fmla="*/ 0 60000 65536"/>
              <a:gd name="T15" fmla="*/ 0 w 635565"/>
              <a:gd name="T16" fmla="*/ 0 h 246221"/>
              <a:gd name="T17" fmla="*/ 635565 w 635565"/>
              <a:gd name="T18" fmla="*/ 246221 h 246221"/>
            </a:gdLst>
            <a:ahLst/>
            <a:cxnLst>
              <a:cxn ang="T10">
                <a:pos x="T0" y="T1"/>
              </a:cxn>
              <a:cxn ang="T11">
                <a:pos x="T2" y="T3"/>
              </a:cxn>
              <a:cxn ang="T12">
                <a:pos x="T4" y="T5"/>
              </a:cxn>
              <a:cxn ang="T13">
                <a:pos x="T6" y="T7"/>
              </a:cxn>
              <a:cxn ang="T14">
                <a:pos x="T8" y="T9"/>
              </a:cxn>
            </a:cxnLst>
            <a:rect l="T15" t="T16" r="T17" b="T18"/>
            <a:pathLst>
              <a:path w="635565" h="246221">
                <a:moveTo>
                  <a:pt x="0" y="0"/>
                </a:moveTo>
                <a:lnTo>
                  <a:pt x="635565" y="66675"/>
                </a:lnTo>
                <a:lnTo>
                  <a:pt x="616515" y="246221"/>
                </a:lnTo>
                <a:lnTo>
                  <a:pt x="0" y="246221"/>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4572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400"/>
              </a:spcBef>
            </a:pPr>
            <a:r>
              <a:rPr lang="es-ES" altLang="es-ES" sz="800" b="1"/>
              <a:t>40 ml/año</a:t>
            </a:r>
          </a:p>
        </p:txBody>
      </p:sp>
      <p:sp>
        <p:nvSpPr>
          <p:cNvPr id="89103" name="11 CuadroTexto"/>
          <p:cNvSpPr txBox="1">
            <a:spLocks noChangeArrowheads="1"/>
          </p:cNvSpPr>
          <p:nvPr/>
        </p:nvSpPr>
        <p:spPr bwMode="auto">
          <a:xfrm>
            <a:off x="5063331" y="2315932"/>
            <a:ext cx="717550"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45720" rIns="4572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400"/>
              </a:spcBef>
            </a:pPr>
            <a:r>
              <a:rPr lang="es-ES" altLang="es-ES" sz="800" b="1"/>
              <a:t>47-79 ml/año</a:t>
            </a:r>
          </a:p>
        </p:txBody>
      </p:sp>
      <p:sp>
        <p:nvSpPr>
          <p:cNvPr id="89104" name="12 CuadroTexto"/>
          <p:cNvSpPr>
            <a:spLocks noChangeArrowheads="1"/>
          </p:cNvSpPr>
          <p:nvPr/>
        </p:nvSpPr>
        <p:spPr bwMode="auto">
          <a:xfrm>
            <a:off x="5998369" y="2822344"/>
            <a:ext cx="717550" cy="215900"/>
          </a:xfrm>
          <a:custGeom>
            <a:avLst/>
            <a:gdLst>
              <a:gd name="T0" fmla="*/ 0 w 800860"/>
              <a:gd name="T1" fmla="*/ 0 h 246221"/>
              <a:gd name="T2" fmla="*/ 29320 w 800860"/>
              <a:gd name="T3" fmla="*/ 1104 h 246221"/>
              <a:gd name="T4" fmla="*/ 29674 w 800860"/>
              <a:gd name="T5" fmla="*/ 4757 h 246221"/>
              <a:gd name="T6" fmla="*/ 0 w 800860"/>
              <a:gd name="T7" fmla="*/ 4757 h 246221"/>
              <a:gd name="T8" fmla="*/ 0 w 800860"/>
              <a:gd name="T9" fmla="*/ 0 h 246221"/>
              <a:gd name="T10" fmla="*/ 0 60000 65536"/>
              <a:gd name="T11" fmla="*/ 0 60000 65536"/>
              <a:gd name="T12" fmla="*/ 0 60000 65536"/>
              <a:gd name="T13" fmla="*/ 0 60000 65536"/>
              <a:gd name="T14" fmla="*/ 0 60000 65536"/>
              <a:gd name="T15" fmla="*/ 0 w 800860"/>
              <a:gd name="T16" fmla="*/ 0 h 246221"/>
              <a:gd name="T17" fmla="*/ 800860 w 800860"/>
              <a:gd name="T18" fmla="*/ 246221 h 246221"/>
            </a:gdLst>
            <a:ahLst/>
            <a:cxnLst>
              <a:cxn ang="T10">
                <a:pos x="T0" y="T1"/>
              </a:cxn>
              <a:cxn ang="T11">
                <a:pos x="T2" y="T3"/>
              </a:cxn>
              <a:cxn ang="T12">
                <a:pos x="T4" y="T5"/>
              </a:cxn>
              <a:cxn ang="T13">
                <a:pos x="T6" y="T7"/>
              </a:cxn>
              <a:cxn ang="T14">
                <a:pos x="T8" y="T9"/>
              </a:cxn>
            </a:cxnLst>
            <a:rect l="T15" t="T16" r="T17" b="T18"/>
            <a:pathLst>
              <a:path w="800860" h="246221">
                <a:moveTo>
                  <a:pt x="0" y="0"/>
                </a:moveTo>
                <a:lnTo>
                  <a:pt x="791335" y="57150"/>
                </a:lnTo>
                <a:lnTo>
                  <a:pt x="800860" y="246221"/>
                </a:lnTo>
                <a:lnTo>
                  <a:pt x="0" y="246221"/>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45720" rIns="4572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400"/>
              </a:spcBef>
            </a:pPr>
            <a:r>
              <a:rPr lang="es-ES" altLang="es-ES" sz="800" b="1"/>
              <a:t>56-59 ml/año</a:t>
            </a:r>
          </a:p>
        </p:txBody>
      </p:sp>
      <p:sp>
        <p:nvSpPr>
          <p:cNvPr id="89105" name="13 CuadroTexto"/>
          <p:cNvSpPr txBox="1">
            <a:spLocks noChangeArrowheads="1"/>
          </p:cNvSpPr>
          <p:nvPr/>
        </p:nvSpPr>
        <p:spPr bwMode="auto">
          <a:xfrm>
            <a:off x="7495381" y="3308119"/>
            <a:ext cx="628650"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45720" rIns="4572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400"/>
              </a:spcBef>
            </a:pPr>
            <a:r>
              <a:rPr lang="es-ES" altLang="es-ES" sz="800" b="1" dirty="0"/>
              <a:t>&lt;35 ml/año</a:t>
            </a:r>
          </a:p>
        </p:txBody>
      </p:sp>
      <p:sp>
        <p:nvSpPr>
          <p:cNvPr id="89106" name="14 CuadroTexto"/>
          <p:cNvSpPr txBox="1">
            <a:spLocks noChangeArrowheads="1"/>
          </p:cNvSpPr>
          <p:nvPr/>
        </p:nvSpPr>
        <p:spPr bwMode="auto">
          <a:xfrm>
            <a:off x="6699870" y="3728839"/>
            <a:ext cx="476250"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45720" rIns="4572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400"/>
              </a:spcBef>
            </a:pPr>
            <a:r>
              <a:rPr lang="es-ES" altLang="es-ES" sz="1200" b="1" dirty="0"/>
              <a:t>Años</a:t>
            </a:r>
          </a:p>
        </p:txBody>
      </p:sp>
      <p:pic>
        <p:nvPicPr>
          <p:cNvPr id="89107" name="Picture 2"/>
          <p:cNvPicPr>
            <a:picLocks noChangeAspect="1" noChangeArrowheads="1"/>
          </p:cNvPicPr>
          <p:nvPr/>
        </p:nvPicPr>
        <p:blipFill>
          <a:blip r:embed="rId5">
            <a:extLst>
              <a:ext uri="{28A0092B-C50C-407E-A947-70E740481C1C}">
                <a14:useLocalDpi xmlns:a14="http://schemas.microsoft.com/office/drawing/2010/main" val="0"/>
              </a:ext>
            </a:extLst>
          </a:blip>
          <a:srcRect l="52982" t="13098" r="2377" b="47002"/>
          <a:stretch>
            <a:fillRect/>
          </a:stretch>
        </p:blipFill>
        <p:spPr bwMode="auto">
          <a:xfrm>
            <a:off x="767556" y="1719032"/>
            <a:ext cx="3024188"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Marcador de contenido 1"/>
          <p:cNvSpPr>
            <a:spLocks noGrp="1"/>
          </p:cNvSpPr>
          <p:nvPr>
            <p:ph idx="1"/>
          </p:nvPr>
        </p:nvSpPr>
        <p:spPr>
          <a:xfrm>
            <a:off x="-18654" y="3952201"/>
            <a:ext cx="12210654" cy="2004211"/>
          </a:xfrm>
        </p:spPr>
        <p:txBody>
          <a:bodyPr/>
          <a:lstStyle/>
          <a:p>
            <a:r>
              <a:rPr lang="es-ES" dirty="0">
                <a:solidFill>
                  <a:srgbClr val="004586"/>
                </a:solidFill>
                <a:cs typeface="Arial" pitchFamily="34" charset="0"/>
              </a:rPr>
              <a:t>La tasa de deterioro de la función pulmonar es más acelerada en las fases iniciales de la EPOC. </a:t>
            </a:r>
          </a:p>
          <a:p>
            <a:r>
              <a:rPr lang="es-ES" dirty="0">
                <a:solidFill>
                  <a:srgbClr val="C00000"/>
                </a:solidFill>
                <a:cs typeface="Arial" pitchFamily="34" charset="0"/>
              </a:rPr>
              <a:t>Como consecuencia, es necesaria la detección precoz y el tratamiento de la EPOC en pacientes con enfermedad leve para modificar de forma sustancial la evolución clínica de la enfermedad.</a:t>
            </a:r>
          </a:p>
          <a:p>
            <a:endParaRPr lang="es-ES" dirty="0"/>
          </a:p>
        </p:txBody>
      </p:sp>
    </p:spTree>
    <p:custDataLst>
      <p:tags r:id="rId1"/>
    </p:custDataLst>
    <p:extLst>
      <p:ext uri="{BB962C8B-B14F-4D97-AF65-F5344CB8AC3E}">
        <p14:creationId xmlns:p14="http://schemas.microsoft.com/office/powerpoint/2010/main" val="63859840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13"/>
          </p:nvPr>
        </p:nvSpPr>
        <p:spPr>
          <a:xfrm>
            <a:off x="541295" y="5790867"/>
            <a:ext cx="11582443" cy="295162"/>
          </a:xfrm>
        </p:spPr>
        <p:txBody>
          <a:bodyPr/>
          <a:lstStyle/>
          <a:p>
            <a:r>
              <a:rPr lang="en-US" altLang="es-ES" dirty="0" err="1"/>
              <a:t>Soler</a:t>
            </a:r>
            <a:r>
              <a:rPr lang="en-US" altLang="es-ES" dirty="0"/>
              <a:t>-Cataluña JJ y cols. Thorax 2005;64:925-31</a:t>
            </a:r>
          </a:p>
          <a:p>
            <a:endParaRPr lang="es-ES" dirty="0"/>
          </a:p>
        </p:txBody>
      </p:sp>
      <p:sp>
        <p:nvSpPr>
          <p:cNvPr id="1028" name="Rectangle 3"/>
          <p:cNvSpPr>
            <a:spLocks noGrp="1" noChangeArrowheads="1"/>
          </p:cNvSpPr>
          <p:nvPr>
            <p:ph type="title"/>
          </p:nvPr>
        </p:nvSpPr>
        <p:spPr>
          <a:xfrm>
            <a:off x="606805" y="250825"/>
            <a:ext cx="10972800" cy="680244"/>
          </a:xfrm>
        </p:spPr>
        <p:txBody>
          <a:bodyPr/>
          <a:lstStyle/>
          <a:p>
            <a:pPr eaLnBrk="1" hangingPunct="1"/>
            <a:r>
              <a:rPr lang="en-GB" altLang="es-ES" b="1" dirty="0" smtClean="0"/>
              <a:t>La </a:t>
            </a:r>
            <a:r>
              <a:rPr lang="en-GB" altLang="es-ES" b="1" dirty="0" err="1" smtClean="0"/>
              <a:t>frecuencia</a:t>
            </a:r>
            <a:r>
              <a:rPr lang="en-GB" altLang="es-ES" b="1" dirty="0" smtClean="0"/>
              <a:t> de </a:t>
            </a:r>
            <a:r>
              <a:rPr lang="en-GB" altLang="es-ES" b="1" dirty="0" err="1" smtClean="0"/>
              <a:t>exacerbaciones</a:t>
            </a:r>
            <a:r>
              <a:rPr lang="en-GB" altLang="es-ES" b="1" dirty="0" smtClean="0"/>
              <a:t> </a:t>
            </a:r>
            <a:r>
              <a:rPr lang="en-GB" altLang="es-ES" b="1" dirty="0" err="1" smtClean="0"/>
              <a:t>predice</a:t>
            </a:r>
            <a:r>
              <a:rPr lang="en-GB" altLang="es-ES" b="1" dirty="0" smtClean="0"/>
              <a:t> la </a:t>
            </a:r>
            <a:r>
              <a:rPr lang="en-GB" altLang="es-ES" b="1" dirty="0" err="1" smtClean="0"/>
              <a:t>mortalidad</a:t>
            </a:r>
            <a:endParaRPr lang="en-GB" altLang="es-ES" b="1" dirty="0" smtClean="0"/>
          </a:p>
        </p:txBody>
      </p:sp>
      <p:sp>
        <p:nvSpPr>
          <p:cNvPr id="1029" name="Text Box 4"/>
          <p:cNvSpPr txBox="1">
            <a:spLocks noChangeArrowheads="1"/>
          </p:cNvSpPr>
          <p:nvPr/>
        </p:nvSpPr>
        <p:spPr bwMode="auto">
          <a:xfrm>
            <a:off x="8466138" y="1466169"/>
            <a:ext cx="3657600"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91421" tIns="45710" rIns="91421" bIns="4571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Aft>
                <a:spcPct val="10000"/>
              </a:spcAft>
            </a:pPr>
            <a:r>
              <a:rPr lang="en-GB" altLang="es-ES" sz="1600" b="1" dirty="0">
                <a:solidFill>
                  <a:schemeClr val="tx2"/>
                </a:solidFill>
              </a:rPr>
              <a:t>Sin </a:t>
            </a:r>
            <a:r>
              <a:rPr lang="en-GB" altLang="es-ES" sz="1600" b="1" dirty="0" err="1">
                <a:solidFill>
                  <a:schemeClr val="tx2"/>
                </a:solidFill>
              </a:rPr>
              <a:t>exacerbaciones</a:t>
            </a:r>
            <a:endParaRPr lang="en-GB" altLang="es-ES" sz="1600" b="1" dirty="0">
              <a:solidFill>
                <a:schemeClr val="tx2"/>
              </a:solidFill>
            </a:endParaRPr>
          </a:p>
          <a:p>
            <a:pPr eaLnBrk="1" hangingPunct="1">
              <a:spcAft>
                <a:spcPct val="10000"/>
              </a:spcAft>
            </a:pPr>
            <a:r>
              <a:rPr lang="en-GB" altLang="es-ES" sz="1600" b="1" dirty="0">
                <a:solidFill>
                  <a:schemeClr val="tx2"/>
                </a:solidFill>
              </a:rPr>
              <a:t>1–2 </a:t>
            </a:r>
            <a:r>
              <a:rPr lang="en-GB" altLang="es-ES" sz="1600" b="1" dirty="0" err="1">
                <a:solidFill>
                  <a:schemeClr val="tx2"/>
                </a:solidFill>
              </a:rPr>
              <a:t>exacerbaciones</a:t>
            </a:r>
            <a:r>
              <a:rPr lang="en-GB" altLang="es-ES" sz="1600" b="1" dirty="0">
                <a:solidFill>
                  <a:schemeClr val="tx2"/>
                </a:solidFill>
              </a:rPr>
              <a:t>/</a:t>
            </a:r>
            <a:r>
              <a:rPr lang="en-GB" altLang="es-ES" sz="1600" b="1" dirty="0" err="1">
                <a:solidFill>
                  <a:schemeClr val="tx2"/>
                </a:solidFill>
              </a:rPr>
              <a:t>año</a:t>
            </a:r>
            <a:endParaRPr lang="en-GB" altLang="es-ES" sz="1600" b="1" dirty="0">
              <a:solidFill>
                <a:schemeClr val="tx2"/>
              </a:solidFill>
            </a:endParaRPr>
          </a:p>
          <a:p>
            <a:pPr eaLnBrk="1" hangingPunct="1">
              <a:spcAft>
                <a:spcPct val="10000"/>
              </a:spcAft>
            </a:pPr>
            <a:r>
              <a:rPr lang="en-GB" altLang="es-ES" sz="1600" b="1" dirty="0">
                <a:solidFill>
                  <a:schemeClr val="tx2"/>
                </a:solidFill>
                <a:latin typeface="Symbol" panose="05050102010706020507" pitchFamily="18" charset="2"/>
              </a:rPr>
              <a:t>³</a:t>
            </a:r>
            <a:r>
              <a:rPr lang="en-GB" altLang="es-ES" sz="1600" b="1" dirty="0">
                <a:solidFill>
                  <a:schemeClr val="tx2"/>
                </a:solidFill>
              </a:rPr>
              <a:t>3 </a:t>
            </a:r>
            <a:r>
              <a:rPr lang="en-GB" altLang="es-ES" sz="1600" b="1" dirty="0" err="1">
                <a:solidFill>
                  <a:schemeClr val="tx2"/>
                </a:solidFill>
              </a:rPr>
              <a:t>exacerbaciones</a:t>
            </a:r>
            <a:r>
              <a:rPr lang="en-GB" altLang="es-ES" sz="1600" b="1" dirty="0">
                <a:solidFill>
                  <a:schemeClr val="tx2"/>
                </a:solidFill>
              </a:rPr>
              <a:t>/</a:t>
            </a:r>
            <a:r>
              <a:rPr lang="en-GB" altLang="es-ES" sz="1600" b="1" dirty="0" err="1">
                <a:solidFill>
                  <a:schemeClr val="tx2"/>
                </a:solidFill>
              </a:rPr>
              <a:t>año</a:t>
            </a:r>
            <a:endParaRPr lang="en-GB" altLang="es-ES" sz="1600" b="1" dirty="0">
              <a:solidFill>
                <a:schemeClr val="tx2"/>
              </a:solidFill>
            </a:endParaRPr>
          </a:p>
        </p:txBody>
      </p:sp>
      <p:sp>
        <p:nvSpPr>
          <p:cNvPr id="1030" name="Text Box 5"/>
          <p:cNvSpPr txBox="1">
            <a:spLocks noChangeArrowheads="1"/>
          </p:cNvSpPr>
          <p:nvPr/>
        </p:nvSpPr>
        <p:spPr bwMode="auto">
          <a:xfrm>
            <a:off x="786646" y="1244987"/>
            <a:ext cx="45132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91421" tIns="45710" rIns="91421" bIns="4571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s-ES" sz="1600" b="1" dirty="0" err="1">
                <a:solidFill>
                  <a:srgbClr val="004586"/>
                </a:solidFill>
                <a:latin typeface="+mj-lt"/>
              </a:rPr>
              <a:t>Probabilidad</a:t>
            </a:r>
            <a:r>
              <a:rPr lang="en-GB" altLang="es-ES" sz="1600" b="1" dirty="0">
                <a:solidFill>
                  <a:srgbClr val="004586"/>
                </a:solidFill>
                <a:latin typeface="+mj-lt"/>
              </a:rPr>
              <a:t> de </a:t>
            </a:r>
            <a:r>
              <a:rPr lang="en-GB" altLang="es-ES" sz="1600" b="1" dirty="0" err="1">
                <a:solidFill>
                  <a:srgbClr val="004586"/>
                </a:solidFill>
                <a:latin typeface="+mj-lt"/>
              </a:rPr>
              <a:t>supervivencia</a:t>
            </a:r>
            <a:endParaRPr lang="en-GB" altLang="es-ES" sz="1600" b="1" dirty="0">
              <a:solidFill>
                <a:srgbClr val="004586"/>
              </a:solidFill>
              <a:latin typeface="+mj-lt"/>
            </a:endParaRPr>
          </a:p>
        </p:txBody>
      </p:sp>
      <p:graphicFrame>
        <p:nvGraphicFramePr>
          <p:cNvPr id="1026" name="Object 6"/>
          <p:cNvGraphicFramePr>
            <a:graphicFrameLocks noChangeAspect="1"/>
          </p:cNvGraphicFramePr>
          <p:nvPr>
            <p:extLst>
              <p:ext uri="{D42A27DB-BD31-4B8C-83A1-F6EECF244321}">
                <p14:modId xmlns:p14="http://schemas.microsoft.com/office/powerpoint/2010/main" val="186031734"/>
              </p:ext>
            </p:extLst>
          </p:nvPr>
        </p:nvGraphicFramePr>
        <p:xfrm>
          <a:off x="1328738" y="1742405"/>
          <a:ext cx="6543675" cy="3214688"/>
        </p:xfrm>
        <a:graphic>
          <a:graphicData uri="http://schemas.openxmlformats.org/presentationml/2006/ole">
            <mc:AlternateContent xmlns:mc="http://schemas.openxmlformats.org/markup-compatibility/2006">
              <mc:Choice xmlns:v="urn:schemas-microsoft-com:vml" Requires="v">
                <p:oleObj spid="_x0000_s1039" name="CorelDRAW" r:id="rId4" imgW="4895805" imgH="3247949" progId="">
                  <p:embed/>
                </p:oleObj>
              </mc:Choice>
              <mc:Fallback>
                <p:oleObj name="CorelDRAW" r:id="rId4" imgW="4895805" imgH="3247949"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invGray">
                      <a:xfrm>
                        <a:off x="1328738" y="1742405"/>
                        <a:ext cx="6543675" cy="321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1" name="Text Box 7"/>
          <p:cNvSpPr txBox="1">
            <a:spLocks noChangeArrowheads="1"/>
          </p:cNvSpPr>
          <p:nvPr/>
        </p:nvSpPr>
        <p:spPr bwMode="auto">
          <a:xfrm>
            <a:off x="792163" y="1607468"/>
            <a:ext cx="6223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91421" tIns="45710" rIns="91421" bIns="4571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Aft>
                <a:spcPct val="130000"/>
              </a:spcAft>
            </a:pPr>
            <a:r>
              <a:rPr lang="en-GB" altLang="es-ES" sz="1600"/>
              <a:t>1,0</a:t>
            </a:r>
          </a:p>
        </p:txBody>
      </p:sp>
      <p:sp>
        <p:nvSpPr>
          <p:cNvPr id="1032" name="Text Box 8"/>
          <p:cNvSpPr txBox="1">
            <a:spLocks noChangeArrowheads="1"/>
          </p:cNvSpPr>
          <p:nvPr/>
        </p:nvSpPr>
        <p:spPr bwMode="auto">
          <a:xfrm>
            <a:off x="1270000" y="4909468"/>
            <a:ext cx="72532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91421" tIns="45710" rIns="91421" bIns="45710">
            <a:spAutoFit/>
          </a:bodyPr>
          <a:lstStyle>
            <a:lvl1pPr>
              <a:tabLst>
                <a:tab pos="841375" algn="ctr"/>
                <a:tab pos="1649413" algn="ctr"/>
                <a:tab pos="2435225" algn="ctr"/>
                <a:tab pos="3236913" algn="ctr"/>
                <a:tab pos="4035425" algn="ctr"/>
                <a:tab pos="4845050" algn="ctr"/>
              </a:tabLst>
              <a:defRPr>
                <a:solidFill>
                  <a:schemeClr val="tx1"/>
                </a:solidFill>
                <a:latin typeface="Arial" panose="020B0604020202020204" pitchFamily="34" charset="0"/>
                <a:cs typeface="Arial" panose="020B0604020202020204" pitchFamily="34" charset="0"/>
              </a:defRPr>
            </a:lvl1pPr>
            <a:lvl2pPr marL="742950" indent="-285750">
              <a:tabLst>
                <a:tab pos="841375" algn="ctr"/>
                <a:tab pos="1649413" algn="ctr"/>
                <a:tab pos="2435225" algn="ctr"/>
                <a:tab pos="3236913" algn="ctr"/>
                <a:tab pos="4035425" algn="ctr"/>
                <a:tab pos="4845050" algn="ctr"/>
              </a:tabLst>
              <a:defRPr>
                <a:solidFill>
                  <a:schemeClr val="tx1"/>
                </a:solidFill>
                <a:latin typeface="Arial" panose="020B0604020202020204" pitchFamily="34" charset="0"/>
                <a:cs typeface="Arial" panose="020B0604020202020204" pitchFamily="34" charset="0"/>
              </a:defRPr>
            </a:lvl2pPr>
            <a:lvl3pPr marL="1143000" indent="-228600">
              <a:tabLst>
                <a:tab pos="841375" algn="ctr"/>
                <a:tab pos="1649413" algn="ctr"/>
                <a:tab pos="2435225" algn="ctr"/>
                <a:tab pos="3236913" algn="ctr"/>
                <a:tab pos="4035425" algn="ctr"/>
                <a:tab pos="4845050" algn="ctr"/>
              </a:tabLst>
              <a:defRPr>
                <a:solidFill>
                  <a:schemeClr val="tx1"/>
                </a:solidFill>
                <a:latin typeface="Arial" panose="020B0604020202020204" pitchFamily="34" charset="0"/>
                <a:cs typeface="Arial" panose="020B0604020202020204" pitchFamily="34" charset="0"/>
              </a:defRPr>
            </a:lvl3pPr>
            <a:lvl4pPr marL="1600200" indent="-228600">
              <a:tabLst>
                <a:tab pos="841375" algn="ctr"/>
                <a:tab pos="1649413" algn="ctr"/>
                <a:tab pos="2435225" algn="ctr"/>
                <a:tab pos="3236913" algn="ctr"/>
                <a:tab pos="4035425" algn="ctr"/>
                <a:tab pos="4845050" algn="ctr"/>
              </a:tabLst>
              <a:defRPr>
                <a:solidFill>
                  <a:schemeClr val="tx1"/>
                </a:solidFill>
                <a:latin typeface="Arial" panose="020B0604020202020204" pitchFamily="34" charset="0"/>
                <a:cs typeface="Arial" panose="020B0604020202020204" pitchFamily="34" charset="0"/>
              </a:defRPr>
            </a:lvl4pPr>
            <a:lvl5pPr marL="2057400" indent="-228600">
              <a:tabLst>
                <a:tab pos="841375" algn="ctr"/>
                <a:tab pos="1649413" algn="ctr"/>
                <a:tab pos="2435225" algn="ctr"/>
                <a:tab pos="3236913" algn="ctr"/>
                <a:tab pos="4035425" algn="ctr"/>
                <a:tab pos="4845050" algn="ctr"/>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841375" algn="ctr"/>
                <a:tab pos="1649413" algn="ctr"/>
                <a:tab pos="2435225" algn="ctr"/>
                <a:tab pos="3236913" algn="ctr"/>
                <a:tab pos="4035425" algn="ctr"/>
                <a:tab pos="4845050" algn="ctr"/>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841375" algn="ctr"/>
                <a:tab pos="1649413" algn="ctr"/>
                <a:tab pos="2435225" algn="ctr"/>
                <a:tab pos="3236913" algn="ctr"/>
                <a:tab pos="4035425" algn="ctr"/>
                <a:tab pos="4845050" algn="ctr"/>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841375" algn="ctr"/>
                <a:tab pos="1649413" algn="ctr"/>
                <a:tab pos="2435225" algn="ctr"/>
                <a:tab pos="3236913" algn="ctr"/>
                <a:tab pos="4035425" algn="ctr"/>
                <a:tab pos="4845050" algn="ctr"/>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841375" algn="ctr"/>
                <a:tab pos="1649413" algn="ctr"/>
                <a:tab pos="2435225" algn="ctr"/>
                <a:tab pos="3236913" algn="ctr"/>
                <a:tab pos="4035425" algn="ctr"/>
                <a:tab pos="4845050" algn="ctr"/>
              </a:tabLst>
              <a:defRPr>
                <a:solidFill>
                  <a:schemeClr val="tx1"/>
                </a:solidFill>
                <a:latin typeface="Arial" panose="020B0604020202020204" pitchFamily="34" charset="0"/>
                <a:cs typeface="Arial" panose="020B0604020202020204" pitchFamily="34" charset="0"/>
              </a:defRPr>
            </a:lvl9pPr>
          </a:lstStyle>
          <a:p>
            <a:pPr eaLnBrk="1" hangingPunct="1"/>
            <a:r>
              <a:rPr lang="en-GB" altLang="es-ES" sz="1600">
                <a:solidFill>
                  <a:schemeClr val="tx2"/>
                </a:solidFill>
              </a:rPr>
              <a:t>0	10	20	30	40	50	60</a:t>
            </a:r>
          </a:p>
        </p:txBody>
      </p:sp>
      <p:sp>
        <p:nvSpPr>
          <p:cNvPr id="1033" name="Text Box 9"/>
          <p:cNvSpPr txBox="1">
            <a:spLocks noChangeArrowheads="1"/>
          </p:cNvSpPr>
          <p:nvPr/>
        </p:nvSpPr>
        <p:spPr bwMode="auto">
          <a:xfrm>
            <a:off x="8130751" y="4854130"/>
            <a:ext cx="1535960" cy="338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1421" tIns="45710" rIns="91421" bIns="4571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s-ES" sz="1600" b="1" dirty="0" err="1">
                <a:solidFill>
                  <a:srgbClr val="004586"/>
                </a:solidFill>
                <a:latin typeface="+mj-lt"/>
              </a:rPr>
              <a:t>Tiempo</a:t>
            </a:r>
            <a:r>
              <a:rPr lang="en-GB" altLang="es-ES" sz="1600" b="1" dirty="0">
                <a:solidFill>
                  <a:srgbClr val="004586"/>
                </a:solidFill>
                <a:latin typeface="+mj-lt"/>
              </a:rPr>
              <a:t> (</a:t>
            </a:r>
            <a:r>
              <a:rPr lang="en-GB" altLang="es-ES" sz="1600" b="1" dirty="0" err="1">
                <a:solidFill>
                  <a:srgbClr val="004586"/>
                </a:solidFill>
                <a:latin typeface="+mj-lt"/>
              </a:rPr>
              <a:t>meses</a:t>
            </a:r>
            <a:r>
              <a:rPr lang="en-GB" altLang="es-ES" sz="1600" b="1" dirty="0">
                <a:solidFill>
                  <a:srgbClr val="004586"/>
                </a:solidFill>
                <a:latin typeface="+mj-lt"/>
              </a:rPr>
              <a:t>)</a:t>
            </a:r>
          </a:p>
        </p:txBody>
      </p:sp>
      <p:sp>
        <p:nvSpPr>
          <p:cNvPr id="1034" name="Line 10"/>
          <p:cNvSpPr>
            <a:spLocks noChangeShapeType="1"/>
          </p:cNvSpPr>
          <p:nvPr/>
        </p:nvSpPr>
        <p:spPr bwMode="auto">
          <a:xfrm flipH="1">
            <a:off x="8026400" y="1559843"/>
            <a:ext cx="287338" cy="0"/>
          </a:xfrm>
          <a:prstGeom prst="line">
            <a:avLst/>
          </a:prstGeom>
          <a:noFill/>
          <a:ln w="28575">
            <a:solidFill>
              <a:srgbClr val="62CBEC"/>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1035" name="Line 11"/>
          <p:cNvSpPr>
            <a:spLocks noChangeShapeType="1"/>
          </p:cNvSpPr>
          <p:nvPr/>
        </p:nvSpPr>
        <p:spPr bwMode="auto">
          <a:xfrm flipH="1">
            <a:off x="8026400" y="1847180"/>
            <a:ext cx="287338" cy="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1036" name="Line 12"/>
          <p:cNvSpPr>
            <a:spLocks noChangeShapeType="1"/>
          </p:cNvSpPr>
          <p:nvPr/>
        </p:nvSpPr>
        <p:spPr bwMode="auto">
          <a:xfrm flipH="1">
            <a:off x="8026400" y="2112293"/>
            <a:ext cx="28733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1037" name="Text Box 13"/>
          <p:cNvSpPr txBox="1">
            <a:spLocks noChangeArrowheads="1"/>
          </p:cNvSpPr>
          <p:nvPr/>
        </p:nvSpPr>
        <p:spPr bwMode="auto">
          <a:xfrm>
            <a:off x="6718300" y="2618705"/>
            <a:ext cx="9350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1421" tIns="45710" rIns="91421" bIns="4571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s-ES" sz="1400">
                <a:solidFill>
                  <a:schemeClr val="bg1"/>
                </a:solidFill>
              </a:rPr>
              <a:t>p&lt;0,0002</a:t>
            </a:r>
          </a:p>
        </p:txBody>
      </p:sp>
      <p:sp>
        <p:nvSpPr>
          <p:cNvPr id="1038" name="Text Box 14"/>
          <p:cNvSpPr txBox="1">
            <a:spLocks noChangeArrowheads="1"/>
          </p:cNvSpPr>
          <p:nvPr/>
        </p:nvSpPr>
        <p:spPr bwMode="auto">
          <a:xfrm>
            <a:off x="6869113" y="3414043"/>
            <a:ext cx="8350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1421" tIns="45710" rIns="91421" bIns="4571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s-ES" sz="1400">
                <a:solidFill>
                  <a:schemeClr val="bg1"/>
                </a:solidFill>
              </a:rPr>
              <a:t>p=0,069</a:t>
            </a:r>
          </a:p>
        </p:txBody>
      </p:sp>
      <p:sp>
        <p:nvSpPr>
          <p:cNvPr id="1039" name="Text Box 15"/>
          <p:cNvSpPr txBox="1">
            <a:spLocks noChangeArrowheads="1"/>
          </p:cNvSpPr>
          <p:nvPr/>
        </p:nvSpPr>
        <p:spPr bwMode="auto">
          <a:xfrm>
            <a:off x="8604250" y="3123530"/>
            <a:ext cx="9350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1421" tIns="45710" rIns="91421" bIns="4571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s-ES" sz="1400">
                <a:solidFill>
                  <a:schemeClr val="bg1"/>
                </a:solidFill>
              </a:rPr>
              <a:t>p&lt;0,0001</a:t>
            </a:r>
          </a:p>
        </p:txBody>
      </p:sp>
      <p:sp>
        <p:nvSpPr>
          <p:cNvPr id="1040" name="Freeform 16"/>
          <p:cNvSpPr>
            <a:spLocks/>
          </p:cNvSpPr>
          <p:nvPr/>
        </p:nvSpPr>
        <p:spPr bwMode="auto">
          <a:xfrm>
            <a:off x="7862888" y="2588543"/>
            <a:ext cx="246062" cy="677862"/>
          </a:xfrm>
          <a:custGeom>
            <a:avLst/>
            <a:gdLst>
              <a:gd name="T0" fmla="*/ 2147483647 w 116"/>
              <a:gd name="T1" fmla="*/ 0 h 493"/>
              <a:gd name="T2" fmla="*/ 2147483647 w 116"/>
              <a:gd name="T3" fmla="*/ 0 h 493"/>
              <a:gd name="T4" fmla="*/ 2147483647 w 116"/>
              <a:gd name="T5" fmla="*/ 2147483647 h 493"/>
              <a:gd name="T6" fmla="*/ 0 w 116"/>
              <a:gd name="T7" fmla="*/ 2147483647 h 493"/>
              <a:gd name="T8" fmla="*/ 0 60000 65536"/>
              <a:gd name="T9" fmla="*/ 0 60000 65536"/>
              <a:gd name="T10" fmla="*/ 0 60000 65536"/>
              <a:gd name="T11" fmla="*/ 0 60000 65536"/>
              <a:gd name="T12" fmla="*/ 0 w 116"/>
              <a:gd name="T13" fmla="*/ 0 h 493"/>
              <a:gd name="T14" fmla="*/ 116 w 116"/>
              <a:gd name="T15" fmla="*/ 493 h 493"/>
            </a:gdLst>
            <a:ahLst/>
            <a:cxnLst>
              <a:cxn ang="T8">
                <a:pos x="T0" y="T1"/>
              </a:cxn>
              <a:cxn ang="T9">
                <a:pos x="T2" y="T3"/>
              </a:cxn>
              <a:cxn ang="T10">
                <a:pos x="T4" y="T5"/>
              </a:cxn>
              <a:cxn ang="T11">
                <a:pos x="T6" y="T7"/>
              </a:cxn>
            </a:cxnLst>
            <a:rect l="T12" t="T13" r="T14" b="T15"/>
            <a:pathLst>
              <a:path w="116" h="493">
                <a:moveTo>
                  <a:pt x="6" y="0"/>
                </a:moveTo>
                <a:lnTo>
                  <a:pt x="116" y="0"/>
                </a:lnTo>
                <a:lnTo>
                  <a:pt x="116" y="493"/>
                </a:lnTo>
                <a:lnTo>
                  <a:pt x="0" y="493"/>
                </a:lnTo>
              </a:path>
            </a:pathLst>
          </a:cu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1041" name="Freeform 17"/>
          <p:cNvSpPr>
            <a:spLocks/>
          </p:cNvSpPr>
          <p:nvPr/>
        </p:nvSpPr>
        <p:spPr bwMode="auto">
          <a:xfrm>
            <a:off x="7853363" y="3360068"/>
            <a:ext cx="244475" cy="735012"/>
          </a:xfrm>
          <a:custGeom>
            <a:avLst/>
            <a:gdLst>
              <a:gd name="T0" fmla="*/ 2147483647 w 116"/>
              <a:gd name="T1" fmla="*/ 0 h 493"/>
              <a:gd name="T2" fmla="*/ 2147483647 w 116"/>
              <a:gd name="T3" fmla="*/ 0 h 493"/>
              <a:gd name="T4" fmla="*/ 2147483647 w 116"/>
              <a:gd name="T5" fmla="*/ 2147483647 h 493"/>
              <a:gd name="T6" fmla="*/ 0 w 116"/>
              <a:gd name="T7" fmla="*/ 2147483647 h 493"/>
              <a:gd name="T8" fmla="*/ 0 60000 65536"/>
              <a:gd name="T9" fmla="*/ 0 60000 65536"/>
              <a:gd name="T10" fmla="*/ 0 60000 65536"/>
              <a:gd name="T11" fmla="*/ 0 60000 65536"/>
              <a:gd name="T12" fmla="*/ 0 w 116"/>
              <a:gd name="T13" fmla="*/ 0 h 493"/>
              <a:gd name="T14" fmla="*/ 116 w 116"/>
              <a:gd name="T15" fmla="*/ 493 h 493"/>
            </a:gdLst>
            <a:ahLst/>
            <a:cxnLst>
              <a:cxn ang="T8">
                <a:pos x="T0" y="T1"/>
              </a:cxn>
              <a:cxn ang="T9">
                <a:pos x="T2" y="T3"/>
              </a:cxn>
              <a:cxn ang="T10">
                <a:pos x="T4" y="T5"/>
              </a:cxn>
              <a:cxn ang="T11">
                <a:pos x="T6" y="T7"/>
              </a:cxn>
            </a:cxnLst>
            <a:rect l="T12" t="T13" r="T14" b="T15"/>
            <a:pathLst>
              <a:path w="116" h="493">
                <a:moveTo>
                  <a:pt x="6" y="0"/>
                </a:moveTo>
                <a:lnTo>
                  <a:pt x="116" y="0"/>
                </a:lnTo>
                <a:lnTo>
                  <a:pt x="116" y="493"/>
                </a:lnTo>
                <a:lnTo>
                  <a:pt x="0" y="493"/>
                </a:lnTo>
              </a:path>
            </a:pathLst>
          </a:cu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1042" name="Freeform 18"/>
          <p:cNvSpPr>
            <a:spLocks/>
          </p:cNvSpPr>
          <p:nvPr/>
        </p:nvSpPr>
        <p:spPr bwMode="auto">
          <a:xfrm>
            <a:off x="8221663" y="2590130"/>
            <a:ext cx="244475" cy="1492250"/>
          </a:xfrm>
          <a:custGeom>
            <a:avLst/>
            <a:gdLst>
              <a:gd name="T0" fmla="*/ 2147483647 w 116"/>
              <a:gd name="T1" fmla="*/ 0 h 493"/>
              <a:gd name="T2" fmla="*/ 2147483647 w 116"/>
              <a:gd name="T3" fmla="*/ 0 h 493"/>
              <a:gd name="T4" fmla="*/ 2147483647 w 116"/>
              <a:gd name="T5" fmla="*/ 2147483647 h 493"/>
              <a:gd name="T6" fmla="*/ 0 w 116"/>
              <a:gd name="T7" fmla="*/ 2147483647 h 493"/>
              <a:gd name="T8" fmla="*/ 0 60000 65536"/>
              <a:gd name="T9" fmla="*/ 0 60000 65536"/>
              <a:gd name="T10" fmla="*/ 0 60000 65536"/>
              <a:gd name="T11" fmla="*/ 0 60000 65536"/>
              <a:gd name="T12" fmla="*/ 0 w 116"/>
              <a:gd name="T13" fmla="*/ 0 h 493"/>
              <a:gd name="T14" fmla="*/ 116 w 116"/>
              <a:gd name="T15" fmla="*/ 493 h 493"/>
            </a:gdLst>
            <a:ahLst/>
            <a:cxnLst>
              <a:cxn ang="T8">
                <a:pos x="T0" y="T1"/>
              </a:cxn>
              <a:cxn ang="T9">
                <a:pos x="T2" y="T3"/>
              </a:cxn>
              <a:cxn ang="T10">
                <a:pos x="T4" y="T5"/>
              </a:cxn>
              <a:cxn ang="T11">
                <a:pos x="T6" y="T7"/>
              </a:cxn>
            </a:cxnLst>
            <a:rect l="T12" t="T13" r="T14" b="T15"/>
            <a:pathLst>
              <a:path w="116" h="493">
                <a:moveTo>
                  <a:pt x="6" y="0"/>
                </a:moveTo>
                <a:lnTo>
                  <a:pt x="116" y="0"/>
                </a:lnTo>
                <a:lnTo>
                  <a:pt x="116" y="493"/>
                </a:lnTo>
                <a:lnTo>
                  <a:pt x="0" y="493"/>
                </a:lnTo>
              </a:path>
            </a:pathLst>
          </a:cu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1043" name="Text Box 19"/>
          <p:cNvSpPr txBox="1">
            <a:spLocks noChangeArrowheads="1"/>
          </p:cNvSpPr>
          <p:nvPr/>
        </p:nvSpPr>
        <p:spPr bwMode="auto">
          <a:xfrm>
            <a:off x="792163" y="2218655"/>
            <a:ext cx="6223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91421" tIns="45710" rIns="91421" bIns="4571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Aft>
                <a:spcPct val="130000"/>
              </a:spcAft>
            </a:pPr>
            <a:r>
              <a:rPr lang="en-GB" altLang="es-ES" sz="1600"/>
              <a:t>0,8</a:t>
            </a:r>
          </a:p>
        </p:txBody>
      </p:sp>
      <p:sp>
        <p:nvSpPr>
          <p:cNvPr id="1044" name="Text Box 20"/>
          <p:cNvSpPr txBox="1">
            <a:spLocks noChangeArrowheads="1"/>
          </p:cNvSpPr>
          <p:nvPr/>
        </p:nvSpPr>
        <p:spPr bwMode="auto">
          <a:xfrm>
            <a:off x="792163" y="2829843"/>
            <a:ext cx="6223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91421" tIns="45710" rIns="91421" bIns="4571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Aft>
                <a:spcPct val="130000"/>
              </a:spcAft>
            </a:pPr>
            <a:r>
              <a:rPr lang="en-GB" altLang="es-ES" sz="1600"/>
              <a:t>0,6</a:t>
            </a:r>
          </a:p>
        </p:txBody>
      </p:sp>
      <p:sp>
        <p:nvSpPr>
          <p:cNvPr id="1045" name="Text Box 21"/>
          <p:cNvSpPr txBox="1">
            <a:spLocks noChangeArrowheads="1"/>
          </p:cNvSpPr>
          <p:nvPr/>
        </p:nvSpPr>
        <p:spPr bwMode="auto">
          <a:xfrm>
            <a:off x="792163" y="3450555"/>
            <a:ext cx="6223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91421" tIns="45710" rIns="91421" bIns="4571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Aft>
                <a:spcPct val="130000"/>
              </a:spcAft>
            </a:pPr>
            <a:r>
              <a:rPr lang="en-GB" altLang="es-ES" sz="1600"/>
              <a:t>0,4</a:t>
            </a:r>
          </a:p>
        </p:txBody>
      </p:sp>
      <p:sp>
        <p:nvSpPr>
          <p:cNvPr id="1046" name="Text Box 22"/>
          <p:cNvSpPr txBox="1">
            <a:spLocks noChangeArrowheads="1"/>
          </p:cNvSpPr>
          <p:nvPr/>
        </p:nvSpPr>
        <p:spPr bwMode="auto">
          <a:xfrm>
            <a:off x="792163" y="4071268"/>
            <a:ext cx="6223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91421" tIns="45710" rIns="91421" bIns="4571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Aft>
                <a:spcPct val="130000"/>
              </a:spcAft>
            </a:pPr>
            <a:r>
              <a:rPr lang="en-GB" altLang="es-ES" sz="1600"/>
              <a:t>0,2</a:t>
            </a:r>
          </a:p>
        </p:txBody>
      </p:sp>
      <p:sp>
        <p:nvSpPr>
          <p:cNvPr id="1047" name="Text Box 23"/>
          <p:cNvSpPr txBox="1">
            <a:spLocks noChangeArrowheads="1"/>
          </p:cNvSpPr>
          <p:nvPr/>
        </p:nvSpPr>
        <p:spPr bwMode="auto">
          <a:xfrm>
            <a:off x="792163" y="4677693"/>
            <a:ext cx="6223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91421" tIns="45710" rIns="91421" bIns="4571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Aft>
                <a:spcPct val="130000"/>
              </a:spcAft>
            </a:pPr>
            <a:r>
              <a:rPr lang="en-GB" altLang="es-ES" sz="1600"/>
              <a:t>0</a:t>
            </a:r>
          </a:p>
        </p:txBody>
      </p:sp>
      <p:sp>
        <p:nvSpPr>
          <p:cNvPr id="1048" name="Text Box 5"/>
          <p:cNvSpPr txBox="1">
            <a:spLocks noChangeArrowheads="1"/>
          </p:cNvSpPr>
          <p:nvPr/>
        </p:nvSpPr>
        <p:spPr bwMode="auto">
          <a:xfrm>
            <a:off x="264169" y="5474842"/>
            <a:ext cx="9275119" cy="338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0" rIns="91421" bIns="4571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s-ES" sz="1600" dirty="0">
                <a:solidFill>
                  <a:srgbClr val="004586"/>
                </a:solidFill>
                <a:latin typeface="+mj-lt"/>
                <a:ea typeface="ＭＳ Ｐゴシック" panose="020B0600070205080204" pitchFamily="34" charset="-128"/>
              </a:rPr>
              <a:t>* </a:t>
            </a:r>
            <a:r>
              <a:rPr lang="en-GB" altLang="es-ES" sz="1600" dirty="0" err="1">
                <a:solidFill>
                  <a:srgbClr val="004586"/>
                </a:solidFill>
                <a:latin typeface="+mj-lt"/>
                <a:ea typeface="ＭＳ Ｐゴシック" panose="020B0600070205080204" pitchFamily="34" charset="-128"/>
              </a:rPr>
              <a:t>Exacerbaciones</a:t>
            </a:r>
            <a:r>
              <a:rPr lang="en-GB" altLang="es-ES" sz="1600" dirty="0">
                <a:solidFill>
                  <a:srgbClr val="004586"/>
                </a:solidFill>
                <a:latin typeface="+mj-lt"/>
                <a:ea typeface="ＭＳ Ｐゴシック" panose="020B0600070205080204" pitchFamily="34" charset="-128"/>
              </a:rPr>
              <a:t> de la EPOC que </a:t>
            </a:r>
            <a:r>
              <a:rPr lang="en-GB" altLang="es-ES" sz="1600" dirty="0" err="1">
                <a:solidFill>
                  <a:srgbClr val="004586"/>
                </a:solidFill>
                <a:latin typeface="+mj-lt"/>
                <a:ea typeface="ＭＳ Ｐゴシック" panose="020B0600070205080204" pitchFamily="34" charset="-128"/>
              </a:rPr>
              <a:t>precisaron</a:t>
            </a:r>
            <a:r>
              <a:rPr lang="en-GB" altLang="es-ES" sz="1600" dirty="0">
                <a:solidFill>
                  <a:srgbClr val="004586"/>
                </a:solidFill>
                <a:latin typeface="+mj-lt"/>
                <a:ea typeface="ＭＳ Ｐゴシック" panose="020B0600070205080204" pitchFamily="34" charset="-128"/>
              </a:rPr>
              <a:t> </a:t>
            </a:r>
            <a:r>
              <a:rPr lang="en-GB" altLang="es-ES" sz="1600" dirty="0" err="1">
                <a:solidFill>
                  <a:srgbClr val="004586"/>
                </a:solidFill>
                <a:latin typeface="+mj-lt"/>
                <a:ea typeface="ＭＳ Ｐゴシック" panose="020B0600070205080204" pitchFamily="34" charset="-128"/>
              </a:rPr>
              <a:t>tratamiento</a:t>
            </a:r>
            <a:r>
              <a:rPr lang="en-GB" altLang="es-ES" sz="1600" dirty="0">
                <a:solidFill>
                  <a:srgbClr val="004586"/>
                </a:solidFill>
                <a:latin typeface="+mj-lt"/>
                <a:ea typeface="ＭＳ Ｐゴシック" panose="020B0600070205080204" pitchFamily="34" charset="-128"/>
              </a:rPr>
              <a:t> </a:t>
            </a:r>
            <a:r>
              <a:rPr lang="en-GB" altLang="es-ES" sz="1600" dirty="0" err="1">
                <a:solidFill>
                  <a:srgbClr val="004586"/>
                </a:solidFill>
                <a:latin typeface="+mj-lt"/>
                <a:ea typeface="ＭＳ Ｐゴシック" panose="020B0600070205080204" pitchFamily="34" charset="-128"/>
              </a:rPr>
              <a:t>hospitalario</a:t>
            </a:r>
            <a:r>
              <a:rPr lang="en-GB" altLang="es-ES" sz="1600" dirty="0">
                <a:solidFill>
                  <a:srgbClr val="004586"/>
                </a:solidFill>
                <a:latin typeface="+mj-lt"/>
                <a:ea typeface="ＭＳ Ｐゴシック" panose="020B0600070205080204" pitchFamily="34" charset="-128"/>
              </a:rPr>
              <a:t> antes de la </a:t>
            </a:r>
            <a:r>
              <a:rPr lang="en-GB" altLang="es-ES" sz="1600" dirty="0" err="1">
                <a:solidFill>
                  <a:srgbClr val="004586"/>
                </a:solidFill>
                <a:latin typeface="+mj-lt"/>
                <a:ea typeface="ＭＳ Ｐゴシック" panose="020B0600070205080204" pitchFamily="34" charset="-128"/>
              </a:rPr>
              <a:t>inclusión</a:t>
            </a:r>
            <a:r>
              <a:rPr lang="en-GB" altLang="es-ES" sz="1600" dirty="0">
                <a:solidFill>
                  <a:srgbClr val="004586"/>
                </a:solidFill>
                <a:latin typeface="+mj-lt"/>
                <a:ea typeface="ＭＳ Ｐゴシック" panose="020B0600070205080204" pitchFamily="34" charset="-128"/>
              </a:rPr>
              <a:t> </a:t>
            </a:r>
            <a:r>
              <a:rPr lang="en-GB" altLang="es-ES" sz="1600" dirty="0" err="1">
                <a:solidFill>
                  <a:srgbClr val="004586"/>
                </a:solidFill>
                <a:latin typeface="+mj-lt"/>
                <a:ea typeface="ＭＳ Ｐゴシック" panose="020B0600070205080204" pitchFamily="34" charset="-128"/>
              </a:rPr>
              <a:t>en</a:t>
            </a:r>
            <a:r>
              <a:rPr lang="en-GB" altLang="es-ES" sz="1600" dirty="0">
                <a:solidFill>
                  <a:srgbClr val="004586"/>
                </a:solidFill>
                <a:latin typeface="+mj-lt"/>
                <a:ea typeface="ＭＳ Ｐゴシック" panose="020B0600070205080204" pitchFamily="34" charset="-128"/>
              </a:rPr>
              <a:t> el </a:t>
            </a:r>
            <a:r>
              <a:rPr lang="en-GB" altLang="es-ES" sz="1600" dirty="0" err="1">
                <a:solidFill>
                  <a:srgbClr val="004586"/>
                </a:solidFill>
                <a:latin typeface="+mj-lt"/>
                <a:ea typeface="ＭＳ Ｐゴシック" panose="020B0600070205080204" pitchFamily="34" charset="-128"/>
              </a:rPr>
              <a:t>estudio</a:t>
            </a:r>
            <a:endParaRPr lang="en-GB" altLang="es-ES" sz="1600" dirty="0">
              <a:solidFill>
                <a:srgbClr val="004586"/>
              </a:solidFill>
              <a:latin typeface="+mj-lt"/>
              <a:ea typeface="ＭＳ Ｐゴシック" panose="020B0600070205080204" pitchFamily="34" charset="-128"/>
            </a:endParaRPr>
          </a:p>
        </p:txBody>
      </p:sp>
    </p:spTree>
    <p:extLst>
      <p:ext uri="{BB962C8B-B14F-4D97-AF65-F5344CB8AC3E}">
        <p14:creationId xmlns:p14="http://schemas.microsoft.com/office/powerpoint/2010/main" val="1919815524"/>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Imagen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3748" y="1458376"/>
            <a:ext cx="10305802" cy="4813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lipse 1"/>
          <p:cNvSpPr/>
          <p:nvPr/>
        </p:nvSpPr>
        <p:spPr>
          <a:xfrm>
            <a:off x="8160587" y="3219800"/>
            <a:ext cx="2677670" cy="68485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a:p>
        </p:txBody>
      </p:sp>
      <p:sp>
        <p:nvSpPr>
          <p:cNvPr id="6" name="110 CuadroTexto"/>
          <p:cNvSpPr txBox="1">
            <a:spLocks noChangeArrowheads="1"/>
          </p:cNvSpPr>
          <p:nvPr/>
        </p:nvSpPr>
        <p:spPr bwMode="auto">
          <a:xfrm>
            <a:off x="748816" y="851764"/>
            <a:ext cx="3276061" cy="1213223"/>
          </a:xfrm>
          <a:prstGeom prst="rect">
            <a:avLst/>
          </a:prstGeom>
          <a:solidFill>
            <a:srgbClr val="004586"/>
          </a:solidFill>
          <a:ln>
            <a:headEnd/>
            <a:tailEnd/>
          </a:ln>
        </p:spPr>
        <p:style>
          <a:lnRef idx="3">
            <a:schemeClr val="lt1"/>
          </a:lnRef>
          <a:fillRef idx="1">
            <a:schemeClr val="accent2"/>
          </a:fillRef>
          <a:effectRef idx="1">
            <a:schemeClr val="accent2"/>
          </a:effectRef>
          <a:fontRef idx="minor">
            <a:schemeClr val="lt1"/>
          </a:fontRef>
        </p:style>
        <p:txBody>
          <a:bodyPr wrap="square" lIns="104210" tIns="52105" rIns="104210" bIns="52105">
            <a:spAutoFit/>
          </a:bodyPr>
          <a:lstStyle/>
          <a:p>
            <a:pPr eaLnBrk="1" hangingPunct="1">
              <a:defRPr/>
            </a:pPr>
            <a:r>
              <a:rPr lang="es-ES" sz="2400" b="1" dirty="0">
                <a:solidFill>
                  <a:schemeClr val="bg1"/>
                </a:solidFill>
                <a:cs typeface="Calibri" panose="020F0502020204030204" pitchFamily="34" charset="0"/>
              </a:rPr>
              <a:t>IMC 28=0     FEV1 47%=2</a:t>
            </a:r>
          </a:p>
          <a:p>
            <a:pPr eaLnBrk="1" hangingPunct="1">
              <a:defRPr/>
            </a:pPr>
            <a:r>
              <a:rPr lang="es-ES" sz="2400" b="1" dirty="0">
                <a:solidFill>
                  <a:schemeClr val="bg1"/>
                </a:solidFill>
                <a:cs typeface="Calibri" panose="020F0502020204030204" pitchFamily="34" charset="0"/>
              </a:rPr>
              <a:t>Disnea 1=0   </a:t>
            </a:r>
            <a:r>
              <a:rPr lang="es-ES" sz="2400" b="1" dirty="0" err="1">
                <a:solidFill>
                  <a:schemeClr val="bg1"/>
                </a:solidFill>
                <a:cs typeface="Calibri" panose="020F0502020204030204" pitchFamily="34" charset="0"/>
              </a:rPr>
              <a:t>Exac</a:t>
            </a:r>
            <a:r>
              <a:rPr lang="es-ES" sz="2400" b="1" dirty="0">
                <a:solidFill>
                  <a:schemeClr val="bg1"/>
                </a:solidFill>
                <a:cs typeface="Calibri" panose="020F0502020204030204" pitchFamily="34" charset="0"/>
              </a:rPr>
              <a:t> </a:t>
            </a:r>
            <a:r>
              <a:rPr lang="es-ES" sz="2400" b="1" dirty="0" err="1">
                <a:solidFill>
                  <a:schemeClr val="bg1"/>
                </a:solidFill>
                <a:cs typeface="Calibri" panose="020F0502020204030204" pitchFamily="34" charset="0"/>
              </a:rPr>
              <a:t>hosp</a:t>
            </a:r>
            <a:r>
              <a:rPr lang="es-ES" sz="2400" b="1" dirty="0">
                <a:solidFill>
                  <a:schemeClr val="bg1"/>
                </a:solidFill>
                <a:cs typeface="Calibri" panose="020F0502020204030204" pitchFamily="34" charset="0"/>
              </a:rPr>
              <a:t> 2 =1</a:t>
            </a:r>
          </a:p>
        </p:txBody>
      </p:sp>
      <p:sp>
        <p:nvSpPr>
          <p:cNvPr id="7" name="6 CuadroTexto"/>
          <p:cNvSpPr txBox="1">
            <a:spLocks noChangeArrowheads="1"/>
          </p:cNvSpPr>
          <p:nvPr/>
        </p:nvSpPr>
        <p:spPr bwMode="auto">
          <a:xfrm>
            <a:off x="758325" y="2348947"/>
            <a:ext cx="3454782" cy="808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s-ES" altLang="es-ES" sz="2400" b="1" dirty="0">
                <a:solidFill>
                  <a:srgbClr val="004586"/>
                </a:solidFill>
                <a:latin typeface="+mj-lt"/>
              </a:rPr>
              <a:t>FEV1 47%</a:t>
            </a:r>
          </a:p>
          <a:p>
            <a:r>
              <a:rPr lang="es-ES" altLang="es-ES" sz="2400" b="1" dirty="0">
                <a:solidFill>
                  <a:srgbClr val="004586"/>
                </a:solidFill>
                <a:latin typeface="+mj-lt"/>
              </a:rPr>
              <a:t>Disnea grado 1</a:t>
            </a:r>
          </a:p>
          <a:p>
            <a:r>
              <a:rPr lang="es-ES" altLang="es-ES" sz="2400" b="1" dirty="0">
                <a:solidFill>
                  <a:srgbClr val="004586"/>
                </a:solidFill>
                <a:latin typeface="+mj-lt"/>
              </a:rPr>
              <a:t>Exacerbaciones 2</a:t>
            </a:r>
          </a:p>
        </p:txBody>
      </p:sp>
      <p:sp>
        <p:nvSpPr>
          <p:cNvPr id="3" name="Título 2"/>
          <p:cNvSpPr>
            <a:spLocks noGrp="1"/>
          </p:cNvSpPr>
          <p:nvPr>
            <p:ph type="title"/>
          </p:nvPr>
        </p:nvSpPr>
        <p:spPr/>
        <p:txBody>
          <a:bodyPr/>
          <a:lstStyle/>
          <a:p>
            <a:r>
              <a:rPr lang="es-ES" dirty="0" smtClean="0"/>
              <a:t>Estratificar el nivel de riesgo</a:t>
            </a:r>
            <a:endParaRPr lang="es-ES" dirty="0"/>
          </a:p>
        </p:txBody>
      </p:sp>
    </p:spTree>
    <p:extLst>
      <p:ext uri="{BB962C8B-B14F-4D97-AF65-F5344CB8AC3E}">
        <p14:creationId xmlns:p14="http://schemas.microsoft.com/office/powerpoint/2010/main" val="324357958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9" name="Imagen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2088" y="1013180"/>
            <a:ext cx="10488488" cy="5296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Elipse 1"/>
          <p:cNvSpPr/>
          <p:nvPr/>
        </p:nvSpPr>
        <p:spPr>
          <a:xfrm>
            <a:off x="6341204" y="3388881"/>
            <a:ext cx="1800200" cy="36004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a:p>
        </p:txBody>
      </p:sp>
      <p:sp>
        <p:nvSpPr>
          <p:cNvPr id="4" name="Marcador de texto 3"/>
          <p:cNvSpPr>
            <a:spLocks noGrp="1"/>
          </p:cNvSpPr>
          <p:nvPr>
            <p:ph type="body" sz="quarter" idx="13"/>
          </p:nvPr>
        </p:nvSpPr>
        <p:spPr/>
        <p:txBody>
          <a:bodyPr/>
          <a:lstStyle/>
          <a:p>
            <a:endParaRPr lang="es-ES"/>
          </a:p>
        </p:txBody>
      </p:sp>
      <p:sp>
        <p:nvSpPr>
          <p:cNvPr id="2" name="Título 1"/>
          <p:cNvSpPr>
            <a:spLocks noGrp="1"/>
          </p:cNvSpPr>
          <p:nvPr>
            <p:ph type="title"/>
          </p:nvPr>
        </p:nvSpPr>
        <p:spPr/>
        <p:txBody>
          <a:bodyPr/>
          <a:lstStyle/>
          <a:p>
            <a:r>
              <a:rPr lang="es-ES" dirty="0" smtClean="0"/>
              <a:t>Tratamiento recomendado</a:t>
            </a:r>
            <a:endParaRPr lang="es-ES" dirty="0"/>
          </a:p>
        </p:txBody>
      </p:sp>
      <p:pic>
        <p:nvPicPr>
          <p:cNvPr id="9" name="Imagen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93475" y="91362"/>
            <a:ext cx="3271798" cy="1595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62190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3 Marcador de texto"/>
          <p:cNvSpPr>
            <a:spLocks noGrp="1"/>
          </p:cNvSpPr>
          <p:nvPr>
            <p:ph type="body" sz="quarter" idx="10"/>
          </p:nvPr>
        </p:nvSpPr>
        <p:spPr>
          <a:xfrm>
            <a:off x="0" y="5661025"/>
            <a:ext cx="11582400" cy="295275"/>
          </a:xfrm>
        </p:spPr>
        <p:txBody>
          <a:bodyPr/>
          <a:lstStyle/>
          <a:p>
            <a:pPr eaLnBrk="1" hangingPunct="1"/>
            <a:endParaRPr lang="es-ES" altLang="es-ES" smtClean="0"/>
          </a:p>
        </p:txBody>
      </p:sp>
      <p:sp>
        <p:nvSpPr>
          <p:cNvPr id="5" name="2 Marcador de texto"/>
          <p:cNvSpPr txBox="1">
            <a:spLocks/>
          </p:cNvSpPr>
          <p:nvPr/>
        </p:nvSpPr>
        <p:spPr bwMode="auto">
          <a:xfrm>
            <a:off x="1116013" y="2428875"/>
            <a:ext cx="10363200" cy="3330575"/>
          </a:xfrm>
          <a:prstGeom prst="rect">
            <a:avLst/>
          </a:prstGeom>
          <a:noFill/>
          <a:ln w="9525">
            <a:noFill/>
            <a:miter lim="800000"/>
            <a:headEnd/>
            <a:tailEnd/>
          </a:ln>
        </p:spPr>
        <p:txBody>
          <a:bodyPr>
            <a:normAutofit/>
          </a:bodyPr>
          <a:lstStyle>
            <a:lvl1pPr marL="457200" indent="-457200">
              <a:spcBef>
                <a:spcPts val="600"/>
              </a:spcBef>
              <a:buClr>
                <a:schemeClr val="tx2"/>
              </a:buClr>
              <a:buFont typeface="+mj-lt"/>
              <a:buAutoNum type="arabicPeriod"/>
              <a:defRPr sz="2400" b="1" baseline="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eaLnBrk="1" hangingPunct="1">
              <a:defRPr/>
            </a:pPr>
            <a:r>
              <a:rPr lang="es-ES" dirty="0" smtClean="0">
                <a:latin typeface="+mn-lt"/>
                <a:cs typeface="+mn-cs"/>
              </a:rPr>
              <a:t>0.</a:t>
            </a:r>
          </a:p>
          <a:p>
            <a:pPr eaLnBrk="1" hangingPunct="1">
              <a:defRPr/>
            </a:pPr>
            <a:r>
              <a:rPr lang="es-ES" dirty="0" smtClean="0">
                <a:latin typeface="+mn-lt"/>
                <a:cs typeface="+mn-cs"/>
              </a:rPr>
              <a:t>1.</a:t>
            </a:r>
          </a:p>
          <a:p>
            <a:pPr eaLnBrk="1" hangingPunct="1">
              <a:defRPr/>
            </a:pPr>
            <a:r>
              <a:rPr lang="es-ES" dirty="0" smtClean="0">
                <a:latin typeface="+mn-lt"/>
                <a:cs typeface="+mn-cs"/>
              </a:rPr>
              <a:t>2.</a:t>
            </a:r>
          </a:p>
          <a:p>
            <a:pPr eaLnBrk="1" hangingPunct="1">
              <a:defRPr/>
            </a:pPr>
            <a:r>
              <a:rPr lang="es-ES" dirty="0" smtClean="0">
                <a:latin typeface="+mn-lt"/>
                <a:cs typeface="+mn-cs"/>
              </a:rPr>
              <a:t>3.</a:t>
            </a:r>
          </a:p>
        </p:txBody>
      </p:sp>
      <p:sp>
        <p:nvSpPr>
          <p:cNvPr id="6" name="2 Marcador de texto"/>
          <p:cNvSpPr txBox="1">
            <a:spLocks/>
          </p:cNvSpPr>
          <p:nvPr/>
        </p:nvSpPr>
        <p:spPr bwMode="auto">
          <a:xfrm>
            <a:off x="1116013" y="1060450"/>
            <a:ext cx="10363200" cy="1036638"/>
          </a:xfrm>
          <a:prstGeom prst="rect">
            <a:avLst/>
          </a:prstGeom>
          <a:noFill/>
          <a:ln w="9525">
            <a:noFill/>
            <a:miter lim="800000"/>
            <a:headEnd/>
            <a:tailEnd/>
          </a:ln>
        </p:spPr>
        <p:txBody>
          <a:bodyPr anchor="b">
            <a:normAutofit/>
          </a:bodyPr>
          <a:lstStyle>
            <a:lvl1pPr marL="0" indent="0" algn="ctr">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eaLnBrk="1" hangingPunct="1">
              <a:spcBef>
                <a:spcPct val="20000"/>
              </a:spcBef>
              <a:defRPr/>
            </a:pPr>
            <a:r>
              <a:rPr lang="es-ES" dirty="0" smtClean="0">
                <a:latin typeface="+mn-lt"/>
              </a:rPr>
              <a:t>¿Qué grado de disnea, siguiendo la escala modificada del </a:t>
            </a:r>
            <a:r>
              <a:rPr lang="en-GB" dirty="0" smtClean="0">
                <a:latin typeface="+mn-lt"/>
              </a:rPr>
              <a:t>Medical Research Council (</a:t>
            </a:r>
            <a:r>
              <a:rPr lang="en-GB" dirty="0" err="1" smtClean="0">
                <a:latin typeface="+mn-lt"/>
              </a:rPr>
              <a:t>mMRC</a:t>
            </a:r>
            <a:r>
              <a:rPr lang="en-GB" dirty="0" smtClean="0">
                <a:latin typeface="+mn-lt"/>
              </a:rPr>
              <a:t>),</a:t>
            </a:r>
            <a:r>
              <a:rPr lang="es-ES" dirty="0" smtClean="0">
                <a:latin typeface="+mn-lt"/>
              </a:rPr>
              <a:t> considera que presenta el paciente?</a:t>
            </a:r>
            <a:endParaRPr lang="es-ES" i="1" dirty="0" smtClean="0">
              <a:latin typeface="+mn-lt"/>
              <a:cs typeface="+mn-cs"/>
            </a:endParaRPr>
          </a:p>
        </p:txBody>
      </p:sp>
      <p:sp>
        <p:nvSpPr>
          <p:cNvPr id="7" name="1 Título"/>
          <p:cNvSpPr txBox="1">
            <a:spLocks/>
          </p:cNvSpPr>
          <p:nvPr/>
        </p:nvSpPr>
        <p:spPr bwMode="auto">
          <a:xfrm>
            <a:off x="762000" y="312738"/>
            <a:ext cx="10972800" cy="604837"/>
          </a:xfrm>
          <a:prstGeom prst="rect">
            <a:avLst/>
          </a:prstGeom>
          <a:noFill/>
          <a:ln w="9525">
            <a:noFill/>
            <a:miter lim="800000"/>
            <a:headEnd/>
            <a:tailEnd/>
          </a:ln>
        </p:spPr>
        <p:txBody>
          <a:bodyPr anchor="ctr"/>
          <a:lstStyle>
            <a:lvl1pPr algn="ctr">
              <a:defRPr sz="3200" b="1">
                <a:solidFill>
                  <a:schemeClr val="accent1"/>
                </a:solidFill>
              </a:defRPr>
            </a:lvl1pPr>
          </a:lstStyle>
          <a:p>
            <a:pPr eaLnBrk="1" hangingPunct="1">
              <a:defRPr/>
            </a:pPr>
            <a:r>
              <a:rPr lang="es-ES" dirty="0" smtClean="0">
                <a:latin typeface="+mj-lt"/>
                <a:ea typeface="+mj-ea"/>
                <a:cs typeface="+mj-cs"/>
              </a:rPr>
              <a:t>Pregunta 1</a:t>
            </a:r>
            <a:endParaRPr lang="es-ES" dirty="0">
              <a:latin typeface="+mj-lt"/>
              <a:ea typeface="+mj-ea"/>
              <a:cs typeface="+mj-cs"/>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Imagen 173"/>
          <p:cNvPicPr>
            <a:picLocks noChangeAspect="1"/>
          </p:cNvPicPr>
          <p:nvPr/>
        </p:nvPicPr>
        <p:blipFill>
          <a:blip r:embed="rId3" cstate="print"/>
          <a:stretch>
            <a:fillRect/>
          </a:stretch>
        </p:blipFill>
        <p:spPr>
          <a:xfrm rot="21203689">
            <a:off x="328641" y="301794"/>
            <a:ext cx="1771155" cy="970369"/>
          </a:xfrm>
          <a:prstGeom prst="rect">
            <a:avLst/>
          </a:prstGeom>
          <a:solidFill>
            <a:srgbClr val="FFFFFF">
              <a:shade val="85000"/>
            </a:srgbClr>
          </a:solidFill>
          <a:ln w="57150" cap="sq" cmpd="sng">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cxnSp>
        <p:nvCxnSpPr>
          <p:cNvPr id="118" name="Conector recto 207"/>
          <p:cNvCxnSpPr/>
          <p:nvPr/>
        </p:nvCxnSpPr>
        <p:spPr bwMode="auto">
          <a:xfrm rot="5400000" flipH="1" flipV="1">
            <a:off x="8485188" y="2687452"/>
            <a:ext cx="171450" cy="9525"/>
          </a:xfrm>
          <a:prstGeom prst="line">
            <a:avLst/>
          </a:prstGeom>
          <a:solidFill>
            <a:schemeClr val="accent1"/>
          </a:solidFill>
          <a:ln w="28575" cap="flat" cmpd="sng" algn="ctr">
            <a:solidFill>
              <a:srgbClr val="004586"/>
            </a:solidFill>
            <a:prstDash val="solid"/>
            <a:round/>
            <a:headEnd type="none" w="med" len="med"/>
            <a:tailEnd type="none" w="med" len="med"/>
          </a:ln>
          <a:effectLst>
            <a:outerShdw blurRad="63500" dist="35921" dir="2700000" algn="ctr" rotWithShape="0">
              <a:schemeClr val="tx1"/>
            </a:outerShdw>
          </a:effectLst>
        </p:spPr>
      </p:cxnSp>
      <p:grpSp>
        <p:nvGrpSpPr>
          <p:cNvPr id="92164" name="Agrupar 198"/>
          <p:cNvGrpSpPr>
            <a:grpSpLocks/>
          </p:cNvGrpSpPr>
          <p:nvPr/>
        </p:nvGrpSpPr>
        <p:grpSpPr bwMode="auto">
          <a:xfrm>
            <a:off x="5283200" y="898340"/>
            <a:ext cx="2052638" cy="611187"/>
            <a:chOff x="4233661" y="532760"/>
            <a:chExt cx="1612539" cy="676610"/>
          </a:xfrm>
        </p:grpSpPr>
        <p:cxnSp>
          <p:nvCxnSpPr>
            <p:cNvPr id="120" name="Conector recto 47"/>
            <p:cNvCxnSpPr/>
            <p:nvPr/>
          </p:nvCxnSpPr>
          <p:spPr bwMode="auto">
            <a:xfrm rot="16200000" flipH="1">
              <a:off x="4959401" y="603936"/>
              <a:ext cx="142351" cy="0"/>
            </a:xfrm>
            <a:prstGeom prst="line">
              <a:avLst/>
            </a:prstGeom>
            <a:solidFill>
              <a:schemeClr val="accent1"/>
            </a:solidFill>
            <a:ln w="28575" cap="flat" cmpd="sng" algn="ctr">
              <a:solidFill>
                <a:srgbClr val="004586"/>
              </a:solidFill>
              <a:prstDash val="solid"/>
              <a:round/>
              <a:headEnd type="none" w="med" len="med"/>
              <a:tailEnd type="triangle" w="med" len="med"/>
            </a:ln>
            <a:effectLst>
              <a:outerShdw blurRad="63500" dist="35921" dir="2700000" algn="ctr" rotWithShape="0">
                <a:schemeClr val="tx1"/>
              </a:outerShdw>
            </a:effectLst>
          </p:spPr>
        </p:cxnSp>
        <p:grpSp>
          <p:nvGrpSpPr>
            <p:cNvPr id="92263" name="Agrupar 102"/>
            <p:cNvGrpSpPr>
              <a:grpSpLocks/>
            </p:cNvGrpSpPr>
            <p:nvPr/>
          </p:nvGrpSpPr>
          <p:grpSpPr bwMode="auto">
            <a:xfrm>
              <a:off x="4233661" y="575339"/>
              <a:ext cx="1612539" cy="634031"/>
              <a:chOff x="6137062" y="2645068"/>
              <a:chExt cx="1689326" cy="634031"/>
            </a:xfrm>
          </p:grpSpPr>
          <p:sp>
            <p:nvSpPr>
              <p:cNvPr id="122" name="Rectángulo redondeado 103"/>
              <p:cNvSpPr/>
              <p:nvPr/>
            </p:nvSpPr>
            <p:spPr bwMode="auto">
              <a:xfrm>
                <a:off x="6195856" y="2739568"/>
                <a:ext cx="1630532" cy="462204"/>
              </a:xfrm>
              <a:prstGeom prst="roundRect">
                <a:avLst/>
              </a:prstGeom>
              <a:solidFill>
                <a:srgbClr val="FFC019">
                  <a:alpha val="77000"/>
                </a:srgb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defTabSz="520921" eaLnBrk="1" hangingPunct="1">
                  <a:defRPr/>
                </a:pPr>
                <a:endParaRPr lang="es-ES" altLang="es-ES" sz="1600" dirty="0">
                  <a:solidFill>
                    <a:srgbClr val="000000"/>
                  </a:solidFill>
                  <a:effectLst>
                    <a:outerShdw blurRad="38100" dist="38100" dir="2700000" algn="tl">
                      <a:srgbClr val="FFFFFF"/>
                    </a:outerShdw>
                  </a:effectLst>
                  <a:latin typeface="Times New Roman" pitchFamily="18" charset="0"/>
                  <a:sym typeface="Symbol" pitchFamily="18" charset="2"/>
                </a:endParaRPr>
              </a:p>
            </p:txBody>
          </p:sp>
          <p:sp>
            <p:nvSpPr>
              <p:cNvPr id="92265" name="Text Box 11"/>
              <p:cNvSpPr txBox="1">
                <a:spLocks noChangeArrowheads="1"/>
              </p:cNvSpPr>
              <p:nvPr/>
            </p:nvSpPr>
            <p:spPr bwMode="auto">
              <a:xfrm>
                <a:off x="6137062" y="2645068"/>
                <a:ext cx="1676400" cy="63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2451">
                    <a:solidFill>
                      <a:srgbClr val="000000"/>
                    </a:solidFill>
                    <a:miter lim="800000"/>
                    <a:headEnd/>
                    <a:tailEnd/>
                  </a14:hiddenLine>
                </a:ext>
              </a:extLst>
            </p:spPr>
            <p:txBody>
              <a:bodyPr lIns="80138" tIns="40069" rIns="80138" bIns="40069" anchor="b">
                <a:spAutoFit/>
              </a:bodyPr>
              <a:lstStyle>
                <a:lvl1pPr defTabSz="912813">
                  <a:defRPr>
                    <a:solidFill>
                      <a:schemeClr val="tx1"/>
                    </a:solidFill>
                    <a:latin typeface="Arial" panose="020B0604020202020204" pitchFamily="34" charset="0"/>
                    <a:cs typeface="Arial" panose="020B0604020202020204" pitchFamily="34" charset="0"/>
                  </a:defRPr>
                </a:lvl1pPr>
                <a:lvl2pPr marL="742950" indent="-285750" defTabSz="912813">
                  <a:defRPr>
                    <a:solidFill>
                      <a:schemeClr val="tx1"/>
                    </a:solidFill>
                    <a:latin typeface="Arial" panose="020B0604020202020204" pitchFamily="34" charset="0"/>
                    <a:cs typeface="Arial" panose="020B0604020202020204" pitchFamily="34" charset="0"/>
                  </a:defRPr>
                </a:lvl2pPr>
                <a:lvl3pPr marL="1143000" indent="-228600"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s-ES" sz="1600" b="1">
                    <a:solidFill>
                      <a:srgbClr val="004586"/>
                    </a:solidFill>
                    <a:latin typeface="Calibri" panose="020F0502020204030204" pitchFamily="34" charset="0"/>
                    <a:sym typeface="Symbol" panose="05050102010706020507" pitchFamily="18" charset="2"/>
                  </a:rPr>
                  <a:t>¿≥ 2 agudizaciones al año*?</a:t>
                </a:r>
              </a:p>
            </p:txBody>
          </p:sp>
        </p:grpSp>
      </p:grpSp>
      <p:cxnSp>
        <p:nvCxnSpPr>
          <p:cNvPr id="124" name="Conector recto 181"/>
          <p:cNvCxnSpPr/>
          <p:nvPr/>
        </p:nvCxnSpPr>
        <p:spPr bwMode="auto">
          <a:xfrm rot="5400000">
            <a:off x="8455025" y="2223902"/>
            <a:ext cx="231775" cy="9525"/>
          </a:xfrm>
          <a:prstGeom prst="line">
            <a:avLst/>
          </a:prstGeom>
          <a:solidFill>
            <a:schemeClr val="accent1"/>
          </a:solidFill>
          <a:ln w="28575" cap="flat" cmpd="sng" algn="ctr">
            <a:solidFill>
              <a:srgbClr val="004586"/>
            </a:solidFill>
            <a:prstDash val="solid"/>
            <a:round/>
            <a:headEnd type="none" w="med" len="med"/>
            <a:tailEnd type="triangle" w="med" len="med"/>
          </a:ln>
          <a:effectLst>
            <a:outerShdw blurRad="63500" dist="35921" dir="2700000" algn="ctr" rotWithShape="0">
              <a:schemeClr val="tx1"/>
            </a:outerShdw>
          </a:effectLst>
        </p:spPr>
      </p:cxnSp>
      <p:grpSp>
        <p:nvGrpSpPr>
          <p:cNvPr id="92166" name="Agrupar 326"/>
          <p:cNvGrpSpPr>
            <a:grpSpLocks/>
          </p:cNvGrpSpPr>
          <p:nvPr/>
        </p:nvGrpSpPr>
        <p:grpSpPr bwMode="auto">
          <a:xfrm>
            <a:off x="4627563" y="4024127"/>
            <a:ext cx="2047875" cy="836613"/>
            <a:chOff x="4281598" y="3946886"/>
            <a:chExt cx="1509602" cy="701315"/>
          </a:xfrm>
        </p:grpSpPr>
        <p:sp>
          <p:nvSpPr>
            <p:cNvPr id="126" name="Rectángulo redondeado 210"/>
            <p:cNvSpPr/>
            <p:nvPr/>
          </p:nvSpPr>
          <p:spPr bwMode="auto">
            <a:xfrm>
              <a:off x="4281598" y="3962855"/>
              <a:ext cx="1509602" cy="685346"/>
            </a:xfrm>
            <a:prstGeom prst="roundRect">
              <a:avLst/>
            </a:prstGeom>
            <a:solidFill>
              <a:srgbClr val="E8ECF5">
                <a:alpha val="77000"/>
              </a:srgbClr>
            </a:solidFill>
            <a:ln w="9525" cap="flat" cmpd="sng" algn="ctr">
              <a:solidFill>
                <a:srgbClr val="004586"/>
              </a:solidFill>
              <a:prstDash val="solid"/>
              <a:round/>
              <a:headEnd type="none" w="med" len="med"/>
              <a:tailEnd type="none" w="med" len="med"/>
            </a:ln>
            <a:effectLst>
              <a:outerShdw blurRad="63500" dist="35921" dir="2700000" algn="ctr" rotWithShape="0">
                <a:schemeClr val="tx1"/>
              </a:outerShdw>
            </a:effectLst>
          </p:spPr>
          <p:txBody>
            <a:bodyPr/>
            <a:lstStyle/>
            <a:p>
              <a:pPr algn="ctr" defTabSz="520921" eaLnBrk="1" fontAlgn="auto" hangingPunct="1">
                <a:spcBef>
                  <a:spcPts val="0"/>
                </a:spcBef>
                <a:spcAft>
                  <a:spcPts val="0"/>
                </a:spcAft>
                <a:defRPr/>
              </a:pPr>
              <a:endParaRPr lang="es-ES_tradnl" sz="1600" b="1" dirty="0">
                <a:solidFill>
                  <a:prstClr val="white"/>
                </a:solidFill>
                <a:latin typeface="Arial"/>
                <a:sym typeface="Symbol" charset="2"/>
              </a:endParaRPr>
            </a:p>
          </p:txBody>
        </p:sp>
        <p:sp>
          <p:nvSpPr>
            <p:cNvPr id="142437" name="Text Box 11"/>
            <p:cNvSpPr txBox="1">
              <a:spLocks noChangeArrowheads="1"/>
            </p:cNvSpPr>
            <p:nvPr/>
          </p:nvSpPr>
          <p:spPr bwMode="auto">
            <a:xfrm>
              <a:off x="4356493" y="3946886"/>
              <a:ext cx="1375025" cy="688007"/>
            </a:xfrm>
            <a:prstGeom prst="rect">
              <a:avLst/>
            </a:prstGeom>
            <a:noFill/>
            <a:ln>
              <a:noFill/>
            </a:ln>
            <a:extLst/>
          </p:spPr>
          <p:txBody>
            <a:bodyPr lIns="80138" tIns="40069" rIns="80138" bIns="40069" anchor="b">
              <a:spAutoFit/>
            </a:bodyPr>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n-GB" altLang="es-ES" sz="1600" b="1" dirty="0" err="1">
                  <a:solidFill>
                    <a:srgbClr val="004586"/>
                  </a:solidFill>
                  <a:latin typeface="+mj-lt"/>
                  <a:sym typeface="Symbol" panose="05050102010706020507" pitchFamily="18" charset="2"/>
                </a:rPr>
                <a:t>Fenotipo</a:t>
              </a:r>
              <a:r>
                <a:rPr lang="en-GB" altLang="es-ES" sz="1600" b="1" dirty="0">
                  <a:solidFill>
                    <a:srgbClr val="004586"/>
                  </a:solidFill>
                  <a:latin typeface="+mj-lt"/>
                  <a:sym typeface="Symbol" panose="05050102010706020507" pitchFamily="18" charset="2"/>
                </a:rPr>
                <a:t> </a:t>
              </a:r>
              <a:r>
                <a:rPr lang="en-GB" altLang="es-ES" sz="1600" b="1" dirty="0" err="1">
                  <a:solidFill>
                    <a:srgbClr val="004586"/>
                  </a:solidFill>
                  <a:latin typeface="+mj-lt"/>
                  <a:sym typeface="Symbol" panose="05050102010706020507" pitchFamily="18" charset="2"/>
                </a:rPr>
                <a:t>mixto</a:t>
              </a:r>
              <a:r>
                <a:rPr lang="en-GB" altLang="es-ES" sz="1600" b="1" dirty="0">
                  <a:solidFill>
                    <a:srgbClr val="004586"/>
                  </a:solidFill>
                  <a:latin typeface="+mj-lt"/>
                  <a:sym typeface="Symbol" panose="05050102010706020507" pitchFamily="18" charset="2"/>
                </a:rPr>
                <a:t> EPOC-</a:t>
              </a:r>
              <a:r>
                <a:rPr lang="en-GB" altLang="es-ES" sz="1600" b="1" dirty="0" err="1">
                  <a:solidFill>
                    <a:srgbClr val="004586"/>
                  </a:solidFill>
                  <a:latin typeface="+mj-lt"/>
                  <a:sym typeface="Symbol" panose="05050102010706020507" pitchFamily="18" charset="2"/>
                </a:rPr>
                <a:t>Asma</a:t>
              </a:r>
              <a:endParaRPr lang="en-GB" altLang="es-ES" sz="1600" b="1" dirty="0">
                <a:solidFill>
                  <a:srgbClr val="004586"/>
                </a:solidFill>
                <a:latin typeface="+mj-lt"/>
                <a:sym typeface="Symbol" panose="05050102010706020507" pitchFamily="18" charset="2"/>
              </a:endParaRPr>
            </a:p>
            <a:p>
              <a:pPr algn="ctr" eaLnBrk="1" hangingPunct="1">
                <a:spcBef>
                  <a:spcPct val="0"/>
                </a:spcBef>
                <a:buFontTx/>
                <a:buNone/>
                <a:defRPr/>
              </a:pPr>
              <a:r>
                <a:rPr lang="en-GB" altLang="es-ES" sz="1600" b="1" dirty="0">
                  <a:solidFill>
                    <a:srgbClr val="004586"/>
                  </a:solidFill>
                  <a:latin typeface="+mj-lt"/>
                  <a:sym typeface="Symbol" panose="05050102010706020507" pitchFamily="18" charset="2"/>
                </a:rPr>
                <a:t>(± </a:t>
              </a:r>
              <a:r>
                <a:rPr lang="en-GB" altLang="es-ES" sz="1600" b="1" dirty="0" err="1">
                  <a:solidFill>
                    <a:srgbClr val="004586"/>
                  </a:solidFill>
                  <a:latin typeface="+mj-lt"/>
                  <a:sym typeface="Symbol" panose="05050102010706020507" pitchFamily="18" charset="2"/>
                </a:rPr>
                <a:t>agudizac</a:t>
              </a:r>
              <a:r>
                <a:rPr lang="en-GB" altLang="es-ES" sz="1600" b="1" dirty="0">
                  <a:solidFill>
                    <a:srgbClr val="004586"/>
                  </a:solidFill>
                  <a:latin typeface="+mj-lt"/>
                  <a:sym typeface="Symbol" panose="05050102010706020507" pitchFamily="18" charset="2"/>
                </a:rPr>
                <a:t>.)</a:t>
              </a:r>
            </a:p>
          </p:txBody>
        </p:sp>
      </p:grpSp>
      <p:cxnSp>
        <p:nvCxnSpPr>
          <p:cNvPr id="128" name="Conector recto 236"/>
          <p:cNvCxnSpPr/>
          <p:nvPr/>
        </p:nvCxnSpPr>
        <p:spPr bwMode="auto">
          <a:xfrm rot="5400000" flipH="1" flipV="1">
            <a:off x="6223794" y="1497621"/>
            <a:ext cx="120650" cy="4762"/>
          </a:xfrm>
          <a:prstGeom prst="line">
            <a:avLst/>
          </a:prstGeom>
          <a:solidFill>
            <a:schemeClr val="accent1"/>
          </a:solidFill>
          <a:ln w="28575" cap="flat" cmpd="sng" algn="ctr">
            <a:solidFill>
              <a:srgbClr val="004586"/>
            </a:solidFill>
            <a:prstDash val="solid"/>
            <a:round/>
            <a:headEnd type="none" w="med" len="med"/>
            <a:tailEnd type="none" w="med" len="med"/>
          </a:ln>
          <a:effectLst>
            <a:outerShdw blurRad="63500" dist="35921" dir="2700000" algn="ctr" rotWithShape="0">
              <a:schemeClr val="tx1"/>
            </a:outerShdw>
          </a:effectLst>
        </p:spPr>
      </p:cxnSp>
      <p:cxnSp>
        <p:nvCxnSpPr>
          <p:cNvPr id="129" name="Conector recto 238"/>
          <p:cNvCxnSpPr/>
          <p:nvPr/>
        </p:nvCxnSpPr>
        <p:spPr bwMode="auto">
          <a:xfrm rot="5400000">
            <a:off x="8417718" y="1711934"/>
            <a:ext cx="303213" cy="0"/>
          </a:xfrm>
          <a:prstGeom prst="line">
            <a:avLst/>
          </a:prstGeom>
          <a:solidFill>
            <a:schemeClr val="accent1"/>
          </a:solidFill>
          <a:ln w="28575" cap="flat" cmpd="sng" algn="ctr">
            <a:solidFill>
              <a:schemeClr val="tx1"/>
            </a:solidFill>
            <a:prstDash val="solid"/>
            <a:round/>
            <a:headEnd type="none" w="med" len="med"/>
            <a:tailEnd type="triangle" w="med" len="med"/>
          </a:ln>
          <a:effectLst>
            <a:outerShdw blurRad="63500" dist="35921" dir="2700000" algn="ctr" rotWithShape="0">
              <a:schemeClr val="tx1"/>
            </a:outerShdw>
          </a:effectLst>
        </p:spPr>
      </p:cxnSp>
      <p:cxnSp>
        <p:nvCxnSpPr>
          <p:cNvPr id="130" name="Conector recto 241"/>
          <p:cNvCxnSpPr/>
          <p:nvPr/>
        </p:nvCxnSpPr>
        <p:spPr bwMode="auto">
          <a:xfrm>
            <a:off x="4171950" y="1536515"/>
            <a:ext cx="4397375" cy="0"/>
          </a:xfrm>
          <a:prstGeom prst="line">
            <a:avLst/>
          </a:prstGeom>
          <a:solidFill>
            <a:schemeClr val="accent1"/>
          </a:solidFill>
          <a:ln w="28575" cap="flat" cmpd="sng" algn="ctr">
            <a:solidFill>
              <a:srgbClr val="004586"/>
            </a:solidFill>
            <a:prstDash val="solid"/>
            <a:round/>
            <a:headEnd type="none" w="med" len="med"/>
            <a:tailEnd type="none" w="med" len="med"/>
          </a:ln>
          <a:effectLst>
            <a:outerShdw blurRad="63500" dist="35921" dir="2700000" algn="ctr" rotWithShape="0">
              <a:schemeClr val="tx1"/>
            </a:outerShdw>
          </a:effectLst>
        </p:spPr>
      </p:cxnSp>
      <p:cxnSp>
        <p:nvCxnSpPr>
          <p:cNvPr id="131" name="Conector recto 166"/>
          <p:cNvCxnSpPr/>
          <p:nvPr/>
        </p:nvCxnSpPr>
        <p:spPr bwMode="auto">
          <a:xfrm rot="5400000">
            <a:off x="3812381" y="1984984"/>
            <a:ext cx="712787" cy="6350"/>
          </a:xfrm>
          <a:prstGeom prst="line">
            <a:avLst/>
          </a:prstGeom>
          <a:solidFill>
            <a:schemeClr val="accent1"/>
          </a:solidFill>
          <a:ln w="28575" cap="flat" cmpd="sng" algn="ctr">
            <a:solidFill>
              <a:schemeClr val="tx1"/>
            </a:solidFill>
            <a:prstDash val="solid"/>
            <a:round/>
            <a:headEnd type="none" w="med" len="med"/>
            <a:tailEnd type="triangle" w="med" len="med"/>
          </a:ln>
          <a:effectLst>
            <a:outerShdw blurRad="63500" dist="35921" dir="2700000" algn="ctr" rotWithShape="0">
              <a:schemeClr val="tx1"/>
            </a:outerShdw>
          </a:effectLst>
        </p:spPr>
      </p:cxnSp>
      <p:grpSp>
        <p:nvGrpSpPr>
          <p:cNvPr id="92171" name="Agrupar 81"/>
          <p:cNvGrpSpPr>
            <a:grpSpLocks/>
          </p:cNvGrpSpPr>
          <p:nvPr/>
        </p:nvGrpSpPr>
        <p:grpSpPr bwMode="auto">
          <a:xfrm>
            <a:off x="3902075" y="1447615"/>
            <a:ext cx="646113" cy="280987"/>
            <a:chOff x="6030924" y="1915779"/>
            <a:chExt cx="608785" cy="311839"/>
          </a:xfrm>
        </p:grpSpPr>
        <p:sp>
          <p:nvSpPr>
            <p:cNvPr id="133" name="Rectángulo redondeado 160"/>
            <p:cNvSpPr/>
            <p:nvPr/>
          </p:nvSpPr>
          <p:spPr bwMode="auto">
            <a:xfrm>
              <a:off x="6102722" y="1917540"/>
              <a:ext cx="442752" cy="306554"/>
            </a:xfrm>
            <a:prstGeom prst="roundRect">
              <a:avLst/>
            </a:prstGeom>
            <a:solidFill>
              <a:schemeClr val="bg1">
                <a:alpha val="77000"/>
              </a:scheme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defTabSz="520921" eaLnBrk="1" hangingPunct="1">
                <a:defRPr/>
              </a:pPr>
              <a:endParaRPr lang="es-ES" altLang="es-ES" sz="1400" dirty="0">
                <a:solidFill>
                  <a:srgbClr val="000000"/>
                </a:solidFill>
                <a:effectLst>
                  <a:outerShdw blurRad="38100" dist="38100" dir="2700000" algn="tl">
                    <a:srgbClr val="C0C0C0"/>
                  </a:outerShdw>
                </a:effectLst>
                <a:latin typeface="Times New Roman" pitchFamily="18" charset="0"/>
                <a:sym typeface="Symbol" pitchFamily="18" charset="2"/>
              </a:endParaRPr>
            </a:p>
          </p:txBody>
        </p:sp>
        <p:sp>
          <p:nvSpPr>
            <p:cNvPr id="134" name="Text Box 11"/>
            <p:cNvSpPr txBox="1">
              <a:spLocks noChangeArrowheads="1"/>
            </p:cNvSpPr>
            <p:nvPr/>
          </p:nvSpPr>
          <p:spPr bwMode="auto">
            <a:xfrm>
              <a:off x="6030924" y="1915779"/>
              <a:ext cx="608785" cy="311839"/>
            </a:xfrm>
            <a:prstGeom prst="rect">
              <a:avLst/>
            </a:prstGeom>
            <a:noFill/>
            <a:ln w="52451">
              <a:noFill/>
              <a:miter lim="800000"/>
              <a:headEnd/>
              <a:tailEnd/>
            </a:ln>
            <a:effectLst/>
          </p:spPr>
          <p:txBody>
            <a:bodyPr lIns="80138" tIns="40069" rIns="80138" bIns="40069" anchor="b">
              <a:spAutoFit/>
            </a:bodyPr>
            <a:lstStyle/>
            <a:p>
              <a:pPr algn="ctr" defTabSz="910322" eaLnBrk="1" hangingPunct="1">
                <a:defRPr/>
              </a:pPr>
              <a:r>
                <a:rPr lang="en-GB" altLang="es-ES" sz="1300" b="1" dirty="0">
                  <a:solidFill>
                    <a:srgbClr val="000000"/>
                  </a:solidFill>
                  <a:effectLst>
                    <a:outerShdw blurRad="38100" dist="38100" dir="2700000" algn="tl">
                      <a:srgbClr val="C0C0C0"/>
                    </a:outerShdw>
                  </a:effectLst>
                  <a:latin typeface="Arial" charset="0"/>
                  <a:sym typeface="Symbol" pitchFamily="18" charset="2"/>
                </a:rPr>
                <a:t>No</a:t>
              </a:r>
              <a:endParaRPr lang="en-GB" altLang="es-ES" sz="1300" dirty="0">
                <a:solidFill>
                  <a:srgbClr val="000000"/>
                </a:solidFill>
                <a:effectLst>
                  <a:outerShdw blurRad="38100" dist="38100" dir="2700000" algn="tl">
                    <a:srgbClr val="C0C0C0"/>
                  </a:outerShdw>
                </a:effectLst>
                <a:latin typeface="Arial" charset="0"/>
                <a:sym typeface="Symbol" pitchFamily="18" charset="2"/>
              </a:endParaRPr>
            </a:p>
          </p:txBody>
        </p:sp>
      </p:grpSp>
      <p:grpSp>
        <p:nvGrpSpPr>
          <p:cNvPr id="92172" name="Agrupar 81"/>
          <p:cNvGrpSpPr>
            <a:grpSpLocks/>
          </p:cNvGrpSpPr>
          <p:nvPr/>
        </p:nvGrpSpPr>
        <p:grpSpPr bwMode="auto">
          <a:xfrm>
            <a:off x="8329613" y="1428565"/>
            <a:ext cx="660400" cy="296862"/>
            <a:chOff x="6096000" y="2001814"/>
            <a:chExt cx="457200" cy="328512"/>
          </a:xfrm>
        </p:grpSpPr>
        <p:sp>
          <p:nvSpPr>
            <p:cNvPr id="136" name="Rectángulo redondeado 163"/>
            <p:cNvSpPr/>
            <p:nvPr/>
          </p:nvSpPr>
          <p:spPr bwMode="auto">
            <a:xfrm>
              <a:off x="6103693" y="2010597"/>
              <a:ext cx="441813" cy="305675"/>
            </a:xfrm>
            <a:prstGeom prst="roundRect">
              <a:avLst/>
            </a:prstGeom>
            <a:solidFill>
              <a:schemeClr val="bg1">
                <a:alpha val="77000"/>
              </a:scheme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defTabSz="520921" eaLnBrk="1" hangingPunct="1">
                <a:defRPr/>
              </a:pPr>
              <a:endParaRPr lang="es-ES" altLang="es-ES" sz="1600" dirty="0">
                <a:solidFill>
                  <a:srgbClr val="000000"/>
                </a:solidFill>
                <a:effectLst>
                  <a:outerShdw blurRad="38100" dist="38100" dir="2700000" algn="tl">
                    <a:srgbClr val="C0C0C0"/>
                  </a:outerShdw>
                </a:effectLst>
                <a:latin typeface="Times New Roman" pitchFamily="18" charset="0"/>
                <a:sym typeface="Symbol" pitchFamily="18" charset="2"/>
              </a:endParaRPr>
            </a:p>
          </p:txBody>
        </p:sp>
        <p:sp>
          <p:nvSpPr>
            <p:cNvPr id="137" name="Text Box 11"/>
            <p:cNvSpPr txBox="1">
              <a:spLocks noChangeArrowheads="1"/>
            </p:cNvSpPr>
            <p:nvPr/>
          </p:nvSpPr>
          <p:spPr bwMode="auto">
            <a:xfrm>
              <a:off x="6096000" y="2001814"/>
              <a:ext cx="457200" cy="328512"/>
            </a:xfrm>
            <a:prstGeom prst="rect">
              <a:avLst/>
            </a:prstGeom>
            <a:noFill/>
            <a:ln w="52451">
              <a:noFill/>
              <a:miter lim="800000"/>
              <a:headEnd/>
              <a:tailEnd/>
            </a:ln>
            <a:effectLst/>
          </p:spPr>
          <p:txBody>
            <a:bodyPr lIns="80138" tIns="40069" rIns="80138" bIns="40069" anchor="b">
              <a:spAutoFit/>
            </a:bodyPr>
            <a:lstStyle/>
            <a:p>
              <a:pPr algn="ctr" defTabSz="910322" eaLnBrk="1" hangingPunct="1">
                <a:defRPr/>
              </a:pPr>
              <a:r>
                <a:rPr lang="en-GB" altLang="es-ES" sz="1400" b="1" dirty="0">
                  <a:solidFill>
                    <a:srgbClr val="000000"/>
                  </a:solidFill>
                  <a:effectLst>
                    <a:outerShdw blurRad="38100" dist="38100" dir="2700000" algn="tl">
                      <a:srgbClr val="C0C0C0"/>
                    </a:outerShdw>
                  </a:effectLst>
                  <a:latin typeface="+mj-lt"/>
                  <a:sym typeface="Symbol" pitchFamily="18" charset="2"/>
                </a:rPr>
                <a:t>Si</a:t>
              </a:r>
              <a:endParaRPr lang="en-GB" altLang="es-ES" sz="1400" dirty="0">
                <a:solidFill>
                  <a:srgbClr val="000000"/>
                </a:solidFill>
                <a:effectLst>
                  <a:outerShdw blurRad="38100" dist="38100" dir="2700000" algn="tl">
                    <a:srgbClr val="C0C0C0"/>
                  </a:outerShdw>
                </a:effectLst>
                <a:latin typeface="+mj-lt"/>
                <a:sym typeface="Symbol" pitchFamily="18" charset="2"/>
              </a:endParaRPr>
            </a:p>
          </p:txBody>
        </p:sp>
      </p:grpSp>
      <p:grpSp>
        <p:nvGrpSpPr>
          <p:cNvPr id="92173" name="Agrupar 196"/>
          <p:cNvGrpSpPr>
            <a:grpSpLocks/>
          </p:cNvGrpSpPr>
          <p:nvPr/>
        </p:nvGrpSpPr>
        <p:grpSpPr bwMode="auto">
          <a:xfrm>
            <a:off x="3684588" y="545915"/>
            <a:ext cx="5899150" cy="371475"/>
            <a:chOff x="2971800" y="206188"/>
            <a:chExt cx="4648199" cy="349544"/>
          </a:xfrm>
        </p:grpSpPr>
        <p:grpSp>
          <p:nvGrpSpPr>
            <p:cNvPr id="92249" name="Agrupar 98"/>
            <p:cNvGrpSpPr>
              <a:grpSpLocks/>
            </p:cNvGrpSpPr>
            <p:nvPr/>
          </p:nvGrpSpPr>
          <p:grpSpPr bwMode="auto">
            <a:xfrm>
              <a:off x="2971800" y="214257"/>
              <a:ext cx="1903809" cy="336685"/>
              <a:chOff x="4419600" y="1802128"/>
              <a:chExt cx="1903809" cy="336685"/>
            </a:xfrm>
          </p:grpSpPr>
          <p:sp>
            <p:nvSpPr>
              <p:cNvPr id="144" name="Rectángulo redondeado 38"/>
              <p:cNvSpPr/>
              <p:nvPr/>
            </p:nvSpPr>
            <p:spPr bwMode="auto">
              <a:xfrm>
                <a:off x="4442115" y="1814972"/>
                <a:ext cx="1858780" cy="306224"/>
              </a:xfrm>
              <a:prstGeom prst="roundRect">
                <a:avLst/>
              </a:prstGeom>
              <a:solidFill>
                <a:schemeClr val="bg1">
                  <a:alpha val="77000"/>
                </a:scheme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defTabSz="520921" eaLnBrk="1" hangingPunct="1">
                  <a:defRPr/>
                </a:pPr>
                <a:endParaRPr lang="es-ES" altLang="es-ES" sz="1600" b="1" dirty="0">
                  <a:solidFill>
                    <a:srgbClr val="004586"/>
                  </a:solidFill>
                  <a:latin typeface="Times New Roman" pitchFamily="18" charset="0"/>
                  <a:sym typeface="Symbol" pitchFamily="18" charset="2"/>
                </a:endParaRPr>
              </a:p>
            </p:txBody>
          </p:sp>
          <p:sp>
            <p:nvSpPr>
              <p:cNvPr id="142431" name="Text Box 11"/>
              <p:cNvSpPr txBox="1">
                <a:spLocks noChangeArrowheads="1"/>
              </p:cNvSpPr>
              <p:nvPr/>
            </p:nvSpPr>
            <p:spPr bwMode="auto">
              <a:xfrm>
                <a:off x="4419600" y="1801528"/>
                <a:ext cx="1903811" cy="337594"/>
              </a:xfrm>
              <a:prstGeom prst="rect">
                <a:avLst/>
              </a:prstGeom>
              <a:noFill/>
              <a:ln>
                <a:noFill/>
              </a:ln>
              <a:extLst/>
            </p:spPr>
            <p:txBody>
              <a:bodyPr lIns="80138" tIns="40069" rIns="80138" bIns="40069" anchor="b">
                <a:spAutoFit/>
              </a:bodyPr>
              <a:lstStyle>
                <a:lvl1pPr defTabSz="91281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n-GB" altLang="es-ES" sz="1800" b="1" dirty="0">
                    <a:solidFill>
                      <a:srgbClr val="004586"/>
                    </a:solidFill>
                    <a:latin typeface="+mj-lt"/>
                    <a:sym typeface="Symbol" panose="05050102010706020507" pitchFamily="18" charset="2"/>
                  </a:rPr>
                  <a:t>Anamnesis</a:t>
                </a:r>
              </a:p>
            </p:txBody>
          </p:sp>
        </p:grpSp>
        <p:sp>
          <p:nvSpPr>
            <p:cNvPr id="92250" name="Text Box 11"/>
            <p:cNvSpPr txBox="1">
              <a:spLocks noChangeArrowheads="1"/>
            </p:cNvSpPr>
            <p:nvPr/>
          </p:nvSpPr>
          <p:spPr bwMode="auto">
            <a:xfrm>
              <a:off x="4875610" y="218243"/>
              <a:ext cx="305210" cy="337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2451">
                  <a:solidFill>
                    <a:srgbClr val="000000"/>
                  </a:solidFill>
                  <a:miter lim="800000"/>
                  <a:headEnd/>
                  <a:tailEnd/>
                </a14:hiddenLine>
              </a:ext>
            </a:extLst>
          </p:spPr>
          <p:txBody>
            <a:bodyPr lIns="80138" tIns="40069" rIns="80138" bIns="40069" anchor="b">
              <a:spAutoFit/>
            </a:bodyPr>
            <a:lstStyle>
              <a:lvl1pPr defTabSz="912813">
                <a:defRPr>
                  <a:solidFill>
                    <a:schemeClr val="tx1"/>
                  </a:solidFill>
                  <a:latin typeface="Arial" panose="020B0604020202020204" pitchFamily="34" charset="0"/>
                  <a:cs typeface="Arial" panose="020B0604020202020204" pitchFamily="34" charset="0"/>
                </a:defRPr>
              </a:lvl1pPr>
              <a:lvl2pPr marL="742950" indent="-285750" defTabSz="912813">
                <a:defRPr>
                  <a:solidFill>
                    <a:schemeClr val="tx1"/>
                  </a:solidFill>
                  <a:latin typeface="Arial" panose="020B0604020202020204" pitchFamily="34" charset="0"/>
                  <a:cs typeface="Arial" panose="020B0604020202020204" pitchFamily="34" charset="0"/>
                </a:defRPr>
              </a:lvl2pPr>
              <a:lvl3pPr marL="1143000" indent="-228600"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s-ES" b="1">
                  <a:solidFill>
                    <a:srgbClr val="004586"/>
                  </a:solidFill>
                  <a:sym typeface="Symbol" panose="05050102010706020507" pitchFamily="18" charset="2"/>
                </a:rPr>
                <a:t>+</a:t>
              </a:r>
            </a:p>
          </p:txBody>
        </p:sp>
        <p:grpSp>
          <p:nvGrpSpPr>
            <p:cNvPr id="92251" name="Agrupar 98"/>
            <p:cNvGrpSpPr>
              <a:grpSpLocks/>
            </p:cNvGrpSpPr>
            <p:nvPr/>
          </p:nvGrpSpPr>
          <p:grpSpPr bwMode="auto">
            <a:xfrm>
              <a:off x="5180821" y="206188"/>
              <a:ext cx="2439178" cy="327144"/>
              <a:chOff x="4418992" y="1794059"/>
              <a:chExt cx="1905608" cy="327144"/>
            </a:xfrm>
          </p:grpSpPr>
          <p:sp>
            <p:nvSpPr>
              <p:cNvPr id="142" name="Rectángulo redondeado 125"/>
              <p:cNvSpPr/>
              <p:nvPr/>
            </p:nvSpPr>
            <p:spPr bwMode="auto">
              <a:xfrm>
                <a:off x="4447331" y="1814972"/>
                <a:ext cx="1848929" cy="306224"/>
              </a:xfrm>
              <a:prstGeom prst="roundRect">
                <a:avLst/>
              </a:prstGeom>
              <a:solidFill>
                <a:schemeClr val="bg1">
                  <a:alpha val="77000"/>
                </a:scheme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defTabSz="520921" eaLnBrk="1" hangingPunct="1">
                  <a:defRPr/>
                </a:pPr>
                <a:endParaRPr lang="es-ES" altLang="es-ES" sz="1600" b="1" dirty="0">
                  <a:solidFill>
                    <a:srgbClr val="004586"/>
                  </a:solidFill>
                  <a:latin typeface="Times New Roman" pitchFamily="18" charset="0"/>
                  <a:sym typeface="Symbol" pitchFamily="18" charset="2"/>
                </a:endParaRPr>
              </a:p>
            </p:txBody>
          </p:sp>
          <p:sp>
            <p:nvSpPr>
              <p:cNvPr id="142429" name="Text Box 11"/>
              <p:cNvSpPr txBox="1">
                <a:spLocks noChangeArrowheads="1"/>
              </p:cNvSpPr>
              <p:nvPr/>
            </p:nvSpPr>
            <p:spPr bwMode="auto">
              <a:xfrm>
                <a:off x="4418991" y="1794059"/>
                <a:ext cx="1905609" cy="307718"/>
              </a:xfrm>
              <a:prstGeom prst="rect">
                <a:avLst/>
              </a:prstGeom>
              <a:noFill/>
              <a:ln>
                <a:noFill/>
              </a:ln>
              <a:extLst/>
            </p:spPr>
            <p:txBody>
              <a:bodyPr lIns="80138" tIns="40069" rIns="80138" bIns="40069" anchor="b">
                <a:spAutoFit/>
              </a:bodyPr>
              <a:lstStyle>
                <a:lvl1pPr defTabSz="91281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n-GB" altLang="es-ES" sz="1600" b="1" dirty="0" err="1">
                    <a:solidFill>
                      <a:srgbClr val="004586"/>
                    </a:solidFill>
                    <a:latin typeface="+mj-lt"/>
                    <a:sym typeface="Symbol" panose="05050102010706020507" pitchFamily="18" charset="2"/>
                  </a:rPr>
                  <a:t>Expl</a:t>
                </a:r>
                <a:r>
                  <a:rPr lang="en-GB" altLang="es-ES" sz="1600" b="1" dirty="0">
                    <a:solidFill>
                      <a:srgbClr val="004586"/>
                    </a:solidFill>
                    <a:latin typeface="+mj-lt"/>
                    <a:sym typeface="Symbol" panose="05050102010706020507" pitchFamily="18" charset="2"/>
                  </a:rPr>
                  <a:t>. </a:t>
                </a:r>
                <a:r>
                  <a:rPr lang="en-GB" altLang="es-ES" sz="1600" b="1" dirty="0" err="1">
                    <a:solidFill>
                      <a:srgbClr val="004586"/>
                    </a:solidFill>
                    <a:latin typeface="+mj-lt"/>
                    <a:sym typeface="Symbol" panose="05050102010706020507" pitchFamily="18" charset="2"/>
                  </a:rPr>
                  <a:t>Complementarias</a:t>
                </a:r>
                <a:r>
                  <a:rPr lang="en-GB" altLang="es-ES" sz="1600" b="1" dirty="0">
                    <a:solidFill>
                      <a:srgbClr val="004586"/>
                    </a:solidFill>
                    <a:latin typeface="+mj-lt"/>
                    <a:sym typeface="Symbol" panose="05050102010706020507" pitchFamily="18" charset="2"/>
                  </a:rPr>
                  <a:t> </a:t>
                </a:r>
                <a:r>
                  <a:rPr lang="en-GB" altLang="es-ES" sz="1600" b="1" dirty="0" err="1">
                    <a:solidFill>
                      <a:srgbClr val="004586"/>
                    </a:solidFill>
                    <a:latin typeface="+mj-lt"/>
                    <a:sym typeface="Symbol" panose="05050102010706020507" pitchFamily="18" charset="2"/>
                  </a:rPr>
                  <a:t>iniciales</a:t>
                </a:r>
                <a:endParaRPr lang="en-GB" altLang="es-ES" sz="1600" b="1" dirty="0">
                  <a:solidFill>
                    <a:srgbClr val="004586"/>
                  </a:solidFill>
                  <a:latin typeface="+mj-lt"/>
                  <a:sym typeface="Symbol" panose="05050102010706020507" pitchFamily="18" charset="2"/>
                </a:endParaRPr>
              </a:p>
            </p:txBody>
          </p:sp>
        </p:grpSp>
      </p:grpSp>
      <p:grpSp>
        <p:nvGrpSpPr>
          <p:cNvPr id="92174" name="Agrupar 197"/>
          <p:cNvGrpSpPr>
            <a:grpSpLocks/>
          </p:cNvGrpSpPr>
          <p:nvPr/>
        </p:nvGrpSpPr>
        <p:grpSpPr bwMode="auto">
          <a:xfrm>
            <a:off x="9493250" y="763402"/>
            <a:ext cx="1936750" cy="1416050"/>
            <a:chOff x="7546510" y="381559"/>
            <a:chExt cx="1524000" cy="1571620"/>
          </a:xfrm>
        </p:grpSpPr>
        <p:sp>
          <p:nvSpPr>
            <p:cNvPr id="142422" name="Text Box 11"/>
            <p:cNvSpPr txBox="1">
              <a:spLocks noChangeArrowheads="1"/>
            </p:cNvSpPr>
            <p:nvPr/>
          </p:nvSpPr>
          <p:spPr bwMode="auto">
            <a:xfrm>
              <a:off x="7546510" y="633512"/>
              <a:ext cx="1524000" cy="1319667"/>
            </a:xfrm>
            <a:prstGeom prst="rect">
              <a:avLst/>
            </a:prstGeom>
            <a:noFill/>
            <a:ln>
              <a:noFill/>
            </a:ln>
            <a:extLst/>
          </p:spPr>
          <p:txBody>
            <a:bodyPr lIns="80138" tIns="40069" rIns="80138" bIns="40069" anchor="b">
              <a:spAutoFit/>
            </a:bodyPr>
            <a:lstStyle>
              <a:lvl1pPr defTabSz="91281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n-GB" altLang="es-ES" sz="1800" b="1" dirty="0" err="1">
                  <a:solidFill>
                    <a:srgbClr val="004586"/>
                  </a:solidFill>
                  <a:latin typeface="+mj-lt"/>
                  <a:sym typeface="Symbol" panose="05050102010706020507" pitchFamily="18" charset="2"/>
                </a:rPr>
                <a:t>Espirometría</a:t>
              </a:r>
              <a:r>
                <a:rPr lang="en-GB" altLang="es-ES" sz="1800" b="1" dirty="0">
                  <a:solidFill>
                    <a:srgbClr val="004586"/>
                  </a:solidFill>
                  <a:latin typeface="+mj-lt"/>
                  <a:sym typeface="Symbol" panose="05050102010706020507" pitchFamily="18" charset="2"/>
                </a:rPr>
                <a:t> + PBD</a:t>
              </a:r>
            </a:p>
            <a:p>
              <a:pPr algn="ctr" eaLnBrk="1" hangingPunct="1">
                <a:spcBef>
                  <a:spcPct val="0"/>
                </a:spcBef>
                <a:buFontTx/>
                <a:buNone/>
                <a:defRPr/>
              </a:pPr>
              <a:r>
                <a:rPr lang="en-GB" altLang="es-ES" sz="1800" b="1" dirty="0" smtClean="0">
                  <a:solidFill>
                    <a:srgbClr val="004586"/>
                  </a:solidFill>
                  <a:latin typeface="+mj-lt"/>
                  <a:sym typeface="Symbol" panose="05050102010706020507" pitchFamily="18" charset="2"/>
                </a:rPr>
                <a:t>Rx </a:t>
              </a:r>
              <a:r>
                <a:rPr lang="en-GB" altLang="es-ES" sz="1800" b="1" dirty="0" err="1" smtClean="0">
                  <a:solidFill>
                    <a:srgbClr val="004586"/>
                  </a:solidFill>
                  <a:latin typeface="+mj-lt"/>
                  <a:sym typeface="Symbol" panose="05050102010706020507" pitchFamily="18" charset="2"/>
                </a:rPr>
                <a:t>tórax</a:t>
              </a:r>
              <a:r>
                <a:rPr lang="en-GB" altLang="es-ES" sz="1800" b="1" dirty="0" smtClean="0">
                  <a:solidFill>
                    <a:srgbClr val="004586"/>
                  </a:solidFill>
                  <a:latin typeface="+mj-lt"/>
                  <a:sym typeface="Symbol" panose="05050102010706020507" pitchFamily="18" charset="2"/>
                </a:rPr>
                <a:t> (PA y L)</a:t>
              </a:r>
            </a:p>
            <a:p>
              <a:pPr algn="ctr" eaLnBrk="1" hangingPunct="1">
                <a:spcBef>
                  <a:spcPct val="0"/>
                </a:spcBef>
                <a:buFontTx/>
                <a:buNone/>
                <a:defRPr/>
              </a:pPr>
              <a:r>
                <a:rPr lang="en-GB" altLang="es-ES" sz="1800" b="1" dirty="0" err="1" smtClean="0">
                  <a:solidFill>
                    <a:srgbClr val="004586"/>
                  </a:solidFill>
                  <a:latin typeface="+mj-lt"/>
                  <a:sym typeface="Symbol" panose="05050102010706020507" pitchFamily="18" charset="2"/>
                </a:rPr>
                <a:t>Analítica</a:t>
              </a:r>
              <a:endParaRPr lang="en-GB" altLang="es-ES" sz="1800" b="1" dirty="0">
                <a:solidFill>
                  <a:srgbClr val="004586"/>
                </a:solidFill>
                <a:latin typeface="+mj-lt"/>
                <a:sym typeface="Symbol" panose="05050102010706020507" pitchFamily="18" charset="2"/>
              </a:endParaRPr>
            </a:p>
          </p:txBody>
        </p:sp>
        <p:cxnSp>
          <p:nvCxnSpPr>
            <p:cNvPr id="148" name="Conector recto de flecha 190"/>
            <p:cNvCxnSpPr/>
            <p:nvPr/>
          </p:nvCxnSpPr>
          <p:spPr>
            <a:xfrm rot="10800000">
              <a:off x="7697661" y="381559"/>
              <a:ext cx="378501" cy="0"/>
            </a:xfrm>
            <a:prstGeom prst="straightConnector1">
              <a:avLst/>
            </a:prstGeom>
            <a:ln w="28575" cmpd="sng">
              <a:solidFill>
                <a:schemeClr val="tx1"/>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49" name="Conector recto de flecha 138"/>
            <p:cNvCxnSpPr/>
            <p:nvPr/>
          </p:nvCxnSpPr>
          <p:spPr>
            <a:xfrm rot="5400000">
              <a:off x="7962263" y="569459"/>
              <a:ext cx="229048" cy="1250"/>
            </a:xfrm>
            <a:prstGeom prst="straightConnector1">
              <a:avLst/>
            </a:prstGeom>
            <a:ln w="28575" cmpd="sng">
              <a:solidFill>
                <a:schemeClr val="tx1"/>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grpSp>
      <p:grpSp>
        <p:nvGrpSpPr>
          <p:cNvPr id="92175" name="Agrupar 148"/>
          <p:cNvGrpSpPr>
            <a:grpSpLocks/>
          </p:cNvGrpSpPr>
          <p:nvPr/>
        </p:nvGrpSpPr>
        <p:grpSpPr bwMode="auto">
          <a:xfrm>
            <a:off x="7942263" y="2342965"/>
            <a:ext cx="1257300" cy="312737"/>
            <a:chOff x="4648200" y="2891744"/>
            <a:chExt cx="990600" cy="345209"/>
          </a:xfrm>
        </p:grpSpPr>
        <p:sp>
          <p:nvSpPr>
            <p:cNvPr id="151" name="Rectángulo redondeado 183"/>
            <p:cNvSpPr/>
            <p:nvPr/>
          </p:nvSpPr>
          <p:spPr bwMode="auto">
            <a:xfrm>
              <a:off x="4665711" y="2891744"/>
              <a:ext cx="955579" cy="306658"/>
            </a:xfrm>
            <a:prstGeom prst="roundRect">
              <a:avLst/>
            </a:prstGeom>
            <a:solidFill>
              <a:srgbClr val="FFC019">
                <a:alpha val="77000"/>
              </a:srgbClr>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defTabSz="520921" eaLnBrk="1" hangingPunct="1">
                <a:defRPr/>
              </a:pPr>
              <a:endParaRPr lang="es-ES" altLang="es-ES" sz="1600" dirty="0">
                <a:solidFill>
                  <a:srgbClr val="000000"/>
                </a:solidFill>
                <a:effectLst>
                  <a:outerShdw blurRad="38100" dist="38100" dir="2700000" algn="tl">
                    <a:srgbClr val="FFFFFF"/>
                  </a:outerShdw>
                </a:effectLst>
                <a:latin typeface="Times New Roman" pitchFamily="18" charset="0"/>
                <a:sym typeface="Symbol" pitchFamily="18" charset="2"/>
              </a:endParaRPr>
            </a:p>
          </p:txBody>
        </p:sp>
        <p:sp>
          <p:nvSpPr>
            <p:cNvPr id="152" name="Text Box 11"/>
            <p:cNvSpPr txBox="1">
              <a:spLocks noChangeArrowheads="1"/>
            </p:cNvSpPr>
            <p:nvPr/>
          </p:nvSpPr>
          <p:spPr bwMode="auto">
            <a:xfrm>
              <a:off x="4648200" y="2909267"/>
              <a:ext cx="990600" cy="327686"/>
            </a:xfrm>
            <a:prstGeom prst="rect">
              <a:avLst/>
            </a:prstGeom>
            <a:noFill/>
            <a:ln w="52451">
              <a:noFill/>
              <a:miter lim="800000"/>
              <a:headEnd/>
              <a:tailEnd/>
            </a:ln>
            <a:effectLst/>
          </p:spPr>
          <p:txBody>
            <a:bodyPr lIns="80138" tIns="40069" rIns="80138" bIns="40069" anchor="b">
              <a:spAutoFit/>
            </a:bodyPr>
            <a:lstStyle/>
            <a:p>
              <a:pPr algn="ctr" defTabSz="913390" eaLnBrk="1" fontAlgn="auto" hangingPunct="1">
                <a:spcBef>
                  <a:spcPts val="0"/>
                </a:spcBef>
                <a:spcAft>
                  <a:spcPts val="0"/>
                </a:spcAft>
                <a:defRPr/>
              </a:pPr>
              <a:r>
                <a:rPr lang="en-GB" sz="1400" dirty="0">
                  <a:solidFill>
                    <a:srgbClr val="000000"/>
                  </a:solidFill>
                  <a:effectLst>
                    <a:outerShdw blurRad="38100" dist="38100" dir="2700000" algn="tl">
                      <a:srgbClr val="000000">
                        <a:alpha val="43137"/>
                      </a:srgbClr>
                    </a:outerShdw>
                  </a:effectLst>
                  <a:latin typeface="+mj-lt"/>
                  <a:sym typeface="Symbol" charset="2"/>
                </a:rPr>
                <a:t>¿FMEA**?</a:t>
              </a:r>
            </a:p>
          </p:txBody>
        </p:sp>
      </p:grpSp>
      <p:grpSp>
        <p:nvGrpSpPr>
          <p:cNvPr id="92176" name="Agrupar 149"/>
          <p:cNvGrpSpPr>
            <a:grpSpLocks/>
          </p:cNvGrpSpPr>
          <p:nvPr/>
        </p:nvGrpSpPr>
        <p:grpSpPr bwMode="auto">
          <a:xfrm>
            <a:off x="3586163" y="2381065"/>
            <a:ext cx="1257300" cy="303212"/>
            <a:chOff x="4648200" y="2934038"/>
            <a:chExt cx="990600" cy="335155"/>
          </a:xfrm>
        </p:grpSpPr>
        <p:sp>
          <p:nvSpPr>
            <p:cNvPr id="154" name="Rectángulo redondeado 150"/>
            <p:cNvSpPr/>
            <p:nvPr/>
          </p:nvSpPr>
          <p:spPr bwMode="auto">
            <a:xfrm>
              <a:off x="4665711" y="2934038"/>
              <a:ext cx="955579" cy="305325"/>
            </a:xfrm>
            <a:prstGeom prst="roundRect">
              <a:avLst/>
            </a:prstGeom>
            <a:solidFill>
              <a:srgbClr val="FFC019">
                <a:alpha val="77000"/>
              </a:srgb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defTabSz="520921" eaLnBrk="1" hangingPunct="1">
                <a:defRPr/>
              </a:pPr>
              <a:endParaRPr lang="es-ES" altLang="es-ES" sz="1600" dirty="0">
                <a:solidFill>
                  <a:srgbClr val="000000"/>
                </a:solidFill>
                <a:effectLst>
                  <a:outerShdw blurRad="38100" dist="38100" dir="2700000" algn="tl">
                    <a:srgbClr val="FFFFFF"/>
                  </a:outerShdw>
                </a:effectLst>
                <a:latin typeface="Times New Roman" pitchFamily="18" charset="0"/>
                <a:sym typeface="Symbol" pitchFamily="18" charset="2"/>
              </a:endParaRPr>
            </a:p>
          </p:txBody>
        </p:sp>
        <p:sp>
          <p:nvSpPr>
            <p:cNvPr id="155" name="Text Box 11"/>
            <p:cNvSpPr txBox="1">
              <a:spLocks noChangeArrowheads="1"/>
            </p:cNvSpPr>
            <p:nvPr/>
          </p:nvSpPr>
          <p:spPr bwMode="auto">
            <a:xfrm>
              <a:off x="4648200" y="2941057"/>
              <a:ext cx="990600" cy="328136"/>
            </a:xfrm>
            <a:prstGeom prst="rect">
              <a:avLst/>
            </a:prstGeom>
            <a:noFill/>
            <a:ln w="52451">
              <a:noFill/>
              <a:miter lim="800000"/>
              <a:headEnd/>
              <a:tailEnd/>
            </a:ln>
            <a:effectLst/>
          </p:spPr>
          <p:txBody>
            <a:bodyPr lIns="80138" tIns="40069" rIns="80138" bIns="40069" anchor="b">
              <a:spAutoFit/>
            </a:bodyPr>
            <a:lstStyle/>
            <a:p>
              <a:pPr algn="ctr" defTabSz="913390" eaLnBrk="1" fontAlgn="auto" hangingPunct="1">
                <a:spcBef>
                  <a:spcPts val="0"/>
                </a:spcBef>
                <a:spcAft>
                  <a:spcPts val="0"/>
                </a:spcAft>
                <a:defRPr/>
              </a:pPr>
              <a:r>
                <a:rPr lang="en-GB" sz="1400" dirty="0">
                  <a:solidFill>
                    <a:srgbClr val="000000"/>
                  </a:solidFill>
                  <a:effectLst>
                    <a:outerShdw blurRad="38100" dist="38100" dir="2700000" algn="tl">
                      <a:srgbClr val="000000">
                        <a:alpha val="43137"/>
                      </a:srgbClr>
                    </a:outerShdw>
                  </a:effectLst>
                  <a:latin typeface="+mj-lt"/>
                  <a:sym typeface="Symbol" charset="2"/>
                </a:rPr>
                <a:t>¿FMEA**?</a:t>
              </a:r>
            </a:p>
          </p:txBody>
        </p:sp>
      </p:grpSp>
      <p:grpSp>
        <p:nvGrpSpPr>
          <p:cNvPr id="92177" name="Agrupar 73"/>
          <p:cNvGrpSpPr>
            <a:grpSpLocks/>
          </p:cNvGrpSpPr>
          <p:nvPr/>
        </p:nvGrpSpPr>
        <p:grpSpPr bwMode="auto">
          <a:xfrm>
            <a:off x="5905500" y="2777940"/>
            <a:ext cx="3873500" cy="733425"/>
            <a:chOff x="3010744" y="1524000"/>
            <a:chExt cx="2211386" cy="1115564"/>
          </a:xfrm>
        </p:grpSpPr>
        <p:cxnSp>
          <p:nvCxnSpPr>
            <p:cNvPr id="157" name="Conector recto 209"/>
            <p:cNvCxnSpPr/>
            <p:nvPr/>
          </p:nvCxnSpPr>
          <p:spPr bwMode="auto">
            <a:xfrm rot="5400000">
              <a:off x="5090833" y="1653484"/>
              <a:ext cx="260781" cy="1813"/>
            </a:xfrm>
            <a:prstGeom prst="line">
              <a:avLst/>
            </a:prstGeom>
            <a:solidFill>
              <a:schemeClr val="accent1"/>
            </a:solidFill>
            <a:ln w="28575" cap="flat" cmpd="sng" algn="ctr">
              <a:solidFill>
                <a:srgbClr val="004586"/>
              </a:solidFill>
              <a:prstDash val="solid"/>
              <a:round/>
              <a:headEnd type="none" w="med" len="med"/>
              <a:tailEnd type="triangle" w="med" len="med"/>
            </a:ln>
            <a:effectLst>
              <a:outerShdw blurRad="63500" dist="35921" dir="2700000" algn="ctr" rotWithShape="0">
                <a:schemeClr val="tx1"/>
              </a:outerShdw>
            </a:effectLst>
          </p:spPr>
        </p:cxnSp>
        <p:grpSp>
          <p:nvGrpSpPr>
            <p:cNvPr id="92239" name="Agrupar 72"/>
            <p:cNvGrpSpPr>
              <a:grpSpLocks/>
            </p:cNvGrpSpPr>
            <p:nvPr/>
          </p:nvGrpSpPr>
          <p:grpSpPr bwMode="auto">
            <a:xfrm>
              <a:off x="3010744" y="1524000"/>
              <a:ext cx="2209800" cy="1115564"/>
              <a:chOff x="2971800" y="1524000"/>
              <a:chExt cx="2209800" cy="1115564"/>
            </a:xfrm>
          </p:grpSpPr>
          <p:cxnSp>
            <p:nvCxnSpPr>
              <p:cNvPr id="159" name="Conector recto 216"/>
              <p:cNvCxnSpPr/>
              <p:nvPr/>
            </p:nvCxnSpPr>
            <p:spPr bwMode="auto">
              <a:xfrm rot="5400000">
                <a:off x="2414924" y="2080876"/>
                <a:ext cx="1115564" cy="1813"/>
              </a:xfrm>
              <a:prstGeom prst="line">
                <a:avLst/>
              </a:prstGeom>
              <a:solidFill>
                <a:schemeClr val="accent1"/>
              </a:solidFill>
              <a:ln w="28575" cap="flat" cmpd="sng" algn="ctr">
                <a:solidFill>
                  <a:srgbClr val="004586"/>
                </a:solidFill>
                <a:prstDash val="solid"/>
                <a:round/>
                <a:headEnd type="none" w="med" len="med"/>
                <a:tailEnd type="triangle" w="med" len="med"/>
              </a:ln>
              <a:effectLst>
                <a:outerShdw blurRad="63500" dist="35921" dir="2700000" algn="ctr" rotWithShape="0">
                  <a:schemeClr val="tx1"/>
                </a:outerShdw>
              </a:effectLst>
            </p:spPr>
          </p:cxnSp>
          <p:cxnSp>
            <p:nvCxnSpPr>
              <p:cNvPr id="160" name="Conector recto 217"/>
              <p:cNvCxnSpPr/>
              <p:nvPr/>
            </p:nvCxnSpPr>
            <p:spPr bwMode="auto">
              <a:xfrm>
                <a:off x="2971800" y="1524000"/>
                <a:ext cx="2208667" cy="0"/>
              </a:xfrm>
              <a:prstGeom prst="line">
                <a:avLst/>
              </a:prstGeom>
              <a:solidFill>
                <a:schemeClr val="accent1"/>
              </a:solidFill>
              <a:ln w="28575" cap="flat" cmpd="sng" algn="ctr">
                <a:solidFill>
                  <a:srgbClr val="004586"/>
                </a:solidFill>
                <a:prstDash val="solid"/>
                <a:round/>
                <a:headEnd type="none" w="med" len="med"/>
                <a:tailEnd type="none" w="med" len="med"/>
              </a:ln>
              <a:effectLst>
                <a:outerShdw blurRad="63500" dist="35921" dir="2700000" algn="ctr" rotWithShape="0">
                  <a:schemeClr val="tx1"/>
                </a:outerShdw>
              </a:effectLst>
            </p:spPr>
          </p:cxnSp>
        </p:grpSp>
      </p:grpSp>
      <p:grpSp>
        <p:nvGrpSpPr>
          <p:cNvPr id="92178" name="Agrupar 81"/>
          <p:cNvGrpSpPr>
            <a:grpSpLocks/>
          </p:cNvGrpSpPr>
          <p:nvPr/>
        </p:nvGrpSpPr>
        <p:grpSpPr bwMode="auto">
          <a:xfrm>
            <a:off x="9366250" y="2949390"/>
            <a:ext cx="762000" cy="319087"/>
            <a:chOff x="5980310" y="1917767"/>
            <a:chExt cx="718693" cy="352580"/>
          </a:xfrm>
        </p:grpSpPr>
        <p:sp>
          <p:nvSpPr>
            <p:cNvPr id="162" name="Rectángulo redondeado 250"/>
            <p:cNvSpPr/>
            <p:nvPr/>
          </p:nvSpPr>
          <p:spPr bwMode="auto">
            <a:xfrm>
              <a:off x="6101590" y="1917767"/>
              <a:ext cx="446189" cy="303464"/>
            </a:xfrm>
            <a:prstGeom prst="roundRect">
              <a:avLst/>
            </a:prstGeom>
            <a:solidFill>
              <a:schemeClr val="bg1">
                <a:alpha val="77000"/>
              </a:schemeClr>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defTabSz="520921" eaLnBrk="1" hangingPunct="1">
                <a:defRPr/>
              </a:pPr>
              <a:endParaRPr lang="es-ES" altLang="es-ES" sz="1600" dirty="0">
                <a:solidFill>
                  <a:srgbClr val="000000"/>
                </a:solidFill>
                <a:effectLst>
                  <a:outerShdw blurRad="38100" dist="38100" dir="2700000" algn="tl">
                    <a:srgbClr val="C0C0C0"/>
                  </a:outerShdw>
                </a:effectLst>
                <a:latin typeface="Times New Roman" pitchFamily="18" charset="0"/>
                <a:sym typeface="Symbol" pitchFamily="18" charset="2"/>
              </a:endParaRPr>
            </a:p>
          </p:txBody>
        </p:sp>
        <p:sp>
          <p:nvSpPr>
            <p:cNvPr id="163" name="Text Box 11"/>
            <p:cNvSpPr txBox="1">
              <a:spLocks noChangeArrowheads="1"/>
            </p:cNvSpPr>
            <p:nvPr/>
          </p:nvSpPr>
          <p:spPr bwMode="auto">
            <a:xfrm>
              <a:off x="5980310" y="1944078"/>
              <a:ext cx="718693" cy="326269"/>
            </a:xfrm>
            <a:prstGeom prst="rect">
              <a:avLst/>
            </a:prstGeom>
            <a:noFill/>
            <a:ln w="52451">
              <a:noFill/>
              <a:miter lim="800000"/>
              <a:headEnd/>
              <a:tailEnd/>
            </a:ln>
            <a:effectLst/>
          </p:spPr>
          <p:txBody>
            <a:bodyPr lIns="80138" tIns="40069" rIns="80138" bIns="40069" anchor="b">
              <a:spAutoFit/>
            </a:bodyPr>
            <a:lstStyle/>
            <a:p>
              <a:pPr algn="ctr" defTabSz="910322" eaLnBrk="1" hangingPunct="1">
                <a:defRPr/>
              </a:pPr>
              <a:r>
                <a:rPr lang="en-GB" altLang="es-ES" sz="1400" b="1" dirty="0">
                  <a:solidFill>
                    <a:srgbClr val="000000"/>
                  </a:solidFill>
                  <a:effectLst>
                    <a:outerShdw blurRad="38100" dist="38100" dir="2700000" algn="tl">
                      <a:srgbClr val="C0C0C0"/>
                    </a:outerShdw>
                  </a:effectLst>
                  <a:latin typeface="+mj-lt"/>
                  <a:sym typeface="Symbol" pitchFamily="18" charset="2"/>
                </a:rPr>
                <a:t>No</a:t>
              </a:r>
              <a:endParaRPr lang="en-GB" altLang="es-ES" sz="1400" dirty="0">
                <a:solidFill>
                  <a:srgbClr val="000000"/>
                </a:solidFill>
                <a:effectLst>
                  <a:outerShdw blurRad="38100" dist="38100" dir="2700000" algn="tl">
                    <a:srgbClr val="C0C0C0"/>
                  </a:outerShdw>
                </a:effectLst>
                <a:latin typeface="+mj-lt"/>
                <a:sym typeface="Symbol" pitchFamily="18" charset="2"/>
              </a:endParaRPr>
            </a:p>
          </p:txBody>
        </p:sp>
      </p:grpSp>
      <p:grpSp>
        <p:nvGrpSpPr>
          <p:cNvPr id="92179" name="Agrupar 274"/>
          <p:cNvGrpSpPr>
            <a:grpSpLocks/>
          </p:cNvGrpSpPr>
          <p:nvPr/>
        </p:nvGrpSpPr>
        <p:grpSpPr bwMode="auto">
          <a:xfrm>
            <a:off x="2809875" y="2619190"/>
            <a:ext cx="2806700" cy="895350"/>
            <a:chOff x="7123962" y="3200400"/>
            <a:chExt cx="1106941" cy="990602"/>
          </a:xfrm>
        </p:grpSpPr>
        <p:cxnSp>
          <p:nvCxnSpPr>
            <p:cNvPr id="165" name="Conector recto 257"/>
            <p:cNvCxnSpPr/>
            <p:nvPr/>
          </p:nvCxnSpPr>
          <p:spPr bwMode="auto">
            <a:xfrm rot="5400000" flipH="1" flipV="1">
              <a:off x="7563492" y="3294931"/>
              <a:ext cx="189690" cy="626"/>
            </a:xfrm>
            <a:prstGeom prst="line">
              <a:avLst/>
            </a:prstGeom>
            <a:solidFill>
              <a:schemeClr val="accent1"/>
            </a:solidFill>
            <a:ln w="28575" cap="flat" cmpd="sng" algn="ctr">
              <a:solidFill>
                <a:srgbClr val="004586"/>
              </a:solidFill>
              <a:prstDash val="solid"/>
              <a:round/>
              <a:headEnd type="none" w="med" len="med"/>
              <a:tailEnd type="none" w="med" len="med"/>
            </a:ln>
            <a:effectLst>
              <a:outerShdw blurRad="63500" dist="35921" dir="2700000" algn="ctr" rotWithShape="0">
                <a:schemeClr val="tx1"/>
              </a:outerShdw>
            </a:effectLst>
          </p:spPr>
        </p:cxnSp>
        <p:grpSp>
          <p:nvGrpSpPr>
            <p:cNvPr id="92231" name="Agrupar 73"/>
            <p:cNvGrpSpPr>
              <a:grpSpLocks/>
            </p:cNvGrpSpPr>
            <p:nvPr/>
          </p:nvGrpSpPr>
          <p:grpSpPr bwMode="auto">
            <a:xfrm>
              <a:off x="7123962" y="3390900"/>
              <a:ext cx="1106941" cy="800102"/>
              <a:chOff x="3010744" y="1524000"/>
              <a:chExt cx="2211387" cy="1097564"/>
            </a:xfrm>
          </p:grpSpPr>
          <p:cxnSp>
            <p:nvCxnSpPr>
              <p:cNvPr id="167" name="Conector recto 259"/>
              <p:cNvCxnSpPr/>
              <p:nvPr/>
            </p:nvCxnSpPr>
            <p:spPr bwMode="auto">
              <a:xfrm rot="5400000">
                <a:off x="4671588" y="2071021"/>
                <a:ext cx="1101085" cy="0"/>
              </a:xfrm>
              <a:prstGeom prst="line">
                <a:avLst/>
              </a:prstGeom>
              <a:solidFill>
                <a:schemeClr val="accent1"/>
              </a:solidFill>
              <a:ln w="28575" cap="flat" cmpd="sng" algn="ctr">
                <a:solidFill>
                  <a:srgbClr val="004586"/>
                </a:solidFill>
                <a:prstDash val="solid"/>
                <a:round/>
                <a:headEnd type="none" w="med" len="med"/>
                <a:tailEnd type="triangle" w="med" len="med"/>
              </a:ln>
              <a:effectLst>
                <a:outerShdw blurRad="63500" dist="35921" dir="2700000" algn="ctr" rotWithShape="0">
                  <a:schemeClr val="tx1"/>
                </a:outerShdw>
              </a:effectLst>
            </p:spPr>
          </p:cxnSp>
          <p:grpSp>
            <p:nvGrpSpPr>
              <p:cNvPr id="92233" name="Agrupar 72"/>
              <p:cNvGrpSpPr>
                <a:grpSpLocks/>
              </p:cNvGrpSpPr>
              <p:nvPr/>
            </p:nvGrpSpPr>
            <p:grpSpPr bwMode="auto">
              <a:xfrm>
                <a:off x="3010744" y="1524000"/>
                <a:ext cx="2209800" cy="261324"/>
                <a:chOff x="2971800" y="1524000"/>
                <a:chExt cx="2209800" cy="261324"/>
              </a:xfrm>
            </p:grpSpPr>
            <p:cxnSp>
              <p:nvCxnSpPr>
                <p:cNvPr id="169" name="Conector recto 261"/>
                <p:cNvCxnSpPr/>
                <p:nvPr/>
              </p:nvCxnSpPr>
              <p:spPr bwMode="auto">
                <a:xfrm rot="5400000">
                  <a:off x="2859810" y="1632469"/>
                  <a:ext cx="226482" cy="2502"/>
                </a:xfrm>
                <a:prstGeom prst="line">
                  <a:avLst/>
                </a:prstGeom>
                <a:solidFill>
                  <a:schemeClr val="accent1"/>
                </a:solidFill>
                <a:ln w="28575" cap="flat" cmpd="sng" algn="ctr">
                  <a:solidFill>
                    <a:srgbClr val="004586"/>
                  </a:solidFill>
                  <a:prstDash val="solid"/>
                  <a:round/>
                  <a:headEnd type="none" w="med" len="med"/>
                  <a:tailEnd type="triangle" w="med" len="med"/>
                </a:ln>
                <a:effectLst>
                  <a:outerShdw blurRad="63500" dist="35921" dir="2700000" algn="ctr" rotWithShape="0">
                    <a:schemeClr val="tx1"/>
                  </a:outerShdw>
                </a:effectLst>
              </p:spPr>
            </p:cxnSp>
            <p:cxnSp>
              <p:nvCxnSpPr>
                <p:cNvPr id="170" name="Conector recto 262"/>
                <p:cNvCxnSpPr/>
                <p:nvPr/>
              </p:nvCxnSpPr>
              <p:spPr bwMode="auto">
                <a:xfrm>
                  <a:off x="2971800" y="1520479"/>
                  <a:ext cx="2208885" cy="0"/>
                </a:xfrm>
                <a:prstGeom prst="line">
                  <a:avLst/>
                </a:prstGeom>
                <a:solidFill>
                  <a:schemeClr val="accent1"/>
                </a:solidFill>
                <a:ln w="28575" cap="flat" cmpd="sng" algn="ctr">
                  <a:solidFill>
                    <a:srgbClr val="004586"/>
                  </a:solidFill>
                  <a:prstDash val="solid"/>
                  <a:round/>
                  <a:headEnd type="none" w="med" len="med"/>
                  <a:tailEnd type="none" w="med" len="med"/>
                </a:ln>
                <a:effectLst>
                  <a:outerShdw blurRad="63500" dist="35921" dir="2700000" algn="ctr" rotWithShape="0">
                    <a:schemeClr val="tx1"/>
                  </a:outerShdw>
                </a:effectLst>
              </p:spPr>
            </p:cxnSp>
          </p:grpSp>
        </p:grpSp>
      </p:grpSp>
      <p:grpSp>
        <p:nvGrpSpPr>
          <p:cNvPr id="92180" name="Agrupar 81"/>
          <p:cNvGrpSpPr>
            <a:grpSpLocks/>
          </p:cNvGrpSpPr>
          <p:nvPr/>
        </p:nvGrpSpPr>
        <p:grpSpPr bwMode="auto">
          <a:xfrm>
            <a:off x="5278438" y="3498665"/>
            <a:ext cx="1001712" cy="327025"/>
            <a:chOff x="6074033" y="1890667"/>
            <a:chExt cx="472180" cy="361658"/>
          </a:xfrm>
        </p:grpSpPr>
        <p:sp>
          <p:nvSpPr>
            <p:cNvPr id="172" name="Rectángulo redondeado 264"/>
            <p:cNvSpPr/>
            <p:nvPr/>
          </p:nvSpPr>
          <p:spPr bwMode="auto">
            <a:xfrm>
              <a:off x="6103965" y="1918757"/>
              <a:ext cx="442248" cy="305478"/>
            </a:xfrm>
            <a:prstGeom prst="roundRect">
              <a:avLst/>
            </a:prstGeom>
            <a:solidFill>
              <a:schemeClr val="bg1">
                <a:alpha val="77000"/>
              </a:schemeClr>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defTabSz="520921" eaLnBrk="1" hangingPunct="1">
                <a:defRPr/>
              </a:pPr>
              <a:endParaRPr lang="es-ES" altLang="es-ES" sz="1600" dirty="0">
                <a:solidFill>
                  <a:srgbClr val="000000"/>
                </a:solidFill>
                <a:effectLst>
                  <a:outerShdw blurRad="38100" dist="38100" dir="2700000" algn="tl">
                    <a:srgbClr val="C0C0C0"/>
                  </a:outerShdw>
                </a:effectLst>
                <a:latin typeface="Times New Roman" pitchFamily="18" charset="0"/>
                <a:sym typeface="Symbol" pitchFamily="18" charset="2"/>
              </a:endParaRPr>
            </a:p>
          </p:txBody>
        </p:sp>
        <p:sp>
          <p:nvSpPr>
            <p:cNvPr id="173" name="Text Box 11"/>
            <p:cNvSpPr txBox="1">
              <a:spLocks noChangeArrowheads="1"/>
            </p:cNvSpPr>
            <p:nvPr/>
          </p:nvSpPr>
          <p:spPr bwMode="auto">
            <a:xfrm>
              <a:off x="6074033" y="1890667"/>
              <a:ext cx="458711" cy="361658"/>
            </a:xfrm>
            <a:prstGeom prst="rect">
              <a:avLst/>
            </a:prstGeom>
            <a:noFill/>
            <a:ln w="52451">
              <a:noFill/>
              <a:miter lim="800000"/>
              <a:headEnd/>
              <a:tailEnd/>
            </a:ln>
            <a:effectLst/>
          </p:spPr>
          <p:txBody>
            <a:bodyPr lIns="80138" tIns="40069" rIns="80138" bIns="40069" anchor="b">
              <a:spAutoFit/>
            </a:bodyPr>
            <a:lstStyle/>
            <a:p>
              <a:pPr algn="ctr" defTabSz="910322" eaLnBrk="1" hangingPunct="1">
                <a:defRPr/>
              </a:pPr>
              <a:r>
                <a:rPr lang="en-GB" altLang="es-ES" sz="1600" b="1" dirty="0">
                  <a:solidFill>
                    <a:srgbClr val="004586"/>
                  </a:solidFill>
                  <a:effectLst>
                    <a:outerShdw blurRad="38100" dist="38100" dir="2700000" algn="tl">
                      <a:srgbClr val="C0C0C0"/>
                    </a:outerShdw>
                  </a:effectLst>
                  <a:latin typeface="+mj-lt"/>
                  <a:sym typeface="Symbol" pitchFamily="18" charset="2"/>
                </a:rPr>
                <a:t>Si</a:t>
              </a:r>
              <a:endParaRPr lang="en-GB" altLang="es-ES" sz="1600" dirty="0">
                <a:solidFill>
                  <a:srgbClr val="004586"/>
                </a:solidFill>
                <a:effectLst>
                  <a:outerShdw blurRad="38100" dist="38100" dir="2700000" algn="tl">
                    <a:srgbClr val="C0C0C0"/>
                  </a:outerShdw>
                </a:effectLst>
                <a:latin typeface="+mj-lt"/>
                <a:sym typeface="Symbol" pitchFamily="18" charset="2"/>
              </a:endParaRPr>
            </a:p>
          </p:txBody>
        </p:sp>
      </p:grpSp>
      <p:sp>
        <p:nvSpPr>
          <p:cNvPr id="174" name="Rectángulo redondeado 292"/>
          <p:cNvSpPr/>
          <p:nvPr/>
        </p:nvSpPr>
        <p:spPr bwMode="auto">
          <a:xfrm>
            <a:off x="1595440" y="3984272"/>
            <a:ext cx="2549525" cy="592137"/>
          </a:xfrm>
          <a:prstGeom prst="roundRect">
            <a:avLst/>
          </a:prstGeom>
          <a:solidFill>
            <a:srgbClr val="E8ECF5">
              <a:alpha val="77000"/>
            </a:srgbClr>
          </a:solidFill>
          <a:ln w="9525" cap="flat" cmpd="sng" algn="ctr">
            <a:solidFill>
              <a:srgbClr val="004586"/>
            </a:solidFill>
            <a:prstDash val="solid"/>
            <a:round/>
            <a:headEnd type="none" w="med" len="med"/>
            <a:tailEnd type="none" w="med" len="med"/>
          </a:ln>
          <a:effectLst>
            <a:outerShdw blurRad="63500" dist="35921" dir="2700000" algn="ctr" rotWithShape="0">
              <a:schemeClr val="tx1"/>
            </a:outerShdw>
          </a:effectLst>
        </p:spPr>
        <p:txBody>
          <a:bodyPr lIns="104185" tIns="52091" rIns="104185" bIns="52091"/>
          <a:lstStyle/>
          <a:p>
            <a:pPr algn="ctr" defTabSz="520921" eaLnBrk="1" fontAlgn="auto" hangingPunct="1">
              <a:spcBef>
                <a:spcPts val="0"/>
              </a:spcBef>
              <a:spcAft>
                <a:spcPts val="0"/>
              </a:spcAft>
              <a:defRPr/>
            </a:pPr>
            <a:endParaRPr lang="es-ES_tradnl" sz="1600" dirty="0">
              <a:solidFill>
                <a:srgbClr val="000000"/>
              </a:solidFill>
              <a:effectLst>
                <a:outerShdw blurRad="38100" dist="38100" dir="2700000" algn="tl">
                  <a:srgbClr val="000000">
                    <a:alpha val="43137"/>
                  </a:srgbClr>
                </a:outerShdw>
              </a:effectLst>
              <a:latin typeface="Times New Roman" charset="0"/>
              <a:sym typeface="Symbol" charset="2"/>
            </a:endParaRPr>
          </a:p>
        </p:txBody>
      </p:sp>
      <p:sp>
        <p:nvSpPr>
          <p:cNvPr id="142358" name="Text Box 11"/>
          <p:cNvSpPr txBox="1">
            <a:spLocks noChangeArrowheads="1"/>
          </p:cNvSpPr>
          <p:nvPr/>
        </p:nvSpPr>
        <p:spPr bwMode="auto">
          <a:xfrm>
            <a:off x="1666875" y="4073216"/>
            <a:ext cx="2432050" cy="338137"/>
          </a:xfrm>
          <a:prstGeom prst="rect">
            <a:avLst/>
          </a:prstGeom>
          <a:noFill/>
          <a:ln>
            <a:noFill/>
          </a:ln>
          <a:extLst/>
        </p:spPr>
        <p:txBody>
          <a:bodyPr lIns="91306" tIns="45653" rIns="91306" bIns="45653" anchor="b">
            <a:spAutoFit/>
          </a:bodyPr>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n-GB" altLang="es-ES" sz="1600" b="1" dirty="0" err="1">
                <a:solidFill>
                  <a:srgbClr val="004586"/>
                </a:solidFill>
                <a:latin typeface="+mj-lt"/>
                <a:ea typeface="ＭＳ Ｐゴシック" panose="020B0600070205080204" pitchFamily="34" charset="-128"/>
                <a:sym typeface="Symbol" panose="05050102010706020507" pitchFamily="18" charset="2"/>
              </a:rPr>
              <a:t>Fenotipo</a:t>
            </a:r>
            <a:r>
              <a:rPr lang="en-GB" altLang="es-ES" sz="1600" b="1" dirty="0">
                <a:solidFill>
                  <a:srgbClr val="004586"/>
                </a:solidFill>
                <a:latin typeface="+mj-lt"/>
                <a:ea typeface="ＭＳ Ｐゴシック" panose="020B0600070205080204" pitchFamily="34" charset="-128"/>
                <a:sym typeface="Symbol" panose="05050102010706020507" pitchFamily="18" charset="2"/>
              </a:rPr>
              <a:t> no </a:t>
            </a:r>
            <a:r>
              <a:rPr lang="en-GB" altLang="es-ES" sz="1600" b="1" dirty="0" err="1">
                <a:solidFill>
                  <a:srgbClr val="004586"/>
                </a:solidFill>
                <a:latin typeface="+mj-lt"/>
                <a:ea typeface="ＭＳ Ｐゴシック" panose="020B0600070205080204" pitchFamily="34" charset="-128"/>
                <a:sym typeface="Symbol" panose="05050102010706020507" pitchFamily="18" charset="2"/>
              </a:rPr>
              <a:t>agudizador</a:t>
            </a:r>
            <a:endParaRPr lang="en-GB" altLang="es-ES" sz="1600" b="1" dirty="0">
              <a:solidFill>
                <a:srgbClr val="004586"/>
              </a:solidFill>
              <a:latin typeface="+mj-lt"/>
              <a:ea typeface="ＭＳ Ｐゴシック" panose="020B0600070205080204" pitchFamily="34" charset="-128"/>
              <a:sym typeface="Symbol" panose="05050102010706020507" pitchFamily="18" charset="2"/>
            </a:endParaRPr>
          </a:p>
        </p:txBody>
      </p:sp>
      <p:sp>
        <p:nvSpPr>
          <p:cNvPr id="176" name="Text Box 11"/>
          <p:cNvSpPr txBox="1">
            <a:spLocks noChangeArrowheads="1"/>
          </p:cNvSpPr>
          <p:nvPr/>
        </p:nvSpPr>
        <p:spPr bwMode="auto">
          <a:xfrm>
            <a:off x="2566988" y="6113277"/>
            <a:ext cx="487362" cy="307975"/>
          </a:xfrm>
          <a:prstGeom prst="rect">
            <a:avLst/>
          </a:prstGeom>
          <a:noFill/>
          <a:ln w="52451">
            <a:noFill/>
            <a:miter lim="800000"/>
            <a:headEnd/>
            <a:tailEnd/>
          </a:ln>
          <a:effectLst/>
        </p:spPr>
        <p:txBody>
          <a:bodyPr lIns="91306" tIns="45653" rIns="91306" bIns="45653" anchor="b">
            <a:spAutoFit/>
          </a:bodyPr>
          <a:lstStyle/>
          <a:p>
            <a:pPr algn="ctr" defTabSz="910322" eaLnBrk="1" hangingPunct="1">
              <a:defRPr/>
            </a:pPr>
            <a:endParaRPr lang="en-GB" altLang="es-ES" sz="1400" dirty="0">
              <a:solidFill>
                <a:srgbClr val="000000"/>
              </a:solidFill>
              <a:effectLst>
                <a:outerShdw blurRad="38100" dist="38100" dir="2700000" algn="tl">
                  <a:srgbClr val="C0C0C0"/>
                </a:outerShdw>
              </a:effectLst>
              <a:latin typeface="Arial" charset="0"/>
              <a:sym typeface="Symbol" pitchFamily="18" charset="2"/>
            </a:endParaRPr>
          </a:p>
        </p:txBody>
      </p:sp>
      <p:grpSp>
        <p:nvGrpSpPr>
          <p:cNvPr id="92184" name="Agrupar 81"/>
          <p:cNvGrpSpPr>
            <a:grpSpLocks/>
          </p:cNvGrpSpPr>
          <p:nvPr/>
        </p:nvGrpSpPr>
        <p:grpSpPr bwMode="auto">
          <a:xfrm>
            <a:off x="2424113" y="3014477"/>
            <a:ext cx="787400" cy="327025"/>
            <a:chOff x="6096000" y="1886000"/>
            <a:chExt cx="457200" cy="362364"/>
          </a:xfrm>
        </p:grpSpPr>
        <p:sp>
          <p:nvSpPr>
            <p:cNvPr id="178" name="Rectángulo redondeado 311"/>
            <p:cNvSpPr/>
            <p:nvPr/>
          </p:nvSpPr>
          <p:spPr bwMode="auto">
            <a:xfrm>
              <a:off x="6102452" y="1919422"/>
              <a:ext cx="444295" cy="306074"/>
            </a:xfrm>
            <a:prstGeom prst="roundRect">
              <a:avLst/>
            </a:prstGeom>
            <a:solidFill>
              <a:schemeClr val="bg1">
                <a:alpha val="77000"/>
              </a:schemeClr>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defTabSz="520921" eaLnBrk="1" hangingPunct="1">
                <a:defRPr/>
              </a:pPr>
              <a:endParaRPr lang="es-ES" altLang="es-ES" sz="1600" dirty="0">
                <a:solidFill>
                  <a:srgbClr val="000000"/>
                </a:solidFill>
                <a:effectLst>
                  <a:outerShdw blurRad="38100" dist="38100" dir="2700000" algn="tl">
                    <a:srgbClr val="C0C0C0"/>
                  </a:outerShdw>
                </a:effectLst>
                <a:latin typeface="Times New Roman" pitchFamily="18" charset="0"/>
                <a:sym typeface="Symbol" pitchFamily="18" charset="2"/>
              </a:endParaRPr>
            </a:p>
          </p:txBody>
        </p:sp>
        <p:sp>
          <p:nvSpPr>
            <p:cNvPr id="179" name="Text Box 11"/>
            <p:cNvSpPr txBox="1">
              <a:spLocks noChangeArrowheads="1"/>
            </p:cNvSpPr>
            <p:nvPr/>
          </p:nvSpPr>
          <p:spPr bwMode="auto">
            <a:xfrm>
              <a:off x="6096000" y="1886000"/>
              <a:ext cx="457200" cy="362364"/>
            </a:xfrm>
            <a:prstGeom prst="rect">
              <a:avLst/>
            </a:prstGeom>
            <a:noFill/>
            <a:ln w="52451">
              <a:noFill/>
              <a:miter lim="800000"/>
              <a:headEnd/>
              <a:tailEnd/>
            </a:ln>
            <a:effectLst/>
          </p:spPr>
          <p:txBody>
            <a:bodyPr lIns="80138" tIns="40069" rIns="80138" bIns="40069" anchor="b">
              <a:spAutoFit/>
            </a:bodyPr>
            <a:lstStyle/>
            <a:p>
              <a:pPr algn="ctr" defTabSz="910322" eaLnBrk="1" hangingPunct="1">
                <a:defRPr/>
              </a:pPr>
              <a:r>
                <a:rPr lang="en-GB" altLang="es-ES" sz="1600" b="1" dirty="0">
                  <a:solidFill>
                    <a:srgbClr val="004586"/>
                  </a:solidFill>
                  <a:effectLst>
                    <a:outerShdw blurRad="38100" dist="38100" dir="2700000" algn="tl">
                      <a:srgbClr val="C0C0C0"/>
                    </a:outerShdw>
                  </a:effectLst>
                  <a:latin typeface="+mj-lt"/>
                  <a:sym typeface="Symbol" pitchFamily="18" charset="2"/>
                </a:rPr>
                <a:t>No</a:t>
              </a:r>
              <a:endParaRPr lang="en-GB" altLang="es-ES" sz="1600" dirty="0">
                <a:solidFill>
                  <a:srgbClr val="004586"/>
                </a:solidFill>
                <a:effectLst>
                  <a:outerShdw blurRad="38100" dist="38100" dir="2700000" algn="tl">
                    <a:srgbClr val="C0C0C0"/>
                  </a:outerShdw>
                </a:effectLst>
                <a:latin typeface="+mj-lt"/>
                <a:sym typeface="Symbol" pitchFamily="18" charset="2"/>
              </a:endParaRPr>
            </a:p>
          </p:txBody>
        </p:sp>
      </p:grpSp>
      <p:cxnSp>
        <p:nvCxnSpPr>
          <p:cNvPr id="180" name="Conector recto 331"/>
          <p:cNvCxnSpPr/>
          <p:nvPr/>
        </p:nvCxnSpPr>
        <p:spPr bwMode="auto">
          <a:xfrm rot="5400000">
            <a:off x="5918200" y="3916178"/>
            <a:ext cx="168275" cy="0"/>
          </a:xfrm>
          <a:prstGeom prst="line">
            <a:avLst/>
          </a:prstGeom>
          <a:solidFill>
            <a:schemeClr val="accent1"/>
          </a:solidFill>
          <a:ln w="28575" cap="flat" cmpd="sng" algn="ctr">
            <a:solidFill>
              <a:srgbClr val="004586"/>
            </a:solidFill>
            <a:prstDash val="solid"/>
            <a:round/>
            <a:headEnd type="none" w="med" len="med"/>
            <a:tailEnd type="triangle" w="med" len="med"/>
          </a:ln>
          <a:effectLst>
            <a:outerShdw blurRad="63500" dist="35921" dir="2700000" algn="ctr" rotWithShape="0">
              <a:schemeClr val="tx1"/>
            </a:outerShdw>
          </a:effectLst>
        </p:spPr>
      </p:cxnSp>
      <p:cxnSp>
        <p:nvCxnSpPr>
          <p:cNvPr id="181" name="Conector recto 332"/>
          <p:cNvCxnSpPr/>
          <p:nvPr/>
        </p:nvCxnSpPr>
        <p:spPr bwMode="auto">
          <a:xfrm rot="5400000">
            <a:off x="5434013" y="3917765"/>
            <a:ext cx="171450" cy="0"/>
          </a:xfrm>
          <a:prstGeom prst="line">
            <a:avLst/>
          </a:prstGeom>
          <a:solidFill>
            <a:schemeClr val="accent1"/>
          </a:solidFill>
          <a:ln w="28575" cap="flat" cmpd="sng" algn="ctr">
            <a:solidFill>
              <a:srgbClr val="004586"/>
            </a:solidFill>
            <a:prstDash val="solid"/>
            <a:round/>
            <a:headEnd type="none" w="med" len="med"/>
            <a:tailEnd type="triangle" w="med" len="med"/>
          </a:ln>
          <a:effectLst>
            <a:outerShdw blurRad="63500" dist="35921" dir="2700000" algn="ctr" rotWithShape="0">
              <a:schemeClr val="tx1"/>
            </a:outerShdw>
          </a:effectLst>
        </p:spPr>
      </p:cxnSp>
      <p:grpSp>
        <p:nvGrpSpPr>
          <p:cNvPr id="92187" name="Agrupar 274"/>
          <p:cNvGrpSpPr>
            <a:grpSpLocks/>
          </p:cNvGrpSpPr>
          <p:nvPr/>
        </p:nvGrpSpPr>
        <p:grpSpPr bwMode="auto">
          <a:xfrm>
            <a:off x="8329613" y="3790765"/>
            <a:ext cx="2128837" cy="342900"/>
            <a:chOff x="7123961" y="3200400"/>
            <a:chExt cx="1106940" cy="381000"/>
          </a:xfrm>
        </p:grpSpPr>
        <p:cxnSp>
          <p:nvCxnSpPr>
            <p:cNvPr id="183" name="Conector recto 337"/>
            <p:cNvCxnSpPr/>
            <p:nvPr/>
          </p:nvCxnSpPr>
          <p:spPr bwMode="auto">
            <a:xfrm rot="5400000" flipH="1" flipV="1">
              <a:off x="7727462" y="3295237"/>
              <a:ext cx="190500" cy="825"/>
            </a:xfrm>
            <a:prstGeom prst="line">
              <a:avLst/>
            </a:prstGeom>
            <a:solidFill>
              <a:schemeClr val="accent1"/>
            </a:solidFill>
            <a:ln w="28575" cap="flat" cmpd="sng" algn="ctr">
              <a:solidFill>
                <a:schemeClr val="tx1"/>
              </a:solidFill>
              <a:prstDash val="solid"/>
              <a:round/>
              <a:headEnd type="none" w="med" len="med"/>
              <a:tailEnd type="none" w="med" len="med"/>
            </a:ln>
            <a:effectLst>
              <a:outerShdw blurRad="63500" dist="35921" dir="2700000" algn="ctr" rotWithShape="0">
                <a:schemeClr val="tx1"/>
              </a:outerShdw>
            </a:effectLst>
          </p:spPr>
        </p:cxnSp>
        <p:grpSp>
          <p:nvGrpSpPr>
            <p:cNvPr id="92221" name="Agrupar 73"/>
            <p:cNvGrpSpPr>
              <a:grpSpLocks/>
            </p:cNvGrpSpPr>
            <p:nvPr/>
          </p:nvGrpSpPr>
          <p:grpSpPr bwMode="auto">
            <a:xfrm>
              <a:off x="7123961" y="3390900"/>
              <a:ext cx="1106940" cy="190500"/>
              <a:chOff x="3010744" y="1524000"/>
              <a:chExt cx="2211386" cy="261324"/>
            </a:xfrm>
          </p:grpSpPr>
          <p:cxnSp>
            <p:nvCxnSpPr>
              <p:cNvPr id="185" name="Conector recto 339"/>
              <p:cNvCxnSpPr/>
              <p:nvPr/>
            </p:nvCxnSpPr>
            <p:spPr bwMode="auto">
              <a:xfrm rot="5400000">
                <a:off x="5091468" y="1654662"/>
                <a:ext cx="261324" cy="0"/>
              </a:xfrm>
              <a:prstGeom prst="line">
                <a:avLst/>
              </a:prstGeom>
              <a:solidFill>
                <a:schemeClr val="accent1"/>
              </a:solidFill>
              <a:ln w="28575" cap="flat" cmpd="sng" algn="ctr">
                <a:solidFill>
                  <a:srgbClr val="004586"/>
                </a:solidFill>
                <a:prstDash val="solid"/>
                <a:round/>
                <a:headEnd type="none" w="med" len="med"/>
                <a:tailEnd type="triangle" w="med" len="med"/>
              </a:ln>
              <a:effectLst>
                <a:outerShdw blurRad="63500" dist="35921" dir="2700000" algn="ctr" rotWithShape="0">
                  <a:schemeClr val="tx1"/>
                </a:outerShdw>
              </a:effectLst>
            </p:spPr>
          </p:cxnSp>
          <p:grpSp>
            <p:nvGrpSpPr>
              <p:cNvPr id="92223" name="Agrupar 72"/>
              <p:cNvGrpSpPr>
                <a:grpSpLocks/>
              </p:cNvGrpSpPr>
              <p:nvPr/>
            </p:nvGrpSpPr>
            <p:grpSpPr bwMode="auto">
              <a:xfrm>
                <a:off x="3010744" y="1524000"/>
                <a:ext cx="2209800" cy="261324"/>
                <a:chOff x="2971800" y="1524000"/>
                <a:chExt cx="2209800" cy="261324"/>
              </a:xfrm>
            </p:grpSpPr>
            <p:cxnSp>
              <p:nvCxnSpPr>
                <p:cNvPr id="187" name="Conector recto 341"/>
                <p:cNvCxnSpPr/>
                <p:nvPr/>
              </p:nvCxnSpPr>
              <p:spPr bwMode="auto">
                <a:xfrm rot="5400000">
                  <a:off x="2842788" y="1653012"/>
                  <a:ext cx="261324" cy="3298"/>
                </a:xfrm>
                <a:prstGeom prst="line">
                  <a:avLst/>
                </a:prstGeom>
                <a:solidFill>
                  <a:schemeClr val="accent1"/>
                </a:solidFill>
                <a:ln w="28575" cap="flat" cmpd="sng" algn="ctr">
                  <a:solidFill>
                    <a:srgbClr val="004586"/>
                  </a:solidFill>
                  <a:prstDash val="solid"/>
                  <a:round/>
                  <a:headEnd type="none" w="med" len="med"/>
                  <a:tailEnd type="triangle" w="med" len="med"/>
                </a:ln>
                <a:effectLst>
                  <a:outerShdw blurRad="63500" dist="35921" dir="2700000" algn="ctr" rotWithShape="0">
                    <a:schemeClr val="tx1"/>
                  </a:outerShdw>
                </a:effectLst>
              </p:spPr>
            </p:cxnSp>
            <p:cxnSp>
              <p:nvCxnSpPr>
                <p:cNvPr id="188" name="Conector recto 342"/>
                <p:cNvCxnSpPr/>
                <p:nvPr/>
              </p:nvCxnSpPr>
              <p:spPr bwMode="auto">
                <a:xfrm>
                  <a:off x="2971800" y="1524000"/>
                  <a:ext cx="2211386" cy="0"/>
                </a:xfrm>
                <a:prstGeom prst="line">
                  <a:avLst/>
                </a:prstGeom>
                <a:solidFill>
                  <a:schemeClr val="accent1"/>
                </a:solidFill>
                <a:ln w="28575" cap="flat" cmpd="sng" algn="ctr">
                  <a:solidFill>
                    <a:srgbClr val="004586"/>
                  </a:solidFill>
                  <a:prstDash val="solid"/>
                  <a:round/>
                  <a:headEnd type="none" w="med" len="med"/>
                  <a:tailEnd type="none" w="med" len="med"/>
                </a:ln>
                <a:effectLst>
                  <a:outerShdw blurRad="63500" dist="35921" dir="2700000" algn="ctr" rotWithShape="0">
                    <a:schemeClr val="tx1"/>
                  </a:outerShdw>
                </a:effectLst>
              </p:spPr>
            </p:cxnSp>
          </p:grpSp>
        </p:grpSp>
      </p:grpSp>
      <p:cxnSp>
        <p:nvCxnSpPr>
          <p:cNvPr id="189" name="Conector recto 343"/>
          <p:cNvCxnSpPr/>
          <p:nvPr/>
        </p:nvCxnSpPr>
        <p:spPr bwMode="auto">
          <a:xfrm rot="5400000">
            <a:off x="9709944" y="3307371"/>
            <a:ext cx="138112" cy="0"/>
          </a:xfrm>
          <a:prstGeom prst="line">
            <a:avLst/>
          </a:prstGeom>
          <a:solidFill>
            <a:schemeClr val="accent1"/>
          </a:solidFill>
          <a:ln w="28575" cap="flat" cmpd="sng" algn="ctr">
            <a:solidFill>
              <a:srgbClr val="004586"/>
            </a:solidFill>
            <a:prstDash val="solid"/>
            <a:round/>
            <a:headEnd type="none" w="med" len="med"/>
            <a:tailEnd type="triangle" w="med" len="med"/>
          </a:ln>
          <a:effectLst>
            <a:outerShdw blurRad="63500" dist="35921" dir="2700000" algn="ctr" rotWithShape="0">
              <a:schemeClr val="tx1"/>
            </a:outerShdw>
          </a:effectLst>
        </p:spPr>
      </p:cxnSp>
      <p:grpSp>
        <p:nvGrpSpPr>
          <p:cNvPr id="92189" name="Agrupar 216"/>
          <p:cNvGrpSpPr>
            <a:grpSpLocks/>
          </p:cNvGrpSpPr>
          <p:nvPr/>
        </p:nvGrpSpPr>
        <p:grpSpPr bwMode="auto">
          <a:xfrm>
            <a:off x="8812213" y="3397065"/>
            <a:ext cx="2033587" cy="481012"/>
            <a:chOff x="3810000" y="3755601"/>
            <a:chExt cx="1600200" cy="535413"/>
          </a:xfrm>
        </p:grpSpPr>
        <p:sp>
          <p:nvSpPr>
            <p:cNvPr id="191" name="Rectángulo redondeado 345"/>
            <p:cNvSpPr/>
            <p:nvPr/>
          </p:nvSpPr>
          <p:spPr bwMode="auto">
            <a:xfrm>
              <a:off x="3831236" y="3782106"/>
              <a:ext cx="1557729" cy="459431"/>
            </a:xfrm>
            <a:prstGeom prst="roundRect">
              <a:avLst/>
            </a:prstGeom>
            <a:solidFill>
              <a:srgbClr val="FFC019">
                <a:alpha val="77000"/>
              </a:srgbClr>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defTabSz="520921" eaLnBrk="1" hangingPunct="1">
                <a:defRPr/>
              </a:pPr>
              <a:endParaRPr lang="es-ES" altLang="es-ES" sz="1600" dirty="0">
                <a:solidFill>
                  <a:srgbClr val="000000"/>
                </a:solidFill>
                <a:effectLst>
                  <a:outerShdw blurRad="38100" dist="38100" dir="2700000" algn="tl">
                    <a:srgbClr val="FFFFFF"/>
                  </a:outerShdw>
                </a:effectLst>
                <a:latin typeface="Times New Roman" pitchFamily="18" charset="0"/>
                <a:sym typeface="Symbol" pitchFamily="18" charset="2"/>
              </a:endParaRPr>
            </a:p>
          </p:txBody>
        </p:sp>
        <p:sp>
          <p:nvSpPr>
            <p:cNvPr id="192" name="Text Box 11"/>
            <p:cNvSpPr txBox="1">
              <a:spLocks noChangeArrowheads="1"/>
            </p:cNvSpPr>
            <p:nvPr/>
          </p:nvSpPr>
          <p:spPr bwMode="auto">
            <a:xfrm>
              <a:off x="3810000" y="3755601"/>
              <a:ext cx="1600200" cy="535413"/>
            </a:xfrm>
            <a:prstGeom prst="rect">
              <a:avLst/>
            </a:prstGeom>
            <a:noFill/>
            <a:ln w="52451">
              <a:noFill/>
              <a:miter lim="800000"/>
              <a:headEnd/>
              <a:tailEnd/>
            </a:ln>
            <a:effectLst/>
          </p:spPr>
          <p:txBody>
            <a:bodyPr lIns="80138" tIns="40069" rIns="80138" bIns="40069" anchor="b">
              <a:spAutoFit/>
            </a:bodyPr>
            <a:lstStyle/>
            <a:p>
              <a:pPr algn="ctr" defTabSz="913390" eaLnBrk="1" fontAlgn="auto" hangingPunct="1">
                <a:spcBef>
                  <a:spcPts val="0"/>
                </a:spcBef>
                <a:spcAft>
                  <a:spcPts val="0"/>
                </a:spcAft>
                <a:defRPr/>
              </a:pPr>
              <a:r>
                <a:rPr lang="en-GB" sz="1300" dirty="0">
                  <a:solidFill>
                    <a:srgbClr val="000000"/>
                  </a:solidFill>
                  <a:latin typeface="+mj-lt"/>
                  <a:sym typeface="Symbol" charset="2"/>
                </a:rPr>
                <a:t>¿Tos y expectoración crónica?</a:t>
              </a:r>
            </a:p>
          </p:txBody>
        </p:sp>
      </p:grpSp>
      <p:cxnSp>
        <p:nvCxnSpPr>
          <p:cNvPr id="193" name="Conector recto 357"/>
          <p:cNvCxnSpPr>
            <a:endCxn id="198" idx="2"/>
          </p:cNvCxnSpPr>
          <p:nvPr/>
        </p:nvCxnSpPr>
        <p:spPr bwMode="auto">
          <a:xfrm flipH="1" flipV="1">
            <a:off x="10409238" y="4476565"/>
            <a:ext cx="49212" cy="941387"/>
          </a:xfrm>
          <a:prstGeom prst="line">
            <a:avLst/>
          </a:prstGeom>
          <a:solidFill>
            <a:schemeClr val="accent1"/>
          </a:solidFill>
          <a:ln w="28575" cap="flat" cmpd="sng" algn="ctr">
            <a:solidFill>
              <a:srgbClr val="004586"/>
            </a:solidFill>
            <a:prstDash val="solid"/>
            <a:round/>
            <a:headEnd type="triangle" w="med" len="med"/>
            <a:tailEnd type="none" w="med" len="med"/>
          </a:ln>
          <a:effectLst>
            <a:outerShdw blurRad="63500" dist="35921" dir="2700000" algn="ctr" rotWithShape="0">
              <a:schemeClr val="tx1"/>
            </a:outerShdw>
          </a:effectLst>
        </p:spPr>
      </p:cxnSp>
      <p:grpSp>
        <p:nvGrpSpPr>
          <p:cNvPr id="92191" name="Agrupar 97"/>
          <p:cNvGrpSpPr>
            <a:grpSpLocks/>
          </p:cNvGrpSpPr>
          <p:nvPr/>
        </p:nvGrpSpPr>
        <p:grpSpPr bwMode="auto">
          <a:xfrm>
            <a:off x="9502775" y="5406840"/>
            <a:ext cx="2198688" cy="727075"/>
            <a:chOff x="2512141" y="4532395"/>
            <a:chExt cx="1451464" cy="770176"/>
          </a:xfrm>
        </p:grpSpPr>
        <p:sp>
          <p:nvSpPr>
            <p:cNvPr id="195" name="Rectángulo redondeado 366"/>
            <p:cNvSpPr/>
            <p:nvPr/>
          </p:nvSpPr>
          <p:spPr bwMode="auto">
            <a:xfrm>
              <a:off x="2514237" y="4589570"/>
              <a:ext cx="1448320" cy="686096"/>
            </a:xfrm>
            <a:prstGeom prst="roundRect">
              <a:avLst/>
            </a:prstGeom>
            <a:solidFill>
              <a:srgbClr val="E8ECF5">
                <a:alpha val="77000"/>
              </a:srgbClr>
            </a:solidFill>
            <a:ln w="9525" cap="flat" cmpd="sng" algn="ctr">
              <a:solidFill>
                <a:srgbClr val="004586"/>
              </a:solidFill>
              <a:prstDash val="solid"/>
              <a:round/>
              <a:headEnd type="none" w="med" len="med"/>
              <a:tailEnd type="none" w="med" len="med"/>
            </a:ln>
            <a:effectLst>
              <a:outerShdw blurRad="63500" dist="35921" dir="2700000" algn="ctr" rotWithShape="0">
                <a:schemeClr val="tx1"/>
              </a:outerShdw>
            </a:effectLst>
          </p:spPr>
          <p:txBody>
            <a:bodyPr/>
            <a:lstStyle/>
            <a:p>
              <a:pPr algn="ctr" defTabSz="520921" eaLnBrk="1" fontAlgn="auto" hangingPunct="1">
                <a:spcBef>
                  <a:spcPts val="0"/>
                </a:spcBef>
                <a:spcAft>
                  <a:spcPts val="0"/>
                </a:spcAft>
                <a:defRPr/>
              </a:pPr>
              <a:endParaRPr lang="es-ES_tradnl" sz="1600" b="1" dirty="0">
                <a:solidFill>
                  <a:prstClr val="white"/>
                </a:solidFill>
                <a:latin typeface="Arial"/>
                <a:sym typeface="Symbol" charset="2"/>
              </a:endParaRPr>
            </a:p>
          </p:txBody>
        </p:sp>
        <p:sp>
          <p:nvSpPr>
            <p:cNvPr id="142393" name="Text Box 11"/>
            <p:cNvSpPr txBox="1">
              <a:spLocks noChangeArrowheads="1"/>
            </p:cNvSpPr>
            <p:nvPr/>
          </p:nvSpPr>
          <p:spPr bwMode="auto">
            <a:xfrm>
              <a:off x="2512141" y="4532395"/>
              <a:ext cx="1451464" cy="770176"/>
            </a:xfrm>
            <a:prstGeom prst="rect">
              <a:avLst/>
            </a:prstGeom>
            <a:noFill/>
            <a:ln>
              <a:noFill/>
            </a:ln>
            <a:extLst/>
          </p:spPr>
          <p:txBody>
            <a:bodyPr lIns="80138" tIns="40069" rIns="80138" bIns="40069" anchor="b">
              <a:spAutoFit/>
            </a:bodyPr>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n-GB" altLang="es-ES" sz="1400" b="1" dirty="0" err="1">
                  <a:solidFill>
                    <a:srgbClr val="004586"/>
                  </a:solidFill>
                  <a:latin typeface="+mj-lt"/>
                  <a:ea typeface="ＭＳ Ｐゴシック" panose="020B0600070205080204" pitchFamily="34" charset="-128"/>
                  <a:sym typeface="Symbol" panose="05050102010706020507" pitchFamily="18" charset="2"/>
                </a:rPr>
                <a:t>Fenotipo</a:t>
              </a:r>
              <a:r>
                <a:rPr lang="en-GB" altLang="es-ES" sz="1400" b="1" dirty="0">
                  <a:solidFill>
                    <a:srgbClr val="004586"/>
                  </a:solidFill>
                  <a:latin typeface="+mj-lt"/>
                  <a:ea typeface="ＭＳ Ｐゴシック" panose="020B0600070205080204" pitchFamily="34" charset="-128"/>
                  <a:sym typeface="Symbol" panose="05050102010706020507" pitchFamily="18" charset="2"/>
                </a:rPr>
                <a:t> </a:t>
              </a:r>
            </a:p>
            <a:p>
              <a:pPr algn="ctr" eaLnBrk="1" hangingPunct="1">
                <a:spcBef>
                  <a:spcPct val="0"/>
                </a:spcBef>
                <a:buFontTx/>
                <a:buNone/>
                <a:defRPr/>
              </a:pPr>
              <a:r>
                <a:rPr lang="en-GB" altLang="es-ES" sz="1400" b="1" dirty="0" err="1">
                  <a:solidFill>
                    <a:srgbClr val="004586"/>
                  </a:solidFill>
                  <a:latin typeface="+mj-lt"/>
                  <a:ea typeface="ＭＳ Ｐゴシック" panose="020B0600070205080204" pitchFamily="34" charset="-128"/>
                  <a:sym typeface="Symbol" panose="05050102010706020507" pitchFamily="18" charset="2"/>
                </a:rPr>
                <a:t>agudizador</a:t>
              </a:r>
              <a:r>
                <a:rPr lang="en-GB" altLang="es-ES" sz="1400" b="1" dirty="0">
                  <a:solidFill>
                    <a:srgbClr val="004586"/>
                  </a:solidFill>
                  <a:latin typeface="+mj-lt"/>
                  <a:ea typeface="ＭＳ Ｐゴシック" panose="020B0600070205080204" pitchFamily="34" charset="-128"/>
                  <a:sym typeface="Symbol" panose="05050102010706020507" pitchFamily="18" charset="2"/>
                </a:rPr>
                <a:t> con </a:t>
              </a:r>
              <a:r>
                <a:rPr lang="en-GB" altLang="es-ES" sz="1400" b="1" dirty="0" err="1">
                  <a:solidFill>
                    <a:srgbClr val="004586"/>
                  </a:solidFill>
                  <a:latin typeface="+mj-lt"/>
                  <a:ea typeface="ＭＳ Ｐゴシック" panose="020B0600070205080204" pitchFamily="34" charset="-128"/>
                  <a:sym typeface="Symbol" panose="05050102010706020507" pitchFamily="18" charset="2"/>
                </a:rPr>
                <a:t>bronquitis</a:t>
              </a:r>
              <a:r>
                <a:rPr lang="en-GB" altLang="es-ES" sz="1400" b="1" dirty="0">
                  <a:solidFill>
                    <a:srgbClr val="004586"/>
                  </a:solidFill>
                  <a:latin typeface="+mj-lt"/>
                  <a:ea typeface="ＭＳ Ｐゴシック" panose="020B0600070205080204" pitchFamily="34" charset="-128"/>
                  <a:sym typeface="Symbol" panose="05050102010706020507" pitchFamily="18" charset="2"/>
                </a:rPr>
                <a:t> </a:t>
              </a:r>
              <a:r>
                <a:rPr lang="en-GB" altLang="es-ES" sz="1400" b="1" dirty="0" err="1">
                  <a:solidFill>
                    <a:srgbClr val="004586"/>
                  </a:solidFill>
                  <a:latin typeface="+mj-lt"/>
                  <a:ea typeface="ＭＳ Ｐゴシック" panose="020B0600070205080204" pitchFamily="34" charset="-128"/>
                  <a:sym typeface="Symbol" panose="05050102010706020507" pitchFamily="18" charset="2"/>
                </a:rPr>
                <a:t>crónica</a:t>
              </a:r>
              <a:endParaRPr lang="en-GB" altLang="es-ES" sz="1400" b="1" dirty="0">
                <a:solidFill>
                  <a:srgbClr val="004586"/>
                </a:solidFill>
                <a:latin typeface="+mj-lt"/>
                <a:ea typeface="ＭＳ Ｐゴシック" panose="020B0600070205080204" pitchFamily="34" charset="-128"/>
                <a:sym typeface="Symbol" panose="05050102010706020507" pitchFamily="18" charset="2"/>
              </a:endParaRPr>
            </a:p>
          </p:txBody>
        </p:sp>
      </p:grpSp>
      <p:grpSp>
        <p:nvGrpSpPr>
          <p:cNvPr id="92192" name="Agrupar 81"/>
          <p:cNvGrpSpPr>
            <a:grpSpLocks/>
          </p:cNvGrpSpPr>
          <p:nvPr/>
        </p:nvGrpSpPr>
        <p:grpSpPr bwMode="auto">
          <a:xfrm>
            <a:off x="10058400" y="4162240"/>
            <a:ext cx="647700" cy="327025"/>
            <a:chOff x="5989465" y="1874041"/>
            <a:chExt cx="615307" cy="363397"/>
          </a:xfrm>
        </p:grpSpPr>
        <p:sp>
          <p:nvSpPr>
            <p:cNvPr id="198" name="Rectángulo redondeado 362"/>
            <p:cNvSpPr/>
            <p:nvPr/>
          </p:nvSpPr>
          <p:spPr bwMode="auto">
            <a:xfrm>
              <a:off x="6099557" y="1916379"/>
              <a:ext cx="446399" cy="306947"/>
            </a:xfrm>
            <a:prstGeom prst="roundRect">
              <a:avLst/>
            </a:prstGeom>
            <a:solidFill>
              <a:schemeClr val="bg1">
                <a:alpha val="77000"/>
              </a:schemeClr>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defTabSz="520921" eaLnBrk="1" hangingPunct="1">
                <a:defRPr/>
              </a:pPr>
              <a:endParaRPr lang="es-ES" altLang="es-ES" sz="1600" dirty="0">
                <a:solidFill>
                  <a:srgbClr val="000000"/>
                </a:solidFill>
                <a:effectLst>
                  <a:outerShdw blurRad="38100" dist="38100" dir="2700000" algn="tl">
                    <a:srgbClr val="C0C0C0"/>
                  </a:outerShdw>
                </a:effectLst>
                <a:latin typeface="Times New Roman" pitchFamily="18" charset="0"/>
                <a:sym typeface="Symbol" pitchFamily="18" charset="2"/>
              </a:endParaRPr>
            </a:p>
          </p:txBody>
        </p:sp>
        <p:sp>
          <p:nvSpPr>
            <p:cNvPr id="199" name="Text Box 11"/>
            <p:cNvSpPr txBox="1">
              <a:spLocks noChangeArrowheads="1"/>
            </p:cNvSpPr>
            <p:nvPr/>
          </p:nvSpPr>
          <p:spPr bwMode="auto">
            <a:xfrm>
              <a:off x="5989465" y="1874041"/>
              <a:ext cx="615307" cy="363397"/>
            </a:xfrm>
            <a:prstGeom prst="rect">
              <a:avLst/>
            </a:prstGeom>
            <a:noFill/>
            <a:ln w="52451">
              <a:noFill/>
              <a:miter lim="800000"/>
              <a:headEnd/>
              <a:tailEnd/>
            </a:ln>
            <a:effectLst/>
          </p:spPr>
          <p:txBody>
            <a:bodyPr lIns="80138" tIns="40069" rIns="80138" bIns="40069" anchor="b">
              <a:spAutoFit/>
            </a:bodyPr>
            <a:lstStyle/>
            <a:p>
              <a:pPr algn="ctr" defTabSz="910322" eaLnBrk="1" hangingPunct="1">
                <a:defRPr/>
              </a:pPr>
              <a:r>
                <a:rPr lang="en-GB" altLang="es-ES" sz="1600" b="1" dirty="0">
                  <a:solidFill>
                    <a:srgbClr val="000000"/>
                  </a:solidFill>
                  <a:effectLst>
                    <a:outerShdw blurRad="38100" dist="38100" dir="2700000" algn="tl">
                      <a:srgbClr val="C0C0C0"/>
                    </a:outerShdw>
                  </a:effectLst>
                  <a:latin typeface="+mj-lt"/>
                  <a:sym typeface="Symbol" pitchFamily="18" charset="2"/>
                </a:rPr>
                <a:t>Si</a:t>
              </a:r>
              <a:endParaRPr lang="en-GB" altLang="es-ES" sz="1600" dirty="0">
                <a:solidFill>
                  <a:srgbClr val="000000"/>
                </a:solidFill>
                <a:effectLst>
                  <a:outerShdw blurRad="38100" dist="38100" dir="2700000" algn="tl">
                    <a:srgbClr val="C0C0C0"/>
                  </a:outerShdw>
                </a:effectLst>
                <a:latin typeface="+mj-lt"/>
                <a:sym typeface="Symbol" pitchFamily="18" charset="2"/>
              </a:endParaRPr>
            </a:p>
          </p:txBody>
        </p:sp>
      </p:grpSp>
      <p:cxnSp>
        <p:nvCxnSpPr>
          <p:cNvPr id="200" name="Conector recto 370"/>
          <p:cNvCxnSpPr/>
          <p:nvPr/>
        </p:nvCxnSpPr>
        <p:spPr bwMode="auto">
          <a:xfrm flipV="1">
            <a:off x="8375650" y="4614677"/>
            <a:ext cx="0" cy="803275"/>
          </a:xfrm>
          <a:prstGeom prst="line">
            <a:avLst/>
          </a:prstGeom>
          <a:solidFill>
            <a:schemeClr val="accent1"/>
          </a:solidFill>
          <a:ln w="28575" cap="flat" cmpd="sng" algn="ctr">
            <a:solidFill>
              <a:schemeClr val="tx1"/>
            </a:solidFill>
            <a:prstDash val="solid"/>
            <a:round/>
            <a:headEnd type="triangle" w="med" len="med"/>
            <a:tailEnd type="none" w="med" len="med"/>
          </a:ln>
          <a:effectLst>
            <a:outerShdw blurRad="63500" dist="35921" dir="2700000" algn="ctr" rotWithShape="0">
              <a:schemeClr val="tx1"/>
            </a:outerShdw>
          </a:effectLst>
        </p:spPr>
      </p:cxnSp>
      <p:sp>
        <p:nvSpPr>
          <p:cNvPr id="201" name="Rectángulo redondeado 379"/>
          <p:cNvSpPr/>
          <p:nvPr/>
        </p:nvSpPr>
        <p:spPr bwMode="auto">
          <a:xfrm>
            <a:off x="7458075" y="5456052"/>
            <a:ext cx="1839913" cy="711200"/>
          </a:xfrm>
          <a:prstGeom prst="roundRect">
            <a:avLst/>
          </a:prstGeom>
          <a:solidFill>
            <a:srgbClr val="E8ECF5">
              <a:alpha val="77000"/>
            </a:srgbClr>
          </a:solidFill>
          <a:ln w="9525" cap="flat" cmpd="sng" algn="ctr">
            <a:solidFill>
              <a:srgbClr val="004586"/>
            </a:solidFill>
            <a:prstDash val="solid"/>
            <a:round/>
            <a:headEnd type="none" w="med" len="med"/>
            <a:tailEnd type="none" w="med" len="med"/>
          </a:ln>
          <a:effectLst>
            <a:outerShdw blurRad="63500" dist="35921" dir="2700000" algn="ctr" rotWithShape="0">
              <a:schemeClr val="tx1"/>
            </a:outerShdw>
          </a:effectLst>
        </p:spPr>
        <p:txBody>
          <a:bodyPr lIns="104185" tIns="52091" rIns="104185" bIns="52091"/>
          <a:lstStyle/>
          <a:p>
            <a:pPr algn="ctr" defTabSz="520921" eaLnBrk="1" fontAlgn="auto" hangingPunct="1">
              <a:spcBef>
                <a:spcPts val="0"/>
              </a:spcBef>
              <a:spcAft>
                <a:spcPts val="0"/>
              </a:spcAft>
              <a:defRPr/>
            </a:pPr>
            <a:endParaRPr lang="es-ES_tradnl" sz="1600" b="1" dirty="0">
              <a:solidFill>
                <a:prstClr val="white"/>
              </a:solidFill>
              <a:latin typeface="Arial"/>
              <a:sym typeface="Symbol" charset="2"/>
            </a:endParaRPr>
          </a:p>
        </p:txBody>
      </p:sp>
      <p:sp>
        <p:nvSpPr>
          <p:cNvPr id="142371" name="Text Box 11"/>
          <p:cNvSpPr txBox="1">
            <a:spLocks noChangeArrowheads="1"/>
          </p:cNvSpPr>
          <p:nvPr/>
        </p:nvSpPr>
        <p:spPr bwMode="auto">
          <a:xfrm>
            <a:off x="7459663" y="5422715"/>
            <a:ext cx="1839912" cy="738187"/>
          </a:xfrm>
          <a:prstGeom prst="rect">
            <a:avLst/>
          </a:prstGeom>
          <a:noFill/>
          <a:ln>
            <a:noFill/>
          </a:ln>
          <a:extLst/>
        </p:spPr>
        <p:txBody>
          <a:bodyPr lIns="91306" tIns="45653" rIns="91306" bIns="45653" anchor="b">
            <a:spAutoFit/>
          </a:bodyPr>
          <a:lstStyle>
            <a:lvl1pPr defTabSz="9080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080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0805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0805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0805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n-GB" altLang="es-ES" sz="1400" b="1" dirty="0" err="1">
                <a:solidFill>
                  <a:srgbClr val="004586"/>
                </a:solidFill>
                <a:latin typeface="+mj-lt"/>
                <a:ea typeface="ＭＳ Ｐゴシック" panose="020B0600070205080204" pitchFamily="34" charset="-128"/>
                <a:sym typeface="Symbol" panose="05050102010706020507" pitchFamily="18" charset="2"/>
              </a:rPr>
              <a:t>Fenotipo</a:t>
            </a:r>
            <a:r>
              <a:rPr lang="en-GB" altLang="es-ES" sz="1400" b="1" dirty="0">
                <a:solidFill>
                  <a:srgbClr val="004586"/>
                </a:solidFill>
                <a:latin typeface="+mj-lt"/>
                <a:ea typeface="ＭＳ Ｐゴシック" panose="020B0600070205080204" pitchFamily="34" charset="-128"/>
                <a:sym typeface="Symbol" panose="05050102010706020507" pitchFamily="18" charset="2"/>
              </a:rPr>
              <a:t> </a:t>
            </a:r>
          </a:p>
          <a:p>
            <a:pPr algn="ctr" eaLnBrk="1" hangingPunct="1">
              <a:spcBef>
                <a:spcPct val="0"/>
              </a:spcBef>
              <a:buFontTx/>
              <a:buNone/>
              <a:defRPr/>
            </a:pPr>
            <a:r>
              <a:rPr lang="en-GB" altLang="es-ES" sz="1400" b="1" dirty="0" err="1">
                <a:solidFill>
                  <a:srgbClr val="004586"/>
                </a:solidFill>
                <a:latin typeface="+mj-lt"/>
                <a:ea typeface="ＭＳ Ｐゴシック" panose="020B0600070205080204" pitchFamily="34" charset="-128"/>
                <a:sym typeface="Symbol" panose="05050102010706020507" pitchFamily="18" charset="2"/>
              </a:rPr>
              <a:t>agudizador</a:t>
            </a:r>
            <a:r>
              <a:rPr lang="en-GB" altLang="es-ES" sz="1400" b="1" dirty="0">
                <a:solidFill>
                  <a:srgbClr val="004586"/>
                </a:solidFill>
                <a:latin typeface="+mj-lt"/>
                <a:ea typeface="ＭＳ Ｐゴシック" panose="020B0600070205080204" pitchFamily="34" charset="-128"/>
                <a:sym typeface="Symbol" panose="05050102010706020507" pitchFamily="18" charset="2"/>
              </a:rPr>
              <a:t> con </a:t>
            </a:r>
            <a:r>
              <a:rPr lang="en-GB" altLang="es-ES" sz="1400" b="1" dirty="0" err="1">
                <a:solidFill>
                  <a:srgbClr val="004586"/>
                </a:solidFill>
                <a:latin typeface="+mj-lt"/>
                <a:ea typeface="ＭＳ Ｐゴシック" panose="020B0600070205080204" pitchFamily="34" charset="-128"/>
                <a:sym typeface="Symbol" panose="05050102010706020507" pitchFamily="18" charset="2"/>
              </a:rPr>
              <a:t>enfisema</a:t>
            </a:r>
            <a:endParaRPr lang="en-GB" altLang="es-ES" sz="1400" b="1" dirty="0">
              <a:solidFill>
                <a:srgbClr val="004586"/>
              </a:solidFill>
              <a:latin typeface="+mj-lt"/>
              <a:ea typeface="ＭＳ Ｐゴシック" panose="020B0600070205080204" pitchFamily="34" charset="-128"/>
              <a:sym typeface="Symbol" panose="05050102010706020507" pitchFamily="18" charset="2"/>
            </a:endParaRPr>
          </a:p>
        </p:txBody>
      </p:sp>
      <p:grpSp>
        <p:nvGrpSpPr>
          <p:cNvPr id="92196" name="Agrupar 81"/>
          <p:cNvGrpSpPr>
            <a:grpSpLocks/>
          </p:cNvGrpSpPr>
          <p:nvPr/>
        </p:nvGrpSpPr>
        <p:grpSpPr bwMode="auto">
          <a:xfrm>
            <a:off x="8024813" y="4162240"/>
            <a:ext cx="706437" cy="327025"/>
            <a:chOff x="5992607" y="1874176"/>
            <a:chExt cx="664650" cy="363450"/>
          </a:xfrm>
        </p:grpSpPr>
        <p:sp>
          <p:nvSpPr>
            <p:cNvPr id="204" name="Rectángulo redondeado 375"/>
            <p:cNvSpPr/>
            <p:nvPr/>
          </p:nvSpPr>
          <p:spPr bwMode="auto">
            <a:xfrm>
              <a:off x="6101639" y="1920048"/>
              <a:ext cx="445092" cy="303463"/>
            </a:xfrm>
            <a:prstGeom prst="roundRect">
              <a:avLst/>
            </a:prstGeom>
            <a:solidFill>
              <a:schemeClr val="bg1">
                <a:alpha val="77000"/>
              </a:schemeClr>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defTabSz="520921" eaLnBrk="1" hangingPunct="1">
                <a:defRPr/>
              </a:pPr>
              <a:endParaRPr lang="es-ES" altLang="es-ES" sz="1400" dirty="0">
                <a:solidFill>
                  <a:srgbClr val="000000"/>
                </a:solidFill>
                <a:effectLst>
                  <a:outerShdw blurRad="38100" dist="38100" dir="2700000" algn="tl">
                    <a:srgbClr val="C0C0C0"/>
                  </a:outerShdw>
                </a:effectLst>
                <a:latin typeface="Times New Roman" pitchFamily="18" charset="0"/>
                <a:sym typeface="Symbol" pitchFamily="18" charset="2"/>
              </a:endParaRPr>
            </a:p>
          </p:txBody>
        </p:sp>
        <p:sp>
          <p:nvSpPr>
            <p:cNvPr id="205" name="Text Box 11"/>
            <p:cNvSpPr txBox="1">
              <a:spLocks noChangeArrowheads="1"/>
            </p:cNvSpPr>
            <p:nvPr/>
          </p:nvSpPr>
          <p:spPr bwMode="auto">
            <a:xfrm>
              <a:off x="5992607" y="1874176"/>
              <a:ext cx="664650" cy="363450"/>
            </a:xfrm>
            <a:prstGeom prst="rect">
              <a:avLst/>
            </a:prstGeom>
            <a:noFill/>
            <a:ln w="52451">
              <a:noFill/>
              <a:miter lim="800000"/>
              <a:headEnd/>
              <a:tailEnd/>
            </a:ln>
            <a:effectLst/>
          </p:spPr>
          <p:txBody>
            <a:bodyPr lIns="80138" tIns="40069" rIns="80138" bIns="40069" anchor="b">
              <a:spAutoFit/>
            </a:bodyPr>
            <a:lstStyle/>
            <a:p>
              <a:pPr algn="ctr" defTabSz="910322" eaLnBrk="1" hangingPunct="1">
                <a:defRPr/>
              </a:pPr>
              <a:r>
                <a:rPr lang="en-GB" altLang="es-ES" sz="1600" b="1" dirty="0">
                  <a:solidFill>
                    <a:srgbClr val="000000"/>
                  </a:solidFill>
                  <a:effectLst>
                    <a:outerShdw blurRad="38100" dist="38100" dir="2700000" algn="tl">
                      <a:srgbClr val="C0C0C0"/>
                    </a:outerShdw>
                  </a:effectLst>
                  <a:latin typeface="+mj-lt"/>
                  <a:sym typeface="Symbol" pitchFamily="18" charset="2"/>
                </a:rPr>
                <a:t>No</a:t>
              </a:r>
              <a:endParaRPr lang="en-GB" altLang="es-ES" sz="1400" dirty="0">
                <a:solidFill>
                  <a:srgbClr val="000000"/>
                </a:solidFill>
                <a:effectLst>
                  <a:outerShdw blurRad="38100" dist="38100" dir="2700000" algn="tl">
                    <a:srgbClr val="C0C0C0"/>
                  </a:outerShdw>
                </a:effectLst>
                <a:latin typeface="+mj-lt"/>
                <a:sym typeface="Symbol" pitchFamily="18" charset="2"/>
              </a:endParaRPr>
            </a:p>
          </p:txBody>
        </p:sp>
      </p:grpSp>
      <p:grpSp>
        <p:nvGrpSpPr>
          <p:cNvPr id="92197" name="Agrupar 94"/>
          <p:cNvGrpSpPr>
            <a:grpSpLocks/>
          </p:cNvGrpSpPr>
          <p:nvPr/>
        </p:nvGrpSpPr>
        <p:grpSpPr bwMode="auto">
          <a:xfrm>
            <a:off x="7264400" y="1841315"/>
            <a:ext cx="2613025" cy="327025"/>
            <a:chOff x="5334000" y="2866265"/>
            <a:chExt cx="2057400" cy="453988"/>
          </a:xfrm>
        </p:grpSpPr>
        <p:sp>
          <p:nvSpPr>
            <p:cNvPr id="207" name="Rectángulo redondeado 120"/>
            <p:cNvSpPr/>
            <p:nvPr/>
          </p:nvSpPr>
          <p:spPr bwMode="auto">
            <a:xfrm>
              <a:off x="5334000" y="2894914"/>
              <a:ext cx="2057400" cy="381262"/>
            </a:xfrm>
            <a:prstGeom prst="roundRect">
              <a:avLst/>
            </a:prstGeom>
            <a:solidFill>
              <a:srgbClr val="E8ECF5">
                <a:alpha val="77000"/>
              </a:srgbClr>
            </a:solidFill>
            <a:ln w="9525" cap="flat" cmpd="sng" algn="ctr">
              <a:solidFill>
                <a:srgbClr val="004586"/>
              </a:solidFill>
              <a:prstDash val="solid"/>
              <a:round/>
              <a:headEnd type="none" w="med" len="med"/>
              <a:tailEnd type="none" w="med" len="med"/>
            </a:ln>
            <a:effectLst>
              <a:outerShdw blurRad="63500" dist="35921" dir="2700000" algn="ctr" rotWithShape="0">
                <a:schemeClr val="tx1"/>
              </a:outerShdw>
            </a:effectLst>
          </p:spPr>
          <p:txBody>
            <a:bodyPr/>
            <a:lstStyle/>
            <a:p>
              <a:pPr algn="ctr" defTabSz="520921" eaLnBrk="1" fontAlgn="auto" hangingPunct="1">
                <a:spcBef>
                  <a:spcPts val="0"/>
                </a:spcBef>
                <a:spcAft>
                  <a:spcPts val="0"/>
                </a:spcAft>
                <a:defRPr/>
              </a:pPr>
              <a:endParaRPr lang="es-ES_tradnl" sz="1600" b="1" dirty="0">
                <a:solidFill>
                  <a:prstClr val="white"/>
                </a:solidFill>
                <a:latin typeface="Arial"/>
                <a:sym typeface="Symbol" charset="2"/>
              </a:endParaRPr>
            </a:p>
          </p:txBody>
        </p:sp>
        <p:sp>
          <p:nvSpPr>
            <p:cNvPr id="142387" name="Text Box 11"/>
            <p:cNvSpPr txBox="1">
              <a:spLocks noChangeArrowheads="1"/>
            </p:cNvSpPr>
            <p:nvPr/>
          </p:nvSpPr>
          <p:spPr bwMode="auto">
            <a:xfrm>
              <a:off x="5428995" y="2866265"/>
              <a:ext cx="1867409" cy="453988"/>
            </a:xfrm>
            <a:prstGeom prst="rect">
              <a:avLst/>
            </a:prstGeom>
            <a:noFill/>
            <a:ln>
              <a:noFill/>
            </a:ln>
            <a:effectLst/>
            <a:extLst/>
          </p:spPr>
          <p:txBody>
            <a:bodyPr lIns="80138" tIns="40069" rIns="80138" bIns="40069" anchor="b">
              <a:spAutoFit/>
            </a:bodyPr>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n-GB" altLang="es-ES" sz="1600" b="1" dirty="0" err="1">
                  <a:solidFill>
                    <a:srgbClr val="004586"/>
                  </a:solidFill>
                  <a:latin typeface="+mj-lt"/>
                  <a:sym typeface="Symbol" panose="05050102010706020507" pitchFamily="18" charset="2"/>
                </a:rPr>
                <a:t>Fenotipo</a:t>
              </a:r>
              <a:r>
                <a:rPr lang="en-GB" altLang="es-ES" sz="1600" b="1" dirty="0">
                  <a:solidFill>
                    <a:srgbClr val="004586"/>
                  </a:solidFill>
                  <a:latin typeface="+mj-lt"/>
                  <a:sym typeface="Symbol" panose="05050102010706020507" pitchFamily="18" charset="2"/>
                </a:rPr>
                <a:t> </a:t>
              </a:r>
              <a:r>
                <a:rPr lang="en-GB" altLang="es-ES" sz="1600" b="1" dirty="0" err="1">
                  <a:solidFill>
                    <a:srgbClr val="004586"/>
                  </a:solidFill>
                  <a:latin typeface="+mj-lt"/>
                  <a:sym typeface="Symbol" panose="05050102010706020507" pitchFamily="18" charset="2"/>
                </a:rPr>
                <a:t>agudizador</a:t>
              </a:r>
              <a:endParaRPr lang="en-GB" altLang="es-ES" sz="1600" b="1" dirty="0">
                <a:solidFill>
                  <a:srgbClr val="004586"/>
                </a:solidFill>
                <a:latin typeface="+mj-lt"/>
                <a:sym typeface="Symbol" panose="05050102010706020507" pitchFamily="18" charset="2"/>
              </a:endParaRPr>
            </a:p>
          </p:txBody>
        </p:sp>
      </p:grpSp>
      <p:cxnSp>
        <p:nvCxnSpPr>
          <p:cNvPr id="209" name="Conector recto 155"/>
          <p:cNvCxnSpPr/>
          <p:nvPr/>
        </p:nvCxnSpPr>
        <p:spPr bwMode="auto">
          <a:xfrm flipV="1">
            <a:off x="2862263" y="3476440"/>
            <a:ext cx="0" cy="485775"/>
          </a:xfrm>
          <a:prstGeom prst="line">
            <a:avLst/>
          </a:prstGeom>
          <a:solidFill>
            <a:schemeClr val="accent1"/>
          </a:solidFill>
          <a:ln w="28575" cap="flat" cmpd="sng" algn="ctr">
            <a:solidFill>
              <a:srgbClr val="004586"/>
            </a:solidFill>
            <a:prstDash val="solid"/>
            <a:round/>
            <a:headEnd type="triangle" w="med" len="med"/>
            <a:tailEnd type="none" w="med" len="med"/>
          </a:ln>
          <a:effectLst>
            <a:outerShdw blurRad="63500" dist="35921" dir="2700000" algn="ctr" rotWithShape="0">
              <a:schemeClr val="tx1"/>
            </a:outerShdw>
          </a:effectLst>
        </p:spPr>
      </p:cxnSp>
      <p:grpSp>
        <p:nvGrpSpPr>
          <p:cNvPr id="92199" name="Agrupar 5"/>
          <p:cNvGrpSpPr>
            <a:grpSpLocks/>
          </p:cNvGrpSpPr>
          <p:nvPr/>
        </p:nvGrpSpPr>
        <p:grpSpPr bwMode="auto">
          <a:xfrm>
            <a:off x="7431088" y="4616265"/>
            <a:ext cx="1884362" cy="587375"/>
            <a:chOff x="5579308" y="3494164"/>
            <a:chExt cx="1482776" cy="650577"/>
          </a:xfrm>
        </p:grpSpPr>
        <p:sp>
          <p:nvSpPr>
            <p:cNvPr id="211" name="Rectángulo redondeado 124"/>
            <p:cNvSpPr/>
            <p:nvPr/>
          </p:nvSpPr>
          <p:spPr bwMode="auto">
            <a:xfrm>
              <a:off x="5579308" y="3499438"/>
              <a:ext cx="1482776" cy="603103"/>
            </a:xfrm>
            <a:prstGeom prst="roundRect">
              <a:avLst/>
            </a:prstGeom>
            <a:solidFill>
              <a:srgbClr val="FFC019">
                <a:alpha val="77000"/>
              </a:srgbClr>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defTabSz="520921" eaLnBrk="1" hangingPunct="1">
                <a:defRPr/>
              </a:pPr>
              <a:endParaRPr lang="es-ES" altLang="es-ES" sz="1600" dirty="0">
                <a:solidFill>
                  <a:srgbClr val="000000"/>
                </a:solidFill>
                <a:effectLst>
                  <a:outerShdw blurRad="38100" dist="38100" dir="2700000" algn="tl">
                    <a:srgbClr val="FFFFFF"/>
                  </a:outerShdw>
                </a:effectLst>
                <a:latin typeface="Times New Roman" pitchFamily="18" charset="0"/>
                <a:sym typeface="Symbol" pitchFamily="18" charset="2"/>
              </a:endParaRPr>
            </a:p>
          </p:txBody>
        </p:sp>
        <p:sp>
          <p:nvSpPr>
            <p:cNvPr id="212" name="Text Box 11"/>
            <p:cNvSpPr txBox="1">
              <a:spLocks noChangeArrowheads="1"/>
            </p:cNvSpPr>
            <p:nvPr/>
          </p:nvSpPr>
          <p:spPr bwMode="auto">
            <a:xfrm>
              <a:off x="5661754" y="3494164"/>
              <a:ext cx="1255425" cy="650577"/>
            </a:xfrm>
            <a:prstGeom prst="rect">
              <a:avLst/>
            </a:prstGeom>
            <a:noFill/>
            <a:ln w="52451">
              <a:noFill/>
              <a:miter lim="800000"/>
              <a:headEnd/>
              <a:tailEnd/>
            </a:ln>
            <a:effectLst/>
          </p:spPr>
          <p:txBody>
            <a:bodyPr lIns="80138" tIns="40069" rIns="80138" bIns="40069" anchor="b">
              <a:spAutoFit/>
            </a:bodyPr>
            <a:lstStyle/>
            <a:p>
              <a:pPr algn="ctr" defTabSz="913390" eaLnBrk="1" fontAlgn="auto" hangingPunct="1">
                <a:spcBef>
                  <a:spcPts val="0"/>
                </a:spcBef>
                <a:spcAft>
                  <a:spcPts val="0"/>
                </a:spcAft>
                <a:defRPr/>
              </a:pPr>
              <a:r>
                <a:rPr lang="en-GB" sz="1100" dirty="0">
                  <a:solidFill>
                    <a:srgbClr val="000000"/>
                  </a:solidFill>
                  <a:latin typeface="+mj-lt"/>
                  <a:sym typeface="Symbol" charset="2"/>
                </a:rPr>
                <a:t>¿</a:t>
              </a:r>
              <a:r>
                <a:rPr lang="en-GB" sz="1100" dirty="0" err="1">
                  <a:solidFill>
                    <a:srgbClr val="000000"/>
                  </a:solidFill>
                  <a:latin typeface="+mj-lt"/>
                  <a:sym typeface="Symbol" charset="2"/>
                </a:rPr>
                <a:t>Clínica</a:t>
              </a:r>
              <a:r>
                <a:rPr lang="en-GB" sz="1100" dirty="0">
                  <a:solidFill>
                    <a:srgbClr val="000000"/>
                  </a:solidFill>
                  <a:latin typeface="+mj-lt"/>
                  <a:sym typeface="Symbol" charset="2"/>
                </a:rPr>
                <a:t> y </a:t>
              </a:r>
              <a:r>
                <a:rPr lang="en-GB" sz="1100" dirty="0" err="1">
                  <a:solidFill>
                    <a:srgbClr val="000000"/>
                  </a:solidFill>
                  <a:latin typeface="+mj-lt"/>
                  <a:sym typeface="Symbol" charset="2"/>
                </a:rPr>
                <a:t>radiología</a:t>
              </a:r>
              <a:r>
                <a:rPr lang="en-GB" sz="1100" dirty="0">
                  <a:solidFill>
                    <a:srgbClr val="000000"/>
                  </a:solidFill>
                  <a:latin typeface="+mj-lt"/>
                  <a:sym typeface="Symbol" charset="2"/>
                </a:rPr>
                <a:t> compatibles con </a:t>
              </a:r>
              <a:r>
                <a:rPr lang="en-GB" sz="1100" dirty="0" err="1">
                  <a:solidFill>
                    <a:srgbClr val="000000"/>
                  </a:solidFill>
                  <a:latin typeface="+mj-lt"/>
                  <a:sym typeface="Symbol" charset="2"/>
                </a:rPr>
                <a:t>enfisema</a:t>
              </a:r>
              <a:r>
                <a:rPr lang="en-GB" sz="1100" dirty="0">
                  <a:solidFill>
                    <a:srgbClr val="000000"/>
                  </a:solidFill>
                  <a:latin typeface="+mj-lt"/>
                  <a:sym typeface="Symbol" charset="2"/>
                </a:rPr>
                <a:t>?</a:t>
              </a:r>
            </a:p>
          </p:txBody>
        </p:sp>
      </p:grpSp>
      <p:pic>
        <p:nvPicPr>
          <p:cNvPr id="213" name="Picture 2"/>
          <p:cNvPicPr>
            <a:picLocks noChangeAspect="1" noChangeArrowheads="1"/>
          </p:cNvPicPr>
          <p:nvPr/>
        </p:nvPicPr>
        <p:blipFill>
          <a:blip r:embed="rId4"/>
          <a:srcRect l="9336" t="13475" r="7327" b="39047"/>
          <a:stretch>
            <a:fillRect/>
          </a:stretch>
        </p:blipFill>
        <p:spPr bwMode="auto">
          <a:xfrm>
            <a:off x="3419475" y="5078227"/>
            <a:ext cx="2928938" cy="1096963"/>
          </a:xfrm>
          <a:prstGeom prst="rect">
            <a:avLst/>
          </a:prstGeom>
          <a:noFill/>
          <a:ln w="9525">
            <a:noFill/>
            <a:miter lim="800000"/>
            <a:headEnd/>
            <a:tailEnd/>
          </a:ln>
          <a:effectLst>
            <a:outerShdw blurRad="50800" dist="38100" algn="l" rotWithShape="0">
              <a:prstClr val="black">
                <a:alpha val="40000"/>
              </a:prstClr>
            </a:outerShdw>
          </a:effectLst>
        </p:spPr>
      </p:pic>
      <p:grpSp>
        <p:nvGrpSpPr>
          <p:cNvPr id="92201" name="Agrupar 94"/>
          <p:cNvGrpSpPr>
            <a:grpSpLocks/>
          </p:cNvGrpSpPr>
          <p:nvPr/>
        </p:nvGrpSpPr>
        <p:grpSpPr bwMode="auto">
          <a:xfrm>
            <a:off x="2833688" y="1822265"/>
            <a:ext cx="2743200" cy="342900"/>
            <a:chOff x="5334000" y="2895600"/>
            <a:chExt cx="2057400" cy="431282"/>
          </a:xfrm>
        </p:grpSpPr>
        <p:sp>
          <p:nvSpPr>
            <p:cNvPr id="215" name="Rectángulo redondeado 120"/>
            <p:cNvSpPr/>
            <p:nvPr/>
          </p:nvSpPr>
          <p:spPr bwMode="auto">
            <a:xfrm>
              <a:off x="5334000" y="2895600"/>
              <a:ext cx="2057400" cy="381000"/>
            </a:xfrm>
            <a:prstGeom prst="roundRect">
              <a:avLst/>
            </a:prstGeom>
            <a:solidFill>
              <a:srgbClr val="E8ECF5">
                <a:alpha val="77000"/>
              </a:srgbClr>
            </a:solidFill>
            <a:ln w="9525" cap="flat" cmpd="sng" algn="ctr">
              <a:solidFill>
                <a:srgbClr val="004586"/>
              </a:solidFill>
              <a:prstDash val="solid"/>
              <a:round/>
              <a:headEnd type="none" w="med" len="med"/>
              <a:tailEnd type="none" w="med" len="med"/>
            </a:ln>
            <a:effectLst>
              <a:outerShdw blurRad="63500" dist="35921" dir="2700000" algn="ctr" rotWithShape="0">
                <a:schemeClr val="tx1"/>
              </a:outerShdw>
              <a:reflection stA="50000" endPos="75000" dist="12700" dir="5400000" sy="-100000" algn="bl" rotWithShape="0"/>
            </a:effectLst>
          </p:spPr>
          <p:txBody>
            <a:bodyPr/>
            <a:lstStyle/>
            <a:p>
              <a:pPr algn="ctr" defTabSz="520921" eaLnBrk="1" fontAlgn="auto" hangingPunct="1">
                <a:spcBef>
                  <a:spcPts val="0"/>
                </a:spcBef>
                <a:spcAft>
                  <a:spcPts val="0"/>
                </a:spcAft>
                <a:defRPr/>
              </a:pPr>
              <a:endParaRPr lang="es-ES_tradnl" sz="1600" b="1" dirty="0">
                <a:solidFill>
                  <a:prstClr val="white"/>
                </a:solidFill>
                <a:latin typeface="Arial"/>
                <a:sym typeface="Symbol" charset="2"/>
              </a:endParaRPr>
            </a:p>
          </p:txBody>
        </p:sp>
        <p:sp>
          <p:nvSpPr>
            <p:cNvPr id="142383" name="Text Box 11"/>
            <p:cNvSpPr txBox="1">
              <a:spLocks noChangeArrowheads="1"/>
            </p:cNvSpPr>
            <p:nvPr/>
          </p:nvSpPr>
          <p:spPr bwMode="auto">
            <a:xfrm>
              <a:off x="5370909" y="2915567"/>
              <a:ext cx="1980010" cy="411315"/>
            </a:xfrm>
            <a:prstGeom prst="rect">
              <a:avLst/>
            </a:prstGeom>
            <a:noFill/>
            <a:ln>
              <a:noFill/>
            </a:ln>
            <a:extLst/>
          </p:spPr>
          <p:txBody>
            <a:bodyPr lIns="80138" tIns="40069" rIns="80138" bIns="40069" anchor="b">
              <a:spAutoFit/>
            </a:bodyPr>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n-GB" altLang="es-ES" sz="1600" b="1" dirty="0" err="1">
                  <a:solidFill>
                    <a:srgbClr val="004586"/>
                  </a:solidFill>
                  <a:latin typeface="+mj-lt"/>
                  <a:sym typeface="Symbol" panose="05050102010706020507" pitchFamily="18" charset="2"/>
                </a:rPr>
                <a:t>Fenotipo</a:t>
              </a:r>
              <a:r>
                <a:rPr lang="en-GB" altLang="es-ES" sz="1600" b="1" dirty="0">
                  <a:solidFill>
                    <a:srgbClr val="004586"/>
                  </a:solidFill>
                  <a:latin typeface="+mj-lt"/>
                  <a:sym typeface="Symbol" panose="05050102010706020507" pitchFamily="18" charset="2"/>
                </a:rPr>
                <a:t>  no  </a:t>
              </a:r>
              <a:r>
                <a:rPr lang="en-GB" altLang="es-ES" sz="1600" b="1" dirty="0" err="1">
                  <a:solidFill>
                    <a:srgbClr val="004586"/>
                  </a:solidFill>
                  <a:latin typeface="+mj-lt"/>
                  <a:sym typeface="Symbol" panose="05050102010706020507" pitchFamily="18" charset="2"/>
                </a:rPr>
                <a:t>agudizador</a:t>
              </a:r>
              <a:endParaRPr lang="en-GB" altLang="es-ES" sz="1600" b="1" dirty="0">
                <a:solidFill>
                  <a:srgbClr val="004586"/>
                </a:solidFill>
                <a:latin typeface="+mj-lt"/>
                <a:sym typeface="Symbol" panose="05050102010706020507" pitchFamily="18" charset="2"/>
              </a:endParaRPr>
            </a:p>
          </p:txBody>
        </p:sp>
      </p:grpSp>
      <p:sp>
        <p:nvSpPr>
          <p:cNvPr id="92202" name="49 CuadroTexto"/>
          <p:cNvSpPr txBox="1">
            <a:spLocks noChangeArrowheads="1"/>
          </p:cNvSpPr>
          <p:nvPr/>
        </p:nvSpPr>
        <p:spPr bwMode="auto">
          <a:xfrm>
            <a:off x="163094" y="4983009"/>
            <a:ext cx="3265488"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185" tIns="52091" rIns="104185" bIns="52091">
            <a:spAutoFit/>
          </a:bodyPr>
          <a:lstStyle>
            <a:lvl1pPr defTabSz="519113">
              <a:defRPr>
                <a:solidFill>
                  <a:schemeClr val="tx1"/>
                </a:solidFill>
                <a:latin typeface="Arial" panose="020B0604020202020204" pitchFamily="34" charset="0"/>
                <a:cs typeface="Arial" panose="020B0604020202020204" pitchFamily="34" charset="0"/>
              </a:defRPr>
            </a:lvl1pPr>
            <a:lvl2pPr marL="742950" indent="-285750" defTabSz="519113">
              <a:defRPr>
                <a:solidFill>
                  <a:schemeClr val="tx1"/>
                </a:solidFill>
                <a:latin typeface="Arial" panose="020B0604020202020204" pitchFamily="34" charset="0"/>
                <a:cs typeface="Arial" panose="020B0604020202020204" pitchFamily="34" charset="0"/>
              </a:defRPr>
            </a:lvl2pPr>
            <a:lvl3pPr marL="1143000" indent="-228600" defTabSz="519113">
              <a:defRPr>
                <a:solidFill>
                  <a:schemeClr val="tx1"/>
                </a:solidFill>
                <a:latin typeface="Arial" panose="020B0604020202020204" pitchFamily="34" charset="0"/>
                <a:cs typeface="Arial" panose="020B0604020202020204" pitchFamily="34" charset="0"/>
              </a:defRPr>
            </a:lvl3pPr>
            <a:lvl4pPr marL="1600200" indent="-228600" defTabSz="519113">
              <a:defRPr>
                <a:solidFill>
                  <a:schemeClr val="tx1"/>
                </a:solidFill>
                <a:latin typeface="Arial" panose="020B0604020202020204" pitchFamily="34" charset="0"/>
                <a:cs typeface="Arial" panose="020B0604020202020204" pitchFamily="34" charset="0"/>
              </a:defRPr>
            </a:lvl4pPr>
            <a:lvl5pPr marL="2057400" indent="-228600" defTabSz="519113">
              <a:defRPr>
                <a:solidFill>
                  <a:schemeClr val="tx1"/>
                </a:solidFill>
                <a:latin typeface="Arial" panose="020B0604020202020204" pitchFamily="34" charset="0"/>
                <a:cs typeface="Arial" panose="020B0604020202020204" pitchFamily="34" charset="0"/>
              </a:defRPr>
            </a:lvl5pPr>
            <a:lvl6pPr marL="2514600" indent="-228600" defTabSz="5191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5191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5191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5191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sz="1400" b="1" dirty="0">
                <a:solidFill>
                  <a:srgbClr val="004586"/>
                </a:solidFill>
                <a:latin typeface="Calibri" panose="020F0502020204030204" pitchFamily="34" charset="0"/>
              </a:rPr>
              <a:t>(*)	Moderadas-graves</a:t>
            </a:r>
          </a:p>
          <a:p>
            <a:pPr eaLnBrk="1" hangingPunct="1"/>
            <a:r>
              <a:rPr lang="es-ES" altLang="es-ES" sz="1400" b="1" dirty="0">
                <a:solidFill>
                  <a:srgbClr val="004586"/>
                </a:solidFill>
                <a:latin typeface="Calibri" panose="020F0502020204030204" pitchFamily="34" charset="0"/>
              </a:rPr>
              <a:t>(**)	Fenotipo mixto EPOC-asma</a:t>
            </a:r>
          </a:p>
        </p:txBody>
      </p:sp>
      <p:sp>
        <p:nvSpPr>
          <p:cNvPr id="92203" name="110 CuadroTexto"/>
          <p:cNvSpPr txBox="1">
            <a:spLocks noChangeArrowheads="1"/>
          </p:cNvSpPr>
          <p:nvPr/>
        </p:nvSpPr>
        <p:spPr bwMode="auto">
          <a:xfrm>
            <a:off x="3068638" y="-38100"/>
            <a:ext cx="7366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0" tIns="45680" rIns="91360" bIns="4568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s-ES" altLang="es-ES" sz="3200" b="1" dirty="0">
                <a:solidFill>
                  <a:srgbClr val="004586"/>
                </a:solidFill>
                <a:latin typeface="Calibri" panose="020F0502020204030204" pitchFamily="34" charset="0"/>
              </a:rPr>
              <a:t>Fenotipos según </a:t>
            </a:r>
            <a:r>
              <a:rPr lang="es-ES" altLang="es-ES" sz="3200" b="1" dirty="0" err="1">
                <a:solidFill>
                  <a:srgbClr val="004586"/>
                </a:solidFill>
                <a:latin typeface="Calibri" panose="020F0502020204030204" pitchFamily="34" charset="0"/>
              </a:rPr>
              <a:t>GesEPOC</a:t>
            </a:r>
            <a:endParaRPr lang="es-ES" altLang="es-ES" sz="3200" b="1" dirty="0">
              <a:solidFill>
                <a:srgbClr val="004586"/>
              </a:solidFill>
              <a:latin typeface="Calibri" panose="020F0502020204030204" pitchFamily="34" charset="0"/>
            </a:endParaRPr>
          </a:p>
        </p:txBody>
      </p:sp>
      <p:sp>
        <p:nvSpPr>
          <p:cNvPr id="110" name="109 Elipse"/>
          <p:cNvSpPr/>
          <p:nvPr/>
        </p:nvSpPr>
        <p:spPr bwMode="auto">
          <a:xfrm>
            <a:off x="7319963" y="5321115"/>
            <a:ext cx="2112962" cy="1035050"/>
          </a:xfrm>
          <a:prstGeom prst="ellipse">
            <a:avLst/>
          </a:prstGeom>
          <a:noFill/>
          <a:ln w="76200" cap="flat" cmpd="sng" algn="ctr">
            <a:solidFill>
              <a:srgbClr val="C00000"/>
            </a:solidFill>
            <a:prstDash val="solid"/>
            <a:round/>
            <a:headEnd type="none" w="med" len="med"/>
            <a:tailEnd type="none" w="med" len="med"/>
          </a:ln>
          <a:effectLst>
            <a:outerShdw blurRad="63500" dist="35921" dir="2700000" algn="ctr" rotWithShape="0">
              <a:schemeClr val="tx1"/>
            </a:outerShdw>
          </a:effectLst>
        </p:spPr>
        <p:txBody>
          <a:bodyPr/>
          <a:lstStyle/>
          <a:p>
            <a:pPr algn="ctr">
              <a:buFont typeface="Symbol" charset="2"/>
              <a:buNone/>
              <a:defRPr/>
            </a:pPr>
            <a:endParaRPr lang="es-ES" sz="2400" b="1">
              <a:solidFill>
                <a:srgbClr val="FFFFFF"/>
              </a:solidFill>
              <a:effectLst>
                <a:outerShdw blurRad="38100" dist="38100" dir="2700000" algn="tl">
                  <a:srgbClr val="000000">
                    <a:alpha val="43137"/>
                  </a:srgbClr>
                </a:outerShdw>
              </a:effectLst>
              <a:latin typeface="Times New Roman" charset="0"/>
              <a:cs typeface="Arial"/>
              <a:sym typeface="Symbol" charset="2"/>
            </a:endParaRPr>
          </a:p>
        </p:txBody>
      </p:sp>
      <p:sp>
        <p:nvSpPr>
          <p:cNvPr id="92205" name="Marcador de texto 1"/>
          <p:cNvSpPr>
            <a:spLocks noGrp="1"/>
          </p:cNvSpPr>
          <p:nvPr>
            <p:ph type="body" sz="quarter" idx="13"/>
          </p:nvPr>
        </p:nvSpPr>
        <p:spPr>
          <a:xfrm>
            <a:off x="0" y="5661025"/>
            <a:ext cx="11582400" cy="295275"/>
          </a:xfrm>
        </p:spPr>
        <p:txBody>
          <a:bodyPr/>
          <a:lstStyle/>
          <a:p>
            <a:endParaRPr lang="es-ES" altLang="es-ES" dirty="0" smtClean="0"/>
          </a:p>
        </p:txBody>
      </p:sp>
    </p:spTree>
    <p:extLst>
      <p:ext uri="{BB962C8B-B14F-4D97-AF65-F5344CB8AC3E}">
        <p14:creationId xmlns:p14="http://schemas.microsoft.com/office/powerpoint/2010/main" val="207491927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7" name="Imagen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5962" y="838345"/>
            <a:ext cx="10632505" cy="5368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Elipse"/>
          <p:cNvSpPr/>
          <p:nvPr/>
        </p:nvSpPr>
        <p:spPr>
          <a:xfrm>
            <a:off x="5495296" y="3718536"/>
            <a:ext cx="1498816" cy="5025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a:p>
        </p:txBody>
      </p:sp>
      <p:sp>
        <p:nvSpPr>
          <p:cNvPr id="6" name="5 Elipse"/>
          <p:cNvSpPr/>
          <p:nvPr/>
        </p:nvSpPr>
        <p:spPr>
          <a:xfrm>
            <a:off x="5639312" y="4406531"/>
            <a:ext cx="1498817" cy="50255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a:p>
        </p:txBody>
      </p:sp>
      <p:sp>
        <p:nvSpPr>
          <p:cNvPr id="2" name="Título 1"/>
          <p:cNvSpPr>
            <a:spLocks noGrp="1"/>
          </p:cNvSpPr>
          <p:nvPr>
            <p:ph type="title"/>
          </p:nvPr>
        </p:nvSpPr>
        <p:spPr>
          <a:xfrm>
            <a:off x="609600" y="78673"/>
            <a:ext cx="10972800" cy="604800"/>
          </a:xfrm>
        </p:spPr>
        <p:txBody>
          <a:bodyPr/>
          <a:lstStyle/>
          <a:p>
            <a:r>
              <a:rPr lang="es-ES" dirty="0" smtClean="0"/>
              <a:t>Tratamiento recomendado</a:t>
            </a:r>
            <a:endParaRPr lang="es-ES" dirty="0"/>
          </a:p>
        </p:txBody>
      </p:sp>
      <p:sp>
        <p:nvSpPr>
          <p:cNvPr id="3" name="Marcador de texto 2"/>
          <p:cNvSpPr>
            <a:spLocks noGrp="1"/>
          </p:cNvSpPr>
          <p:nvPr>
            <p:ph type="body" sz="quarter" idx="13"/>
          </p:nvPr>
        </p:nvSpPr>
        <p:spPr>
          <a:xfrm>
            <a:off x="119336" y="5661250"/>
            <a:ext cx="11582443" cy="295162"/>
          </a:xfrm>
        </p:spPr>
        <p:txBody>
          <a:bodyPr/>
          <a:lstStyle/>
          <a:p>
            <a:endParaRPr lang="es-ES"/>
          </a:p>
        </p:txBody>
      </p:sp>
      <p:pic>
        <p:nvPicPr>
          <p:cNvPr id="9" name="Imagen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93475" y="91362"/>
            <a:ext cx="3271798" cy="1595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320906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210" name="Agrupar 85"/>
          <p:cNvGrpSpPr>
            <a:grpSpLocks/>
          </p:cNvGrpSpPr>
          <p:nvPr/>
        </p:nvGrpSpPr>
        <p:grpSpPr bwMode="auto">
          <a:xfrm>
            <a:off x="1392238" y="304800"/>
            <a:ext cx="1625600" cy="5943600"/>
            <a:chOff x="1044116" y="304800"/>
            <a:chExt cx="1219195" cy="5943600"/>
          </a:xfrm>
        </p:grpSpPr>
        <p:cxnSp>
          <p:nvCxnSpPr>
            <p:cNvPr id="130" name="Conector recto 129"/>
            <p:cNvCxnSpPr/>
            <p:nvPr/>
          </p:nvCxnSpPr>
          <p:spPr bwMode="auto">
            <a:xfrm rot="5400000">
              <a:off x="-991261" y="3276004"/>
              <a:ext cx="5943600" cy="1190"/>
            </a:xfrm>
            <a:prstGeom prst="line">
              <a:avLst/>
            </a:prstGeom>
            <a:solidFill>
              <a:schemeClr val="accent1"/>
            </a:solidFill>
            <a:ln w="38100" cap="flat" cmpd="sng" algn="ctr">
              <a:solidFill>
                <a:srgbClr val="800000"/>
              </a:solidFill>
              <a:prstDash val="solid"/>
              <a:round/>
              <a:headEnd type="none" w="med" len="med"/>
              <a:tailEnd type="triangle" w="med" len="med"/>
            </a:ln>
            <a:effectLst>
              <a:outerShdw blurRad="63500" dist="35921" dir="2700000" algn="ctr" rotWithShape="0">
                <a:schemeClr val="tx1"/>
              </a:outerShdw>
            </a:effectLst>
          </p:spPr>
        </p:cxnSp>
        <p:grpSp>
          <p:nvGrpSpPr>
            <p:cNvPr id="94277" name="Agrupar 272"/>
            <p:cNvGrpSpPr>
              <a:grpSpLocks/>
            </p:cNvGrpSpPr>
            <p:nvPr/>
          </p:nvGrpSpPr>
          <p:grpSpPr bwMode="auto">
            <a:xfrm>
              <a:off x="1044116" y="5702977"/>
              <a:ext cx="1219195" cy="328331"/>
              <a:chOff x="1439917" y="2578777"/>
              <a:chExt cx="1447800" cy="328331"/>
            </a:xfrm>
          </p:grpSpPr>
          <p:sp>
            <p:nvSpPr>
              <p:cNvPr id="147" name="Rectángulo redondeado 146"/>
              <p:cNvSpPr/>
              <p:nvPr/>
            </p:nvSpPr>
            <p:spPr bwMode="auto">
              <a:xfrm>
                <a:off x="1439917" y="2600325"/>
                <a:ext cx="1447800" cy="306388"/>
              </a:xfrm>
              <a:prstGeom prst="roundRect">
                <a:avLst/>
              </a:prstGeom>
              <a:solidFill>
                <a:srgbClr val="CDD7EB">
                  <a:alpha val="77000"/>
                </a:srgbClr>
              </a:solidFill>
              <a:ln w="9525" cap="flat" cmpd="sng" algn="ctr">
                <a:solidFill>
                  <a:schemeClr val="tx1"/>
                </a:solidFill>
                <a:prstDash val="solid"/>
                <a:round/>
                <a:headEnd type="none" w="med" len="med"/>
                <a:tailEnd type="none" w="med" len="med"/>
              </a:ln>
              <a:effectLst>
                <a:outerShdw blurRad="63500" dist="35921" dir="2700000" algn="ctr" rotWithShape="0">
                  <a:schemeClr val="tx1"/>
                </a:outerShdw>
              </a:effectLst>
            </p:spPr>
            <p:txBody>
              <a:bodyPr/>
              <a:lstStyle/>
              <a:p>
                <a:pPr algn="ctr">
                  <a:buFont typeface="Symbol" charset="2"/>
                  <a:buNone/>
                  <a:defRPr/>
                </a:pPr>
                <a:endParaRPr lang="es-ES_tradnl" sz="1400" b="1" dirty="0">
                  <a:solidFill>
                    <a:srgbClr val="FFFFFF"/>
                  </a:solidFill>
                  <a:effectLst>
                    <a:outerShdw blurRad="38100" dist="38100" dir="2700000" algn="tl">
                      <a:srgbClr val="000000">
                        <a:alpha val="43137"/>
                      </a:srgbClr>
                    </a:outerShdw>
                  </a:effectLst>
                  <a:latin typeface="+mj-lt"/>
                  <a:cs typeface="+mn-cs"/>
                  <a:sym typeface="Symbol" charset="2"/>
                </a:endParaRPr>
              </a:p>
            </p:txBody>
          </p:sp>
          <p:sp>
            <p:nvSpPr>
              <p:cNvPr id="148" name="Text Box 11"/>
              <p:cNvSpPr txBox="1">
                <a:spLocks noChangeArrowheads="1"/>
              </p:cNvSpPr>
              <p:nvPr/>
            </p:nvSpPr>
            <p:spPr bwMode="auto">
              <a:xfrm>
                <a:off x="1557268" y="2578100"/>
                <a:ext cx="1314896" cy="327025"/>
              </a:xfrm>
              <a:prstGeom prst="rect">
                <a:avLst/>
              </a:prstGeom>
              <a:noFill/>
              <a:ln w="52451">
                <a:noFill/>
                <a:miter lim="800000"/>
                <a:headEnd/>
                <a:tailEnd/>
              </a:ln>
              <a:effectLst/>
            </p:spPr>
            <p:txBody>
              <a:bodyPr lIns="80138" tIns="40069" rIns="80138" bIns="40069" anchor="b">
                <a:spAutoFit/>
              </a:bodyPr>
              <a:lstStyle/>
              <a:p>
                <a:pPr algn="ctr" defTabSz="914212">
                  <a:defRPr/>
                </a:pPr>
                <a:r>
                  <a:rPr lang="en-GB" sz="1600" b="1" dirty="0">
                    <a:solidFill>
                      <a:srgbClr val="004586"/>
                    </a:solidFill>
                    <a:latin typeface="+mj-lt"/>
                    <a:cs typeface="+mn-cs"/>
                    <a:sym typeface="Symbol" charset="2"/>
                  </a:rPr>
                  <a:t>Fenotipo</a:t>
                </a:r>
              </a:p>
            </p:txBody>
          </p:sp>
        </p:grpSp>
      </p:grpSp>
      <p:grpSp>
        <p:nvGrpSpPr>
          <p:cNvPr id="94211" name="Agrupar 90"/>
          <p:cNvGrpSpPr>
            <a:grpSpLocks/>
          </p:cNvGrpSpPr>
          <p:nvPr/>
        </p:nvGrpSpPr>
        <p:grpSpPr bwMode="auto">
          <a:xfrm>
            <a:off x="2235200" y="47625"/>
            <a:ext cx="9753600" cy="1223963"/>
            <a:chOff x="1676400" y="388396"/>
            <a:chExt cx="7315200" cy="1224659"/>
          </a:xfrm>
        </p:grpSpPr>
        <p:cxnSp>
          <p:nvCxnSpPr>
            <p:cNvPr id="155" name="Conector recto 154"/>
            <p:cNvCxnSpPr/>
            <p:nvPr/>
          </p:nvCxnSpPr>
          <p:spPr bwMode="auto">
            <a:xfrm>
              <a:off x="1676400" y="660013"/>
              <a:ext cx="7315200" cy="25414"/>
            </a:xfrm>
            <a:prstGeom prst="line">
              <a:avLst/>
            </a:prstGeom>
            <a:solidFill>
              <a:schemeClr val="accent1"/>
            </a:solidFill>
            <a:ln w="38100" cap="flat" cmpd="sng" algn="ctr">
              <a:solidFill>
                <a:srgbClr val="800000"/>
              </a:solidFill>
              <a:prstDash val="solid"/>
              <a:round/>
              <a:headEnd type="none" w="med" len="med"/>
              <a:tailEnd type="triangle" w="med" len="med"/>
            </a:ln>
            <a:effectLst>
              <a:outerShdw blurRad="63500" dist="35921" dir="2700000" algn="ctr" rotWithShape="0">
                <a:schemeClr val="tx1"/>
              </a:outerShdw>
            </a:effectLst>
          </p:spPr>
        </p:cxnSp>
        <p:grpSp>
          <p:nvGrpSpPr>
            <p:cNvPr id="94261" name="Agrupar 163"/>
            <p:cNvGrpSpPr>
              <a:grpSpLocks/>
            </p:cNvGrpSpPr>
            <p:nvPr/>
          </p:nvGrpSpPr>
          <p:grpSpPr bwMode="auto">
            <a:xfrm>
              <a:off x="2259806" y="1039433"/>
              <a:ext cx="1143000" cy="573622"/>
              <a:chOff x="2056651" y="886210"/>
              <a:chExt cx="1143000" cy="573622"/>
            </a:xfrm>
          </p:grpSpPr>
          <p:sp>
            <p:nvSpPr>
              <p:cNvPr id="165" name="Rectángulo redondeado 164"/>
              <p:cNvSpPr/>
              <p:nvPr/>
            </p:nvSpPr>
            <p:spPr bwMode="auto">
              <a:xfrm>
                <a:off x="2073320" y="926129"/>
                <a:ext cx="1110854" cy="514642"/>
              </a:xfrm>
              <a:prstGeom prst="roundRect">
                <a:avLst/>
              </a:prstGeom>
              <a:solidFill>
                <a:srgbClr val="287AC8">
                  <a:alpha val="45882"/>
                </a:srgbClr>
              </a:solidFill>
              <a:ln w="9525" cap="flat" cmpd="sng" algn="ctr">
                <a:solidFill>
                  <a:srgbClr val="004586"/>
                </a:solidFill>
                <a:prstDash val="solid"/>
                <a:round/>
                <a:headEnd type="none" w="med" len="med"/>
                <a:tailEnd type="none" w="med" len="med"/>
              </a:ln>
              <a:effectLst>
                <a:outerShdw blurRad="50800" dist="38100" dir="2700000" algn="tl" rotWithShape="0">
                  <a:srgbClr val="004586">
                    <a:alpha val="43000"/>
                  </a:srgbClr>
                </a:outerShdw>
              </a:effectLst>
            </p:spPr>
            <p:txBody>
              <a:bodyPr/>
              <a:lstStyle/>
              <a:p>
                <a:pPr algn="ctr">
                  <a:buFont typeface="Symbol" charset="2"/>
                  <a:buNone/>
                  <a:defRPr/>
                </a:pPr>
                <a:endParaRPr lang="es-ES_tradnl" sz="1600" b="1" dirty="0">
                  <a:solidFill>
                    <a:srgbClr val="004586"/>
                  </a:solidFill>
                  <a:latin typeface="+mj-lt"/>
                  <a:cs typeface="+mn-cs"/>
                  <a:sym typeface="Symbol" charset="2"/>
                </a:endParaRPr>
              </a:p>
            </p:txBody>
          </p:sp>
          <p:sp>
            <p:nvSpPr>
              <p:cNvPr id="166" name="Text Box 11"/>
              <p:cNvSpPr txBox="1">
                <a:spLocks noChangeArrowheads="1"/>
              </p:cNvSpPr>
              <p:nvPr/>
            </p:nvSpPr>
            <p:spPr bwMode="auto">
              <a:xfrm>
                <a:off x="2056651" y="886418"/>
                <a:ext cx="1143000" cy="573414"/>
              </a:xfrm>
              <a:prstGeom prst="rect">
                <a:avLst/>
              </a:prstGeom>
              <a:noFill/>
              <a:ln w="52451">
                <a:noFill/>
                <a:miter lim="800000"/>
                <a:headEnd/>
                <a:tailEnd/>
              </a:ln>
              <a:effectLst/>
            </p:spPr>
            <p:txBody>
              <a:bodyPr lIns="80138" tIns="40069" rIns="80138" bIns="40069" anchor="b">
                <a:spAutoFit/>
              </a:bodyPr>
              <a:lstStyle/>
              <a:p>
                <a:pPr algn="ctr" defTabSz="914212">
                  <a:defRPr/>
                </a:pPr>
                <a:r>
                  <a:rPr lang="en-GB" b="1" dirty="0">
                    <a:solidFill>
                      <a:srgbClr val="FFFFFF"/>
                    </a:solidFill>
                    <a:latin typeface="+mj-lt"/>
                    <a:cs typeface="+mn-cs"/>
                    <a:sym typeface="Symbol" charset="2"/>
                  </a:rPr>
                  <a:t>I</a:t>
                </a:r>
              </a:p>
              <a:p>
                <a:pPr algn="ctr" defTabSz="914212">
                  <a:defRPr/>
                </a:pPr>
                <a:r>
                  <a:rPr lang="en-GB" sz="1400" b="1" dirty="0">
                    <a:solidFill>
                      <a:srgbClr val="004586"/>
                    </a:solidFill>
                    <a:latin typeface="+mj-lt"/>
                    <a:cs typeface="+mn-cs"/>
                    <a:sym typeface="Symbol" charset="2"/>
                  </a:rPr>
                  <a:t>(Leve)</a:t>
                </a:r>
              </a:p>
            </p:txBody>
          </p:sp>
        </p:grpSp>
        <p:grpSp>
          <p:nvGrpSpPr>
            <p:cNvPr id="94262" name="Agrupar 166"/>
            <p:cNvGrpSpPr>
              <a:grpSpLocks/>
            </p:cNvGrpSpPr>
            <p:nvPr/>
          </p:nvGrpSpPr>
          <p:grpSpPr bwMode="auto">
            <a:xfrm>
              <a:off x="3848100" y="1036899"/>
              <a:ext cx="1150143" cy="573622"/>
              <a:chOff x="2057400" y="883676"/>
              <a:chExt cx="1150143" cy="573622"/>
            </a:xfrm>
          </p:grpSpPr>
          <p:sp>
            <p:nvSpPr>
              <p:cNvPr id="168" name="Rectángulo redondeado 167"/>
              <p:cNvSpPr/>
              <p:nvPr/>
            </p:nvSpPr>
            <p:spPr bwMode="auto">
              <a:xfrm>
                <a:off x="2074069" y="926129"/>
                <a:ext cx="1109663" cy="514642"/>
              </a:xfrm>
              <a:prstGeom prst="roundRect">
                <a:avLst/>
              </a:prstGeom>
              <a:solidFill>
                <a:srgbClr val="287AC8">
                  <a:alpha val="46000"/>
                </a:srgbClr>
              </a:solidFill>
              <a:ln w="9525" cap="flat" cmpd="sng" algn="ctr">
                <a:solidFill>
                  <a:srgbClr val="004586"/>
                </a:solidFill>
                <a:prstDash val="solid"/>
                <a:round/>
                <a:headEnd type="none" w="med" len="med"/>
                <a:tailEnd type="none" w="med" len="med"/>
              </a:ln>
              <a:effectLst>
                <a:outerShdw blurRad="50800" dist="38100" dir="2700000" algn="tl" rotWithShape="0">
                  <a:srgbClr val="004586">
                    <a:alpha val="43000"/>
                  </a:srgbClr>
                </a:outerShdw>
              </a:effectLst>
            </p:spPr>
            <p:txBody>
              <a:bodyPr/>
              <a:lstStyle/>
              <a:p>
                <a:pPr algn="ctr">
                  <a:buFont typeface="Symbol" charset="2"/>
                  <a:buNone/>
                  <a:defRPr/>
                </a:pPr>
                <a:endParaRPr lang="es-ES_tradnl" sz="1600" b="1" dirty="0">
                  <a:solidFill>
                    <a:srgbClr val="004586"/>
                  </a:solidFill>
                  <a:latin typeface="+mj-lt"/>
                  <a:cs typeface="+mn-cs"/>
                  <a:sym typeface="Symbol" charset="2"/>
                </a:endParaRPr>
              </a:p>
            </p:txBody>
          </p:sp>
          <p:sp>
            <p:nvSpPr>
              <p:cNvPr id="169" name="Text Box 11"/>
              <p:cNvSpPr txBox="1">
                <a:spLocks noChangeArrowheads="1"/>
              </p:cNvSpPr>
              <p:nvPr/>
            </p:nvSpPr>
            <p:spPr bwMode="auto">
              <a:xfrm>
                <a:off x="2057400" y="883242"/>
                <a:ext cx="1150144" cy="573414"/>
              </a:xfrm>
              <a:prstGeom prst="rect">
                <a:avLst/>
              </a:prstGeom>
              <a:noFill/>
              <a:ln w="52451">
                <a:noFill/>
                <a:miter lim="800000"/>
                <a:headEnd/>
                <a:tailEnd/>
              </a:ln>
              <a:effectLst/>
            </p:spPr>
            <p:txBody>
              <a:bodyPr lIns="80138" tIns="40069" rIns="80138" bIns="40069" anchor="b">
                <a:spAutoFit/>
              </a:bodyPr>
              <a:lstStyle/>
              <a:p>
                <a:pPr algn="ctr" defTabSz="914212">
                  <a:defRPr/>
                </a:pPr>
                <a:r>
                  <a:rPr lang="en-GB" b="1" dirty="0">
                    <a:solidFill>
                      <a:srgbClr val="FFFFFF"/>
                    </a:solidFill>
                    <a:latin typeface="+mj-lt"/>
                    <a:cs typeface="+mn-cs"/>
                    <a:sym typeface="Symbol" charset="2"/>
                  </a:rPr>
                  <a:t>II</a:t>
                </a:r>
              </a:p>
              <a:p>
                <a:pPr algn="ctr" defTabSz="914212">
                  <a:defRPr/>
                </a:pPr>
                <a:r>
                  <a:rPr lang="en-GB" sz="1400" b="1" dirty="0">
                    <a:solidFill>
                      <a:srgbClr val="004586"/>
                    </a:solidFill>
                    <a:latin typeface="+mj-lt"/>
                    <a:cs typeface="+mn-cs"/>
                    <a:sym typeface="Symbol" charset="2"/>
                  </a:rPr>
                  <a:t>(Moderado)</a:t>
                </a:r>
              </a:p>
            </p:txBody>
          </p:sp>
        </p:grpSp>
        <p:grpSp>
          <p:nvGrpSpPr>
            <p:cNvPr id="94263" name="Agrupar 169"/>
            <p:cNvGrpSpPr>
              <a:grpSpLocks/>
            </p:cNvGrpSpPr>
            <p:nvPr/>
          </p:nvGrpSpPr>
          <p:grpSpPr bwMode="auto">
            <a:xfrm>
              <a:off x="5486400" y="1036899"/>
              <a:ext cx="1143000" cy="573622"/>
              <a:chOff x="2057400" y="883676"/>
              <a:chExt cx="1143000" cy="573622"/>
            </a:xfrm>
          </p:grpSpPr>
          <p:sp>
            <p:nvSpPr>
              <p:cNvPr id="174" name="Rectángulo redondeado 173"/>
              <p:cNvSpPr/>
              <p:nvPr/>
            </p:nvSpPr>
            <p:spPr bwMode="auto">
              <a:xfrm>
                <a:off x="2074069" y="926129"/>
                <a:ext cx="1109663" cy="514642"/>
              </a:xfrm>
              <a:prstGeom prst="roundRect">
                <a:avLst/>
              </a:prstGeom>
              <a:solidFill>
                <a:srgbClr val="287AC8">
                  <a:alpha val="46000"/>
                </a:srgbClr>
              </a:solidFill>
              <a:ln w="9525" cap="flat" cmpd="sng" algn="ctr">
                <a:solidFill>
                  <a:srgbClr val="004586"/>
                </a:solidFill>
                <a:prstDash val="solid"/>
                <a:round/>
                <a:headEnd type="none" w="med" len="med"/>
                <a:tailEnd type="none" w="med" len="med"/>
              </a:ln>
              <a:effectLst>
                <a:outerShdw blurRad="50800" dist="38100" dir="2700000" algn="tl" rotWithShape="0">
                  <a:srgbClr val="004586">
                    <a:alpha val="43000"/>
                  </a:srgbClr>
                </a:outerShdw>
              </a:effectLst>
            </p:spPr>
            <p:txBody>
              <a:bodyPr/>
              <a:lstStyle/>
              <a:p>
                <a:pPr algn="ctr">
                  <a:buFont typeface="Symbol" charset="2"/>
                  <a:buNone/>
                  <a:defRPr/>
                </a:pPr>
                <a:endParaRPr lang="es-ES_tradnl" sz="1600" b="1" dirty="0">
                  <a:solidFill>
                    <a:srgbClr val="004586"/>
                  </a:solidFill>
                  <a:latin typeface="+mj-lt"/>
                  <a:cs typeface="+mn-cs"/>
                  <a:sym typeface="Symbol" charset="2"/>
                </a:endParaRPr>
              </a:p>
            </p:txBody>
          </p:sp>
          <p:sp>
            <p:nvSpPr>
              <p:cNvPr id="175" name="Text Box 11"/>
              <p:cNvSpPr txBox="1">
                <a:spLocks noChangeArrowheads="1"/>
              </p:cNvSpPr>
              <p:nvPr/>
            </p:nvSpPr>
            <p:spPr bwMode="auto">
              <a:xfrm>
                <a:off x="2057400" y="883242"/>
                <a:ext cx="1143000" cy="573414"/>
              </a:xfrm>
              <a:prstGeom prst="rect">
                <a:avLst/>
              </a:prstGeom>
              <a:noFill/>
              <a:ln w="52451">
                <a:noFill/>
                <a:miter lim="800000"/>
                <a:headEnd/>
                <a:tailEnd/>
              </a:ln>
              <a:effectLst/>
            </p:spPr>
            <p:txBody>
              <a:bodyPr lIns="80138" tIns="40069" rIns="80138" bIns="40069" anchor="b">
                <a:spAutoFit/>
              </a:bodyPr>
              <a:lstStyle/>
              <a:p>
                <a:pPr algn="ctr" defTabSz="914212">
                  <a:defRPr/>
                </a:pPr>
                <a:r>
                  <a:rPr lang="en-GB" b="1" dirty="0">
                    <a:solidFill>
                      <a:srgbClr val="FFFFFF"/>
                    </a:solidFill>
                    <a:latin typeface="+mj-lt"/>
                    <a:cs typeface="+mn-cs"/>
                    <a:sym typeface="Symbol" charset="2"/>
                  </a:rPr>
                  <a:t>III</a:t>
                </a:r>
              </a:p>
              <a:p>
                <a:pPr algn="ctr" defTabSz="914212">
                  <a:defRPr/>
                </a:pPr>
                <a:r>
                  <a:rPr lang="en-GB" sz="1400" b="1" dirty="0">
                    <a:solidFill>
                      <a:srgbClr val="004586"/>
                    </a:solidFill>
                    <a:latin typeface="+mj-lt"/>
                    <a:cs typeface="+mn-cs"/>
                    <a:sym typeface="Symbol" charset="2"/>
                  </a:rPr>
                  <a:t>(Grave)</a:t>
                </a:r>
              </a:p>
            </p:txBody>
          </p:sp>
        </p:grpSp>
        <p:grpSp>
          <p:nvGrpSpPr>
            <p:cNvPr id="94264" name="Agrupar 175"/>
            <p:cNvGrpSpPr>
              <a:grpSpLocks/>
            </p:cNvGrpSpPr>
            <p:nvPr/>
          </p:nvGrpSpPr>
          <p:grpSpPr bwMode="auto">
            <a:xfrm>
              <a:off x="7391400" y="1036899"/>
              <a:ext cx="1143000" cy="573622"/>
              <a:chOff x="2057400" y="883676"/>
              <a:chExt cx="1143000" cy="573622"/>
            </a:xfrm>
          </p:grpSpPr>
          <p:sp>
            <p:nvSpPr>
              <p:cNvPr id="177" name="Rectángulo redondeado 176"/>
              <p:cNvSpPr/>
              <p:nvPr/>
            </p:nvSpPr>
            <p:spPr bwMode="auto">
              <a:xfrm>
                <a:off x="2074069" y="926129"/>
                <a:ext cx="1109663" cy="514642"/>
              </a:xfrm>
              <a:prstGeom prst="roundRect">
                <a:avLst/>
              </a:prstGeom>
              <a:solidFill>
                <a:srgbClr val="287AC8">
                  <a:alpha val="46000"/>
                </a:srgbClr>
              </a:solidFill>
              <a:ln w="9525" cap="flat" cmpd="sng" algn="ctr">
                <a:solidFill>
                  <a:srgbClr val="004586"/>
                </a:solidFill>
                <a:prstDash val="solid"/>
                <a:round/>
                <a:headEnd type="none" w="med" len="med"/>
                <a:tailEnd type="none" w="med" len="med"/>
              </a:ln>
              <a:effectLst>
                <a:outerShdw blurRad="50800" dist="38100" dir="2700000" algn="tl" rotWithShape="0">
                  <a:srgbClr val="004586">
                    <a:alpha val="43000"/>
                  </a:srgbClr>
                </a:outerShdw>
              </a:effectLst>
            </p:spPr>
            <p:txBody>
              <a:bodyPr/>
              <a:lstStyle/>
              <a:p>
                <a:pPr algn="ctr">
                  <a:buFont typeface="Symbol" charset="2"/>
                  <a:buNone/>
                  <a:defRPr/>
                </a:pPr>
                <a:endParaRPr lang="es-ES_tradnl" sz="1600" b="1" dirty="0">
                  <a:solidFill>
                    <a:srgbClr val="004586"/>
                  </a:solidFill>
                  <a:latin typeface="+mj-lt"/>
                  <a:cs typeface="+mn-cs"/>
                  <a:sym typeface="Symbol" charset="2"/>
                </a:endParaRPr>
              </a:p>
            </p:txBody>
          </p:sp>
          <p:sp>
            <p:nvSpPr>
              <p:cNvPr id="178" name="Text Box 11"/>
              <p:cNvSpPr txBox="1">
                <a:spLocks noChangeArrowheads="1"/>
              </p:cNvSpPr>
              <p:nvPr/>
            </p:nvSpPr>
            <p:spPr bwMode="auto">
              <a:xfrm>
                <a:off x="2057400" y="883242"/>
                <a:ext cx="1143000" cy="573414"/>
              </a:xfrm>
              <a:prstGeom prst="rect">
                <a:avLst/>
              </a:prstGeom>
              <a:noFill/>
              <a:ln w="52451">
                <a:noFill/>
                <a:miter lim="800000"/>
                <a:headEnd/>
                <a:tailEnd/>
              </a:ln>
              <a:effectLst/>
            </p:spPr>
            <p:txBody>
              <a:bodyPr lIns="80138" tIns="40069" rIns="80138" bIns="40069" anchor="b">
                <a:spAutoFit/>
              </a:bodyPr>
              <a:lstStyle/>
              <a:p>
                <a:pPr algn="ctr" defTabSz="914212">
                  <a:defRPr/>
                </a:pPr>
                <a:r>
                  <a:rPr lang="en-GB" b="1" dirty="0">
                    <a:solidFill>
                      <a:srgbClr val="FFFFFF"/>
                    </a:solidFill>
                    <a:latin typeface="+mj-lt"/>
                    <a:cs typeface="+mn-cs"/>
                    <a:sym typeface="Symbol" charset="2"/>
                  </a:rPr>
                  <a:t>IV</a:t>
                </a:r>
              </a:p>
              <a:p>
                <a:pPr algn="ctr" defTabSz="914212">
                  <a:defRPr/>
                </a:pPr>
                <a:r>
                  <a:rPr lang="en-GB" sz="1400" b="1" dirty="0">
                    <a:solidFill>
                      <a:srgbClr val="004586"/>
                    </a:solidFill>
                    <a:latin typeface="+mj-lt"/>
                    <a:cs typeface="+mn-cs"/>
                    <a:sym typeface="Symbol" charset="2"/>
                  </a:rPr>
                  <a:t>(Muy grave</a:t>
                </a:r>
                <a:r>
                  <a:rPr lang="en-GB" sz="1100" b="1" dirty="0">
                    <a:solidFill>
                      <a:srgbClr val="004586"/>
                    </a:solidFill>
                    <a:latin typeface="+mj-lt"/>
                    <a:cs typeface="+mn-cs"/>
                    <a:sym typeface="Symbol" charset="2"/>
                  </a:rPr>
                  <a:t>)</a:t>
                </a:r>
              </a:p>
            </p:txBody>
          </p:sp>
        </p:grpSp>
        <p:grpSp>
          <p:nvGrpSpPr>
            <p:cNvPr id="94265" name="Agrupar 272"/>
            <p:cNvGrpSpPr>
              <a:grpSpLocks/>
            </p:cNvGrpSpPr>
            <p:nvPr/>
          </p:nvGrpSpPr>
          <p:grpSpPr bwMode="auto">
            <a:xfrm>
              <a:off x="7010400" y="388396"/>
              <a:ext cx="1677591" cy="573622"/>
              <a:chOff x="1828800" y="3188837"/>
              <a:chExt cx="1448829" cy="345002"/>
            </a:xfrm>
          </p:grpSpPr>
          <p:sp>
            <p:nvSpPr>
              <p:cNvPr id="153" name="Rectángulo redondeado 152"/>
              <p:cNvSpPr/>
              <p:nvPr/>
            </p:nvSpPr>
            <p:spPr bwMode="auto">
              <a:xfrm>
                <a:off x="1828800" y="3200301"/>
                <a:ext cx="1448829" cy="304753"/>
              </a:xfrm>
              <a:prstGeom prst="roundRect">
                <a:avLst/>
              </a:prstGeom>
              <a:solidFill>
                <a:srgbClr val="CDD7EB">
                  <a:alpha val="77000"/>
                </a:srgbClr>
              </a:solidFill>
              <a:ln w="9525" cap="flat" cmpd="sng" algn="ctr">
                <a:solidFill>
                  <a:schemeClr val="tx1"/>
                </a:solidFill>
                <a:prstDash val="solid"/>
                <a:round/>
                <a:headEnd type="none" w="med" len="med"/>
                <a:tailEnd type="none" w="med" len="med"/>
              </a:ln>
              <a:effectLst>
                <a:outerShdw blurRad="63500" dist="35921" dir="2700000" algn="ctr" rotWithShape="0">
                  <a:schemeClr val="tx1"/>
                </a:outerShdw>
              </a:effectLst>
            </p:spPr>
            <p:txBody>
              <a:bodyPr/>
              <a:lstStyle/>
              <a:p>
                <a:pPr algn="ctr">
                  <a:buFont typeface="Symbol" charset="2"/>
                  <a:buNone/>
                  <a:defRPr/>
                </a:pPr>
                <a:endParaRPr lang="es-ES_tradnl" sz="1400" b="1" dirty="0">
                  <a:solidFill>
                    <a:srgbClr val="004586"/>
                  </a:solidFill>
                  <a:latin typeface="+mj-lt"/>
                  <a:cs typeface="+mn-cs"/>
                  <a:sym typeface="Symbol" charset="2"/>
                </a:endParaRPr>
              </a:p>
            </p:txBody>
          </p:sp>
          <p:sp>
            <p:nvSpPr>
              <p:cNvPr id="154" name="Text Box 11"/>
              <p:cNvSpPr txBox="1">
                <a:spLocks noChangeArrowheads="1"/>
              </p:cNvSpPr>
              <p:nvPr/>
            </p:nvSpPr>
            <p:spPr bwMode="auto">
              <a:xfrm>
                <a:off x="1894609" y="3188837"/>
                <a:ext cx="1317211" cy="344877"/>
              </a:xfrm>
              <a:prstGeom prst="rect">
                <a:avLst/>
              </a:prstGeom>
              <a:noFill/>
              <a:ln w="52451">
                <a:noFill/>
                <a:miter lim="800000"/>
                <a:headEnd/>
                <a:tailEnd/>
              </a:ln>
              <a:effectLst/>
            </p:spPr>
            <p:txBody>
              <a:bodyPr lIns="80138" tIns="40069" rIns="80138" bIns="40069" anchor="b">
                <a:spAutoFit/>
              </a:bodyPr>
              <a:lstStyle/>
              <a:p>
                <a:pPr algn="ctr" defTabSz="914212">
                  <a:defRPr/>
                </a:pPr>
                <a:r>
                  <a:rPr lang="en-GB" sz="1600" b="1" dirty="0">
                    <a:solidFill>
                      <a:srgbClr val="004586"/>
                    </a:solidFill>
                    <a:latin typeface="+mj-lt"/>
                    <a:cs typeface="+mn-cs"/>
                    <a:sym typeface="Symbol" charset="2"/>
                  </a:rPr>
                  <a:t>Nivel de gravedad de GesEPOC</a:t>
                </a:r>
              </a:p>
            </p:txBody>
          </p:sp>
        </p:grpSp>
      </p:grpSp>
      <p:pic>
        <p:nvPicPr>
          <p:cNvPr id="47" name="Imagen 46"/>
          <p:cNvPicPr>
            <a:picLocks noChangeAspect="1"/>
          </p:cNvPicPr>
          <p:nvPr/>
        </p:nvPicPr>
        <p:blipFill>
          <a:blip r:embed="rId3" cstate="print"/>
          <a:stretch>
            <a:fillRect/>
          </a:stretch>
        </p:blipFill>
        <p:spPr>
          <a:xfrm rot="21203689">
            <a:off x="212153" y="226438"/>
            <a:ext cx="1771155" cy="711700"/>
          </a:xfrm>
          <a:prstGeom prst="rect">
            <a:avLst/>
          </a:prstGeom>
          <a:solidFill>
            <a:srgbClr val="FFFFFF">
              <a:shade val="85000"/>
            </a:srgbClr>
          </a:solidFill>
          <a:ln w="57150" cap="sq" cmpd="sng">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94213" name="Agrupar 166"/>
          <p:cNvGrpSpPr>
            <a:grpSpLocks/>
          </p:cNvGrpSpPr>
          <p:nvPr/>
        </p:nvGrpSpPr>
        <p:grpSpPr bwMode="auto">
          <a:xfrm>
            <a:off x="201613" y="1498600"/>
            <a:ext cx="2339975" cy="4191000"/>
            <a:chOff x="139179" y="1828800"/>
            <a:chExt cx="1755139" cy="4191000"/>
          </a:xfrm>
        </p:grpSpPr>
        <p:grpSp>
          <p:nvGrpSpPr>
            <p:cNvPr id="94248" name="Agrupar 243"/>
            <p:cNvGrpSpPr>
              <a:grpSpLocks/>
            </p:cNvGrpSpPr>
            <p:nvPr/>
          </p:nvGrpSpPr>
          <p:grpSpPr bwMode="auto">
            <a:xfrm>
              <a:off x="152400" y="2837199"/>
              <a:ext cx="1676312" cy="911917"/>
              <a:chOff x="76200" y="2684799"/>
              <a:chExt cx="1676312" cy="911917"/>
            </a:xfrm>
          </p:grpSpPr>
          <p:sp>
            <p:nvSpPr>
              <p:cNvPr id="182" name="Rectángulo redondeado 181"/>
              <p:cNvSpPr/>
              <p:nvPr/>
            </p:nvSpPr>
            <p:spPr bwMode="auto">
              <a:xfrm>
                <a:off x="76077" y="2743200"/>
                <a:ext cx="1676551" cy="838200"/>
              </a:xfrm>
              <a:prstGeom prst="roundRect">
                <a:avLst/>
              </a:prstGeom>
              <a:solidFill>
                <a:srgbClr val="FF0000">
                  <a:alpha val="46000"/>
                </a:srgbClr>
              </a:solidFill>
              <a:ln w="9525" cap="flat" cmpd="sng" algn="ctr">
                <a:solidFill>
                  <a:schemeClr val="tx1"/>
                </a:solidFill>
                <a:prstDash val="solid"/>
                <a:round/>
                <a:headEnd type="none" w="med" len="med"/>
                <a:tailEnd type="none" w="med" len="med"/>
              </a:ln>
              <a:effectLst/>
            </p:spPr>
            <p:txBody>
              <a:bodyPr/>
              <a:lstStyle/>
              <a:p>
                <a:pPr algn="ctr">
                  <a:buFont typeface="Symbol" charset="2"/>
                  <a:buNone/>
                  <a:defRPr/>
                </a:pPr>
                <a:endParaRPr lang="es-ES_tradnl" sz="1600" dirty="0">
                  <a:solidFill>
                    <a:srgbClr val="004586"/>
                  </a:solidFill>
                  <a:latin typeface="+mj-lt"/>
                  <a:cs typeface="+mn-cs"/>
                  <a:sym typeface="Symbol" charset="2"/>
                </a:endParaRPr>
              </a:p>
            </p:txBody>
          </p:sp>
          <p:sp>
            <p:nvSpPr>
              <p:cNvPr id="183" name="Text Box 11"/>
              <p:cNvSpPr txBox="1">
                <a:spLocks noChangeArrowheads="1"/>
              </p:cNvSpPr>
              <p:nvPr/>
            </p:nvSpPr>
            <p:spPr bwMode="auto">
              <a:xfrm>
                <a:off x="318986" y="2684463"/>
                <a:ext cx="1245506" cy="912812"/>
              </a:xfrm>
              <a:prstGeom prst="rect">
                <a:avLst/>
              </a:prstGeom>
              <a:noFill/>
              <a:ln w="52451">
                <a:noFill/>
                <a:miter lim="800000"/>
                <a:headEnd/>
                <a:tailEnd/>
              </a:ln>
              <a:effectLst/>
            </p:spPr>
            <p:txBody>
              <a:bodyPr lIns="80138" tIns="40069" rIns="80138" bIns="40069" anchor="b">
                <a:spAutoFit/>
              </a:bodyPr>
              <a:lstStyle/>
              <a:p>
                <a:pPr algn="ctr" defTabSz="914212">
                  <a:defRPr/>
                </a:pPr>
                <a:r>
                  <a:rPr lang="en-GB" dirty="0" err="1">
                    <a:solidFill>
                      <a:srgbClr val="004586"/>
                    </a:solidFill>
                    <a:latin typeface="+mj-lt"/>
                    <a:cs typeface="+mn-cs"/>
                    <a:sym typeface="Symbol" charset="2"/>
                  </a:rPr>
                  <a:t>Fenotipo</a:t>
                </a:r>
                <a:r>
                  <a:rPr lang="en-GB" dirty="0">
                    <a:solidFill>
                      <a:srgbClr val="004586"/>
                    </a:solidFill>
                    <a:latin typeface="+mj-lt"/>
                    <a:cs typeface="+mn-cs"/>
                    <a:sym typeface="Symbol" charset="2"/>
                  </a:rPr>
                  <a:t> mixto EPOC-Asma</a:t>
                </a:r>
              </a:p>
              <a:p>
                <a:pPr algn="ctr" defTabSz="914212">
                  <a:defRPr/>
                </a:pPr>
                <a:r>
                  <a:rPr lang="en-GB" dirty="0" err="1">
                    <a:solidFill>
                      <a:srgbClr val="004586"/>
                    </a:solidFill>
                    <a:latin typeface="+mj-lt"/>
                    <a:cs typeface="+mn-cs"/>
                    <a:sym typeface="Symbol" charset="2"/>
                  </a:rPr>
                  <a:t>( ± agudizac.)</a:t>
                </a:r>
              </a:p>
            </p:txBody>
          </p:sp>
        </p:grpSp>
        <p:grpSp>
          <p:nvGrpSpPr>
            <p:cNvPr id="94249" name="Agrupar 244"/>
            <p:cNvGrpSpPr>
              <a:grpSpLocks/>
            </p:cNvGrpSpPr>
            <p:nvPr/>
          </p:nvGrpSpPr>
          <p:grpSpPr bwMode="auto">
            <a:xfrm>
              <a:off x="152400" y="1828800"/>
              <a:ext cx="1676312" cy="938394"/>
              <a:chOff x="76200" y="2743200"/>
              <a:chExt cx="1676312" cy="938394"/>
            </a:xfrm>
          </p:grpSpPr>
          <p:sp>
            <p:nvSpPr>
              <p:cNvPr id="246" name="Rectángulo redondeado 245"/>
              <p:cNvSpPr/>
              <p:nvPr/>
            </p:nvSpPr>
            <p:spPr bwMode="auto">
              <a:xfrm>
                <a:off x="76077" y="2743200"/>
                <a:ext cx="1676551" cy="838200"/>
              </a:xfrm>
              <a:prstGeom prst="roundRect">
                <a:avLst/>
              </a:prstGeom>
              <a:solidFill>
                <a:srgbClr val="FF0000">
                  <a:alpha val="46000"/>
                </a:srgbClr>
              </a:solidFill>
              <a:ln w="9525" cap="flat" cmpd="sng" algn="ctr">
                <a:solidFill>
                  <a:schemeClr val="tx1"/>
                </a:solidFill>
                <a:prstDash val="solid"/>
                <a:round/>
                <a:headEnd type="none" w="med" len="med"/>
                <a:tailEnd type="none" w="med" len="med"/>
              </a:ln>
              <a:effectLst/>
            </p:spPr>
            <p:txBody>
              <a:bodyPr/>
              <a:lstStyle/>
              <a:p>
                <a:pPr algn="ctr">
                  <a:buFont typeface="Symbol" charset="2"/>
                  <a:buNone/>
                  <a:defRPr/>
                </a:pPr>
                <a:endParaRPr lang="es-ES_tradnl" sz="1600" dirty="0">
                  <a:solidFill>
                    <a:srgbClr val="004586"/>
                  </a:solidFill>
                  <a:latin typeface="+mj-lt"/>
                  <a:cs typeface="+mn-cs"/>
                  <a:sym typeface="Symbol" charset="2"/>
                </a:endParaRPr>
              </a:p>
            </p:txBody>
          </p:sp>
          <p:sp>
            <p:nvSpPr>
              <p:cNvPr id="247" name="Text Box 11"/>
              <p:cNvSpPr txBox="1">
                <a:spLocks noChangeArrowheads="1"/>
              </p:cNvSpPr>
              <p:nvPr/>
            </p:nvSpPr>
            <p:spPr bwMode="auto">
              <a:xfrm>
                <a:off x="174908" y="2830513"/>
                <a:ext cx="1396728" cy="850900"/>
              </a:xfrm>
              <a:prstGeom prst="rect">
                <a:avLst/>
              </a:prstGeom>
              <a:noFill/>
              <a:ln w="52451">
                <a:noFill/>
                <a:miter lim="800000"/>
                <a:headEnd/>
                <a:tailEnd/>
              </a:ln>
              <a:effectLst/>
            </p:spPr>
            <p:txBody>
              <a:bodyPr lIns="80138" tIns="40069" rIns="80138" bIns="40069" anchor="b">
                <a:spAutoFit/>
              </a:bodyPr>
              <a:lstStyle/>
              <a:p>
                <a:pPr algn="ctr" defTabSz="914212">
                  <a:defRPr/>
                </a:pPr>
                <a:r>
                  <a:rPr lang="en-GB" dirty="0" err="1">
                    <a:solidFill>
                      <a:srgbClr val="004586"/>
                    </a:solidFill>
                    <a:latin typeface="+mj-lt"/>
                    <a:cs typeface="+mn-cs"/>
                    <a:sym typeface="Symbol" charset="2"/>
                  </a:rPr>
                  <a:t>Fenotipo</a:t>
                </a:r>
                <a:r>
                  <a:rPr lang="en-GB" dirty="0">
                    <a:solidFill>
                      <a:srgbClr val="004586"/>
                    </a:solidFill>
                    <a:latin typeface="+mj-lt"/>
                    <a:cs typeface="+mn-cs"/>
                    <a:sym typeface="Symbol" charset="2"/>
                  </a:rPr>
                  <a:t> no agudizador </a:t>
                </a:r>
              </a:p>
              <a:p>
                <a:pPr algn="ctr" defTabSz="914212">
                  <a:defRPr/>
                </a:pPr>
                <a:endParaRPr lang="en-GB" sz="1400" dirty="0">
                  <a:solidFill>
                    <a:srgbClr val="004586"/>
                  </a:solidFill>
                  <a:latin typeface="+mj-lt"/>
                  <a:cs typeface="+mn-cs"/>
                  <a:sym typeface="Symbol" charset="2"/>
                </a:endParaRPr>
              </a:p>
            </p:txBody>
          </p:sp>
        </p:grpSp>
        <p:grpSp>
          <p:nvGrpSpPr>
            <p:cNvPr id="94250" name="Agrupar 326"/>
            <p:cNvGrpSpPr>
              <a:grpSpLocks/>
            </p:cNvGrpSpPr>
            <p:nvPr/>
          </p:nvGrpSpPr>
          <p:grpSpPr bwMode="auto">
            <a:xfrm>
              <a:off x="152400" y="3991619"/>
              <a:ext cx="1676312" cy="911917"/>
              <a:chOff x="76200" y="2696219"/>
              <a:chExt cx="1676312" cy="911917"/>
            </a:xfrm>
          </p:grpSpPr>
          <p:sp>
            <p:nvSpPr>
              <p:cNvPr id="328" name="Rectángulo redondeado 327"/>
              <p:cNvSpPr/>
              <p:nvPr/>
            </p:nvSpPr>
            <p:spPr bwMode="auto">
              <a:xfrm>
                <a:off x="76077" y="2743200"/>
                <a:ext cx="1676551" cy="838200"/>
              </a:xfrm>
              <a:prstGeom prst="roundRect">
                <a:avLst/>
              </a:prstGeom>
              <a:solidFill>
                <a:srgbClr val="FF0000">
                  <a:alpha val="46000"/>
                </a:srgbClr>
              </a:solidFill>
              <a:ln w="9525" cap="flat" cmpd="sng" algn="ctr">
                <a:solidFill>
                  <a:schemeClr val="tx1"/>
                </a:solidFill>
                <a:prstDash val="solid"/>
                <a:round/>
                <a:headEnd type="none" w="med" len="med"/>
                <a:tailEnd type="none" w="med" len="med"/>
              </a:ln>
              <a:effectLst/>
            </p:spPr>
            <p:txBody>
              <a:bodyPr/>
              <a:lstStyle/>
              <a:p>
                <a:pPr algn="ctr">
                  <a:buFont typeface="Symbol" charset="2"/>
                  <a:buNone/>
                  <a:defRPr/>
                </a:pPr>
                <a:endParaRPr lang="es-ES_tradnl" sz="1600" dirty="0">
                  <a:solidFill>
                    <a:srgbClr val="004586"/>
                  </a:solidFill>
                  <a:latin typeface="+mj-lt"/>
                  <a:cs typeface="+mn-cs"/>
                  <a:sym typeface="Symbol" charset="2"/>
                </a:endParaRPr>
              </a:p>
            </p:txBody>
          </p:sp>
          <p:sp>
            <p:nvSpPr>
              <p:cNvPr id="329" name="Text Box 11"/>
              <p:cNvSpPr txBox="1">
                <a:spLocks noChangeArrowheads="1"/>
              </p:cNvSpPr>
              <p:nvPr/>
            </p:nvSpPr>
            <p:spPr bwMode="auto">
              <a:xfrm>
                <a:off x="288027" y="2695575"/>
                <a:ext cx="1244315" cy="912813"/>
              </a:xfrm>
              <a:prstGeom prst="rect">
                <a:avLst/>
              </a:prstGeom>
              <a:noFill/>
              <a:ln w="52451">
                <a:noFill/>
                <a:miter lim="800000"/>
                <a:headEnd/>
                <a:tailEnd/>
              </a:ln>
              <a:effectLst/>
            </p:spPr>
            <p:txBody>
              <a:bodyPr lIns="80138" tIns="40069" rIns="80138" bIns="40069" anchor="b">
                <a:spAutoFit/>
              </a:bodyPr>
              <a:lstStyle/>
              <a:p>
                <a:pPr algn="ctr" defTabSz="914212">
                  <a:defRPr/>
                </a:pPr>
                <a:r>
                  <a:rPr lang="en-GB" dirty="0" err="1">
                    <a:solidFill>
                      <a:srgbClr val="004586"/>
                    </a:solidFill>
                    <a:latin typeface="+mj-lt"/>
                    <a:cs typeface="+mn-cs"/>
                    <a:sym typeface="Symbol" charset="2"/>
                  </a:rPr>
                  <a:t>Fenotipo</a:t>
                </a:r>
                <a:r>
                  <a:rPr lang="en-GB" dirty="0">
                    <a:solidFill>
                      <a:srgbClr val="004586"/>
                    </a:solidFill>
                    <a:latin typeface="+mj-lt"/>
                    <a:cs typeface="+mn-cs"/>
                    <a:sym typeface="Symbol" charset="2"/>
                  </a:rPr>
                  <a:t> agudizador </a:t>
                </a:r>
              </a:p>
              <a:p>
                <a:pPr algn="ctr" defTabSz="914212">
                  <a:defRPr/>
                </a:pPr>
                <a:r>
                  <a:rPr lang="en-GB" dirty="0">
                    <a:solidFill>
                      <a:srgbClr val="004586"/>
                    </a:solidFill>
                    <a:latin typeface="+mj-lt"/>
                    <a:cs typeface="+mn-cs"/>
                    <a:sym typeface="Symbol" charset="2"/>
                  </a:rPr>
                  <a:t>con enfisema</a:t>
                </a:r>
                <a:endParaRPr lang="en-GB" dirty="0" err="1">
                  <a:solidFill>
                    <a:srgbClr val="004586"/>
                  </a:solidFill>
                  <a:latin typeface="+mj-lt"/>
                  <a:cs typeface="+mn-cs"/>
                  <a:sym typeface="Symbol" charset="2"/>
                </a:endParaRPr>
              </a:p>
            </p:txBody>
          </p:sp>
        </p:grpSp>
        <p:grpSp>
          <p:nvGrpSpPr>
            <p:cNvPr id="94251" name="Agrupar 332"/>
            <p:cNvGrpSpPr>
              <a:grpSpLocks/>
            </p:cNvGrpSpPr>
            <p:nvPr/>
          </p:nvGrpSpPr>
          <p:grpSpPr bwMode="auto">
            <a:xfrm>
              <a:off x="139179" y="5181600"/>
              <a:ext cx="1755139" cy="838200"/>
              <a:chOff x="62979" y="2743200"/>
              <a:chExt cx="1755139" cy="838200"/>
            </a:xfrm>
          </p:grpSpPr>
          <p:sp>
            <p:nvSpPr>
              <p:cNvPr id="334" name="Rectángulo redondeado 333"/>
              <p:cNvSpPr/>
              <p:nvPr/>
            </p:nvSpPr>
            <p:spPr bwMode="auto">
              <a:xfrm>
                <a:off x="76077" y="2743200"/>
                <a:ext cx="1676551" cy="838200"/>
              </a:xfrm>
              <a:prstGeom prst="roundRect">
                <a:avLst/>
              </a:prstGeom>
              <a:solidFill>
                <a:srgbClr val="FF0000">
                  <a:alpha val="46000"/>
                </a:srgbClr>
              </a:solidFill>
              <a:ln w="9525" cap="flat" cmpd="sng" algn="ctr">
                <a:solidFill>
                  <a:schemeClr val="tx1"/>
                </a:solidFill>
                <a:prstDash val="solid"/>
                <a:round/>
                <a:headEnd type="none" w="med" len="med"/>
                <a:tailEnd type="none" w="med" len="med"/>
              </a:ln>
              <a:effectLst/>
            </p:spPr>
            <p:txBody>
              <a:bodyPr/>
              <a:lstStyle/>
              <a:p>
                <a:pPr algn="ctr">
                  <a:buFont typeface="Symbol" charset="2"/>
                  <a:buNone/>
                  <a:defRPr/>
                </a:pPr>
                <a:endParaRPr lang="es-ES_tradnl" sz="1600" dirty="0">
                  <a:solidFill>
                    <a:srgbClr val="004586"/>
                  </a:solidFill>
                  <a:latin typeface="+mj-lt"/>
                  <a:cs typeface="+mn-cs"/>
                  <a:sym typeface="Symbol" charset="2"/>
                </a:endParaRPr>
              </a:p>
            </p:txBody>
          </p:sp>
          <p:sp>
            <p:nvSpPr>
              <p:cNvPr id="335" name="Text Box 11"/>
              <p:cNvSpPr txBox="1">
                <a:spLocks noChangeArrowheads="1"/>
              </p:cNvSpPr>
              <p:nvPr/>
            </p:nvSpPr>
            <p:spPr bwMode="auto">
              <a:xfrm>
                <a:off x="62979" y="2867025"/>
                <a:ext cx="1755139" cy="633413"/>
              </a:xfrm>
              <a:prstGeom prst="rect">
                <a:avLst/>
              </a:prstGeom>
              <a:noFill/>
              <a:ln w="52451">
                <a:noFill/>
                <a:miter lim="800000"/>
                <a:headEnd/>
                <a:tailEnd/>
              </a:ln>
              <a:effectLst/>
            </p:spPr>
            <p:txBody>
              <a:bodyPr lIns="80138" tIns="40069" rIns="80138" bIns="40069" anchor="b">
                <a:spAutoFit/>
              </a:bodyPr>
              <a:lstStyle/>
              <a:p>
                <a:pPr algn="ctr" defTabSz="914212">
                  <a:defRPr/>
                </a:pPr>
                <a:r>
                  <a:rPr lang="en-GB" dirty="0" err="1">
                    <a:solidFill>
                      <a:srgbClr val="004586"/>
                    </a:solidFill>
                    <a:latin typeface="+mj-lt"/>
                    <a:cs typeface="+mn-cs"/>
                    <a:sym typeface="Symbol" charset="2"/>
                  </a:rPr>
                  <a:t>Fenotipo</a:t>
                </a:r>
                <a:r>
                  <a:rPr lang="en-GB" dirty="0">
                    <a:solidFill>
                      <a:srgbClr val="004586"/>
                    </a:solidFill>
                    <a:latin typeface="+mj-lt"/>
                    <a:cs typeface="+mn-cs"/>
                    <a:sym typeface="Symbol" charset="2"/>
                  </a:rPr>
                  <a:t> agudizador </a:t>
                </a:r>
              </a:p>
              <a:p>
                <a:pPr algn="ctr" defTabSz="914212">
                  <a:defRPr/>
                </a:pPr>
                <a:r>
                  <a:rPr lang="en-GB" dirty="0">
                    <a:solidFill>
                      <a:srgbClr val="004586"/>
                    </a:solidFill>
                    <a:latin typeface="+mj-lt"/>
                    <a:cs typeface="+mn-cs"/>
                    <a:sym typeface="Symbol" charset="2"/>
                  </a:rPr>
                  <a:t>con bronquitis crónica</a:t>
                </a:r>
                <a:endParaRPr lang="en-GB" dirty="0" err="1">
                  <a:solidFill>
                    <a:srgbClr val="004586"/>
                  </a:solidFill>
                  <a:latin typeface="+mj-lt"/>
                  <a:cs typeface="+mn-cs"/>
                  <a:sym typeface="Symbol" charset="2"/>
                </a:endParaRPr>
              </a:p>
            </p:txBody>
          </p:sp>
        </p:grpSp>
      </p:grpSp>
      <p:sp>
        <p:nvSpPr>
          <p:cNvPr id="72" name="Rectángulo 71"/>
          <p:cNvSpPr/>
          <p:nvPr/>
        </p:nvSpPr>
        <p:spPr bwMode="auto">
          <a:xfrm>
            <a:off x="2843213" y="1487488"/>
            <a:ext cx="9145587" cy="838200"/>
          </a:xfrm>
          <a:prstGeom prst="rect">
            <a:avLst/>
          </a:prstGeom>
          <a:solidFill>
            <a:schemeClr val="bg1"/>
          </a:solidFill>
          <a:ln w="9525" cap="flat" cmpd="sng" algn="ctr">
            <a:solidFill>
              <a:schemeClr val="tx1"/>
            </a:solidFill>
            <a:prstDash val="solid"/>
            <a:round/>
            <a:headEnd type="none" w="med" len="med"/>
            <a:tailEnd type="none" w="med" len="med"/>
          </a:ln>
          <a:effectLst>
            <a:outerShdw blurRad="63500" dist="35921" dir="2700000" algn="ctr" rotWithShape="0">
              <a:schemeClr val="tx1"/>
            </a:outerShdw>
          </a:effectLst>
        </p:spPr>
        <p:txBody>
          <a:bodyPr lIns="104274" tIns="52138" rIns="104274" bIns="52138"/>
          <a:lstStyle/>
          <a:p>
            <a:pPr algn="ctr">
              <a:buFont typeface="Symbol" charset="2"/>
              <a:buNone/>
              <a:defRPr/>
            </a:pPr>
            <a:endParaRPr lang="es-ES_tradnl" sz="1100" b="1" dirty="0">
              <a:solidFill>
                <a:srgbClr val="004586"/>
              </a:solidFill>
              <a:latin typeface="Times New Roman" charset="0"/>
              <a:cs typeface="+mn-cs"/>
              <a:sym typeface="Symbol" charset="2"/>
            </a:endParaRPr>
          </a:p>
        </p:txBody>
      </p:sp>
      <p:sp>
        <p:nvSpPr>
          <p:cNvPr id="278" name="Text Box 11"/>
          <p:cNvSpPr txBox="1">
            <a:spLocks noChangeArrowheads="1"/>
          </p:cNvSpPr>
          <p:nvPr/>
        </p:nvSpPr>
        <p:spPr bwMode="auto">
          <a:xfrm>
            <a:off x="2979738" y="1677988"/>
            <a:ext cx="1660525" cy="276225"/>
          </a:xfrm>
          <a:prstGeom prst="rect">
            <a:avLst/>
          </a:prstGeom>
          <a:noFill/>
          <a:ln w="52451">
            <a:noFill/>
            <a:miter lim="800000"/>
            <a:headEnd/>
            <a:tailEnd/>
          </a:ln>
          <a:effectLst/>
        </p:spPr>
        <p:txBody>
          <a:bodyPr lIns="91386" tIns="45693" rIns="91386" bIns="45693" anchor="b">
            <a:spAutoFit/>
          </a:bodyPr>
          <a:lstStyle/>
          <a:p>
            <a:pPr algn="ctr" defTabSz="914212">
              <a:defRPr/>
            </a:pPr>
            <a:r>
              <a:rPr lang="en-GB" sz="1200" dirty="0" err="1">
                <a:solidFill>
                  <a:srgbClr val="004586"/>
                </a:solidFill>
                <a:latin typeface="+mj-lt"/>
                <a:cs typeface="+mn-cs"/>
                <a:sym typeface="Symbol" charset="2"/>
              </a:rPr>
              <a:t>LAMA o LABA</a:t>
            </a:r>
          </a:p>
        </p:txBody>
      </p:sp>
      <p:sp>
        <p:nvSpPr>
          <p:cNvPr id="297" name="Text Box 11"/>
          <p:cNvSpPr txBox="1">
            <a:spLocks noChangeArrowheads="1"/>
          </p:cNvSpPr>
          <p:nvPr/>
        </p:nvSpPr>
        <p:spPr bwMode="auto">
          <a:xfrm>
            <a:off x="5062538" y="1620838"/>
            <a:ext cx="1660525" cy="261937"/>
          </a:xfrm>
          <a:prstGeom prst="rect">
            <a:avLst/>
          </a:prstGeom>
          <a:noFill/>
          <a:ln w="52451">
            <a:noFill/>
            <a:miter lim="800000"/>
            <a:headEnd/>
            <a:tailEnd/>
          </a:ln>
          <a:effectLst/>
        </p:spPr>
        <p:txBody>
          <a:bodyPr lIns="91386" tIns="45693" rIns="91386" bIns="45693" anchor="b">
            <a:spAutoFit/>
          </a:bodyPr>
          <a:lstStyle/>
          <a:p>
            <a:pPr algn="ctr" defTabSz="914212">
              <a:defRPr/>
            </a:pPr>
            <a:r>
              <a:rPr lang="en-GB" sz="1100" dirty="0">
                <a:solidFill>
                  <a:srgbClr val="004586"/>
                </a:solidFill>
                <a:latin typeface="+mj-lt"/>
                <a:cs typeface="+mn-cs"/>
                <a:sym typeface="Symbol" charset="2"/>
              </a:rPr>
              <a:t>LAMA o LABA</a:t>
            </a:r>
          </a:p>
        </p:txBody>
      </p:sp>
      <p:sp>
        <p:nvSpPr>
          <p:cNvPr id="298" name="Text Box 11"/>
          <p:cNvSpPr txBox="1">
            <a:spLocks noChangeArrowheads="1"/>
          </p:cNvSpPr>
          <p:nvPr/>
        </p:nvSpPr>
        <p:spPr bwMode="auto">
          <a:xfrm>
            <a:off x="7248525" y="1692275"/>
            <a:ext cx="1657350" cy="261938"/>
          </a:xfrm>
          <a:prstGeom prst="rect">
            <a:avLst/>
          </a:prstGeom>
          <a:noFill/>
          <a:ln w="52451">
            <a:noFill/>
            <a:miter lim="800000"/>
            <a:headEnd/>
            <a:tailEnd/>
          </a:ln>
          <a:effectLst/>
        </p:spPr>
        <p:txBody>
          <a:bodyPr lIns="91386" tIns="45693" rIns="91386" bIns="45693" anchor="b">
            <a:spAutoFit/>
          </a:bodyPr>
          <a:lstStyle/>
          <a:p>
            <a:pPr algn="ctr" defTabSz="914212">
              <a:defRPr/>
            </a:pPr>
            <a:r>
              <a:rPr lang="en-GB" sz="1100" dirty="0">
                <a:solidFill>
                  <a:srgbClr val="004586"/>
                </a:solidFill>
                <a:latin typeface="+mj-lt"/>
                <a:cs typeface="+mn-cs"/>
                <a:sym typeface="Symbol" charset="2"/>
              </a:rPr>
              <a:t>LAMA + LABA</a:t>
            </a:r>
          </a:p>
        </p:txBody>
      </p:sp>
      <p:sp>
        <p:nvSpPr>
          <p:cNvPr id="299" name="Text Box 11"/>
          <p:cNvSpPr txBox="1">
            <a:spLocks noChangeArrowheads="1"/>
          </p:cNvSpPr>
          <p:nvPr/>
        </p:nvSpPr>
        <p:spPr bwMode="auto">
          <a:xfrm>
            <a:off x="9296400" y="1692275"/>
            <a:ext cx="2641600" cy="261938"/>
          </a:xfrm>
          <a:prstGeom prst="rect">
            <a:avLst/>
          </a:prstGeom>
          <a:noFill/>
          <a:ln w="52451">
            <a:noFill/>
            <a:miter lim="800000"/>
            <a:headEnd/>
            <a:tailEnd/>
          </a:ln>
          <a:effectLst/>
        </p:spPr>
        <p:txBody>
          <a:bodyPr lIns="91386" tIns="45693" rIns="91386" bIns="45693" anchor="b">
            <a:spAutoFit/>
          </a:bodyPr>
          <a:lstStyle/>
          <a:p>
            <a:pPr algn="ctr" defTabSz="914212">
              <a:defRPr/>
            </a:pPr>
            <a:r>
              <a:rPr lang="en-GB" sz="1100" dirty="0">
                <a:solidFill>
                  <a:srgbClr val="004586"/>
                </a:solidFill>
                <a:latin typeface="+mj-lt"/>
                <a:cs typeface="+mn-cs"/>
                <a:sym typeface="Symbol" charset="2"/>
              </a:rPr>
              <a:t>LAMA + </a:t>
            </a:r>
            <a:r>
              <a:rPr lang="en-GB" sz="1100" dirty="0" err="1">
                <a:solidFill>
                  <a:srgbClr val="004586"/>
                </a:solidFill>
                <a:latin typeface="+mj-lt"/>
                <a:cs typeface="+mn-cs"/>
                <a:sym typeface="Symbol" charset="2"/>
              </a:rPr>
              <a:t>LABA+Teofilinas</a:t>
            </a:r>
            <a:endParaRPr lang="en-GB" sz="1100" dirty="0">
              <a:solidFill>
                <a:srgbClr val="004586"/>
              </a:solidFill>
              <a:latin typeface="+mj-lt"/>
              <a:cs typeface="+mn-cs"/>
              <a:sym typeface="Symbol" charset="2"/>
            </a:endParaRPr>
          </a:p>
        </p:txBody>
      </p:sp>
      <p:sp>
        <p:nvSpPr>
          <p:cNvPr id="75" name="Text Box 11"/>
          <p:cNvSpPr txBox="1">
            <a:spLocks noChangeArrowheads="1"/>
          </p:cNvSpPr>
          <p:nvPr/>
        </p:nvSpPr>
        <p:spPr bwMode="auto">
          <a:xfrm>
            <a:off x="2979738" y="1843088"/>
            <a:ext cx="1660525" cy="276225"/>
          </a:xfrm>
          <a:prstGeom prst="rect">
            <a:avLst/>
          </a:prstGeom>
          <a:noFill/>
          <a:ln w="52451">
            <a:noFill/>
            <a:miter lim="800000"/>
            <a:headEnd/>
            <a:tailEnd/>
          </a:ln>
          <a:effectLst/>
        </p:spPr>
        <p:txBody>
          <a:bodyPr lIns="91386" tIns="45693" rIns="91386" bIns="45693" anchor="b">
            <a:spAutoFit/>
          </a:bodyPr>
          <a:lstStyle/>
          <a:p>
            <a:pPr algn="ctr" defTabSz="914212">
              <a:defRPr/>
            </a:pPr>
            <a:r>
              <a:rPr lang="en-GB" sz="1200" dirty="0" err="1">
                <a:solidFill>
                  <a:srgbClr val="004586"/>
                </a:solidFill>
                <a:latin typeface="+mj-lt"/>
                <a:cs typeface="+mn-cs"/>
                <a:sym typeface="Symbol" charset="2"/>
              </a:rPr>
              <a:t>SABA o SAMA*</a:t>
            </a:r>
          </a:p>
        </p:txBody>
      </p:sp>
      <p:sp>
        <p:nvSpPr>
          <p:cNvPr id="76" name="Text Box 11"/>
          <p:cNvSpPr txBox="1">
            <a:spLocks noChangeArrowheads="1"/>
          </p:cNvSpPr>
          <p:nvPr/>
        </p:nvSpPr>
        <p:spPr bwMode="auto">
          <a:xfrm>
            <a:off x="5062538" y="1858963"/>
            <a:ext cx="1660525" cy="260350"/>
          </a:xfrm>
          <a:prstGeom prst="rect">
            <a:avLst/>
          </a:prstGeom>
          <a:noFill/>
          <a:ln w="52451">
            <a:noFill/>
            <a:miter lim="800000"/>
            <a:headEnd/>
            <a:tailEnd/>
          </a:ln>
          <a:effectLst/>
        </p:spPr>
        <p:txBody>
          <a:bodyPr lIns="91386" tIns="45693" rIns="91386" bIns="45693" anchor="b">
            <a:spAutoFit/>
          </a:bodyPr>
          <a:lstStyle/>
          <a:p>
            <a:pPr algn="ctr" defTabSz="914212">
              <a:defRPr/>
            </a:pPr>
            <a:r>
              <a:rPr lang="en-GB" sz="1100" dirty="0">
                <a:solidFill>
                  <a:srgbClr val="004586"/>
                </a:solidFill>
                <a:latin typeface="+mj-lt"/>
                <a:cs typeface="+mn-cs"/>
                <a:sym typeface="Symbol" charset="2"/>
              </a:rPr>
              <a:t>LAMA+ LABA</a:t>
            </a:r>
          </a:p>
        </p:txBody>
      </p:sp>
      <p:sp>
        <p:nvSpPr>
          <p:cNvPr id="77" name="Rectángulo 76"/>
          <p:cNvSpPr/>
          <p:nvPr/>
        </p:nvSpPr>
        <p:spPr bwMode="auto">
          <a:xfrm>
            <a:off x="2843213" y="2554288"/>
            <a:ext cx="9145587" cy="838200"/>
          </a:xfrm>
          <a:prstGeom prst="rect">
            <a:avLst/>
          </a:prstGeom>
          <a:solidFill>
            <a:schemeClr val="bg1"/>
          </a:solidFill>
          <a:ln w="9525" cap="flat" cmpd="sng" algn="ctr">
            <a:solidFill>
              <a:schemeClr val="tx1"/>
            </a:solidFill>
            <a:prstDash val="solid"/>
            <a:round/>
            <a:headEnd type="none" w="med" len="med"/>
            <a:tailEnd type="none" w="med" len="med"/>
          </a:ln>
          <a:effectLst>
            <a:outerShdw blurRad="63500" dist="35921" dir="2700000" algn="ctr" rotWithShape="0">
              <a:schemeClr val="tx1"/>
            </a:outerShdw>
          </a:effectLst>
        </p:spPr>
        <p:txBody>
          <a:bodyPr lIns="104274" tIns="52138" rIns="104274" bIns="52138"/>
          <a:lstStyle/>
          <a:p>
            <a:pPr algn="ctr">
              <a:buFont typeface="Symbol" charset="2"/>
              <a:buNone/>
              <a:defRPr/>
            </a:pPr>
            <a:endParaRPr lang="es-ES_tradnl" sz="1100" b="1" dirty="0">
              <a:solidFill>
                <a:srgbClr val="004586"/>
              </a:solidFill>
              <a:latin typeface="Times New Roman" charset="0"/>
              <a:cs typeface="+mn-cs"/>
              <a:sym typeface="Symbol" charset="2"/>
            </a:endParaRPr>
          </a:p>
        </p:txBody>
      </p:sp>
      <p:sp>
        <p:nvSpPr>
          <p:cNvPr id="79" name="Text Box 11"/>
          <p:cNvSpPr txBox="1">
            <a:spLocks noChangeArrowheads="1"/>
          </p:cNvSpPr>
          <p:nvPr/>
        </p:nvSpPr>
        <p:spPr bwMode="auto">
          <a:xfrm>
            <a:off x="2979738" y="2700338"/>
            <a:ext cx="1660525" cy="261937"/>
          </a:xfrm>
          <a:prstGeom prst="rect">
            <a:avLst/>
          </a:prstGeom>
          <a:noFill/>
          <a:ln w="52451">
            <a:noFill/>
            <a:miter lim="800000"/>
            <a:headEnd/>
            <a:tailEnd/>
          </a:ln>
          <a:effectLst/>
        </p:spPr>
        <p:txBody>
          <a:bodyPr lIns="91386" tIns="45693" rIns="91386" bIns="45693" anchor="b">
            <a:spAutoFit/>
          </a:bodyPr>
          <a:lstStyle/>
          <a:p>
            <a:pPr algn="ctr" defTabSz="914212">
              <a:defRPr/>
            </a:pPr>
            <a:r>
              <a:rPr lang="en-GB" sz="1100" dirty="0" err="1">
                <a:solidFill>
                  <a:srgbClr val="004586"/>
                </a:solidFill>
                <a:latin typeface="+mj-lt"/>
                <a:cs typeface="+mn-cs"/>
                <a:sym typeface="Symbol" charset="2"/>
              </a:rPr>
              <a:t>LABA + CI</a:t>
            </a:r>
          </a:p>
        </p:txBody>
      </p:sp>
      <p:sp>
        <p:nvSpPr>
          <p:cNvPr id="80" name="Text Box 11"/>
          <p:cNvSpPr txBox="1">
            <a:spLocks noChangeArrowheads="1"/>
          </p:cNvSpPr>
          <p:nvPr/>
        </p:nvSpPr>
        <p:spPr bwMode="auto">
          <a:xfrm>
            <a:off x="5062538" y="2700338"/>
            <a:ext cx="1660525" cy="261937"/>
          </a:xfrm>
          <a:prstGeom prst="rect">
            <a:avLst/>
          </a:prstGeom>
          <a:noFill/>
          <a:ln w="52451">
            <a:noFill/>
            <a:miter lim="800000"/>
            <a:headEnd/>
            <a:tailEnd/>
          </a:ln>
          <a:effectLst/>
        </p:spPr>
        <p:txBody>
          <a:bodyPr lIns="91386" tIns="45693" rIns="91386" bIns="45693" anchor="b">
            <a:spAutoFit/>
          </a:bodyPr>
          <a:lstStyle/>
          <a:p>
            <a:pPr algn="ctr" defTabSz="914212">
              <a:defRPr/>
            </a:pPr>
            <a:r>
              <a:rPr lang="en-GB" sz="1100" dirty="0" err="1">
                <a:solidFill>
                  <a:srgbClr val="004586"/>
                </a:solidFill>
                <a:latin typeface="+mj-lt"/>
                <a:cs typeface="+mn-cs"/>
                <a:sym typeface="Symbol" charset="2"/>
              </a:rPr>
              <a:t>LABA + CI</a:t>
            </a:r>
          </a:p>
        </p:txBody>
      </p:sp>
      <p:sp>
        <p:nvSpPr>
          <p:cNvPr id="81" name="Text Box 11"/>
          <p:cNvSpPr txBox="1">
            <a:spLocks noChangeArrowheads="1"/>
          </p:cNvSpPr>
          <p:nvPr/>
        </p:nvSpPr>
        <p:spPr bwMode="auto">
          <a:xfrm>
            <a:off x="7112000" y="2700338"/>
            <a:ext cx="1930400" cy="261937"/>
          </a:xfrm>
          <a:prstGeom prst="rect">
            <a:avLst/>
          </a:prstGeom>
          <a:noFill/>
          <a:ln w="52451">
            <a:noFill/>
            <a:miter lim="800000"/>
            <a:headEnd/>
            <a:tailEnd/>
          </a:ln>
          <a:effectLst/>
        </p:spPr>
        <p:txBody>
          <a:bodyPr lIns="91386" tIns="45693" rIns="91386" bIns="45693" anchor="b">
            <a:spAutoFit/>
          </a:bodyPr>
          <a:lstStyle/>
          <a:p>
            <a:pPr algn="ctr" defTabSz="914212">
              <a:defRPr/>
            </a:pPr>
            <a:r>
              <a:rPr lang="en-GB" sz="1100" dirty="0">
                <a:solidFill>
                  <a:srgbClr val="004586"/>
                </a:solidFill>
                <a:latin typeface="+mj-lt"/>
                <a:cs typeface="+mn-cs"/>
                <a:sym typeface="Symbol" charset="2"/>
              </a:rPr>
              <a:t>LAMA + LABA + CI</a:t>
            </a:r>
          </a:p>
        </p:txBody>
      </p:sp>
      <p:sp>
        <p:nvSpPr>
          <p:cNvPr id="82" name="Text Box 11"/>
          <p:cNvSpPr txBox="1">
            <a:spLocks noChangeArrowheads="1"/>
          </p:cNvSpPr>
          <p:nvPr/>
        </p:nvSpPr>
        <p:spPr bwMode="auto">
          <a:xfrm>
            <a:off x="9296400" y="2700338"/>
            <a:ext cx="2641600" cy="261937"/>
          </a:xfrm>
          <a:prstGeom prst="rect">
            <a:avLst/>
          </a:prstGeom>
          <a:noFill/>
          <a:ln w="52451">
            <a:noFill/>
            <a:miter lim="800000"/>
            <a:headEnd/>
            <a:tailEnd/>
          </a:ln>
          <a:effectLst/>
        </p:spPr>
        <p:txBody>
          <a:bodyPr lIns="91386" tIns="45693" rIns="91386" bIns="45693" anchor="b">
            <a:spAutoFit/>
          </a:bodyPr>
          <a:lstStyle/>
          <a:p>
            <a:pPr algn="ctr" defTabSz="914212">
              <a:defRPr/>
            </a:pPr>
            <a:r>
              <a:rPr lang="en-GB" sz="1100" dirty="0">
                <a:solidFill>
                  <a:srgbClr val="004586"/>
                </a:solidFill>
                <a:latin typeface="+mj-lt"/>
                <a:cs typeface="+mn-cs"/>
                <a:sym typeface="Symbol" charset="2"/>
              </a:rPr>
              <a:t>LAMA + LABA+ CI</a:t>
            </a:r>
          </a:p>
        </p:txBody>
      </p:sp>
      <p:sp>
        <p:nvSpPr>
          <p:cNvPr id="84" name="Text Box 11"/>
          <p:cNvSpPr txBox="1">
            <a:spLocks noChangeArrowheads="1"/>
          </p:cNvSpPr>
          <p:nvPr/>
        </p:nvSpPr>
        <p:spPr bwMode="auto">
          <a:xfrm>
            <a:off x="9194800" y="2860675"/>
            <a:ext cx="2844800" cy="430213"/>
          </a:xfrm>
          <a:prstGeom prst="rect">
            <a:avLst/>
          </a:prstGeom>
          <a:noFill/>
          <a:ln w="52451">
            <a:noFill/>
            <a:miter lim="800000"/>
            <a:headEnd/>
            <a:tailEnd/>
          </a:ln>
          <a:effectLst/>
        </p:spPr>
        <p:txBody>
          <a:bodyPr lIns="91386" tIns="45693" rIns="91386" bIns="45693" anchor="b">
            <a:spAutoFit/>
          </a:bodyPr>
          <a:lstStyle/>
          <a:p>
            <a:pPr algn="ctr" defTabSz="914212">
              <a:defRPr/>
            </a:pPr>
            <a:r>
              <a:rPr lang="en-GB" sz="1100" dirty="0">
                <a:solidFill>
                  <a:srgbClr val="004586"/>
                </a:solidFill>
                <a:latin typeface="Arial" charset="0"/>
                <a:cs typeface="+mn-cs"/>
                <a:sym typeface="Symbol" charset="2"/>
              </a:rPr>
              <a:t>(</a:t>
            </a:r>
            <a:r>
              <a:rPr lang="en-GB" sz="1100" dirty="0" err="1">
                <a:solidFill>
                  <a:srgbClr val="004586"/>
                </a:solidFill>
                <a:latin typeface="Arial" charset="0"/>
                <a:cs typeface="+mn-cs"/>
                <a:sym typeface="Symbol" charset="2"/>
              </a:rPr>
              <a:t>Valorar</a:t>
            </a:r>
            <a:r>
              <a:rPr lang="en-GB" sz="1100" dirty="0">
                <a:solidFill>
                  <a:srgbClr val="004586"/>
                </a:solidFill>
                <a:latin typeface="Arial" charset="0"/>
                <a:cs typeface="+mn-cs"/>
                <a:sym typeface="Symbol" charset="2"/>
              </a:rPr>
              <a:t> </a:t>
            </a:r>
            <a:r>
              <a:rPr lang="en-GB" sz="1100" dirty="0" err="1">
                <a:solidFill>
                  <a:srgbClr val="004586"/>
                </a:solidFill>
                <a:latin typeface="Arial" charset="0"/>
                <a:cs typeface="+mn-cs"/>
                <a:sym typeface="Symbol" charset="2"/>
              </a:rPr>
              <a:t>añadir</a:t>
            </a:r>
            <a:r>
              <a:rPr lang="en-GB" sz="1100" dirty="0">
                <a:solidFill>
                  <a:srgbClr val="004586"/>
                </a:solidFill>
                <a:latin typeface="Arial" charset="0"/>
                <a:cs typeface="+mn-cs"/>
                <a:sym typeface="Symbol" charset="2"/>
              </a:rPr>
              <a:t> </a:t>
            </a:r>
            <a:r>
              <a:rPr lang="en-GB" sz="1100" dirty="0" err="1">
                <a:solidFill>
                  <a:srgbClr val="004586"/>
                </a:solidFill>
                <a:latin typeface="Arial" charset="0"/>
                <a:cs typeface="+mn-cs"/>
                <a:sym typeface="Symbol" charset="2"/>
              </a:rPr>
              <a:t>teofilina</a:t>
            </a:r>
            <a:r>
              <a:rPr lang="en-GB" sz="1100" dirty="0">
                <a:solidFill>
                  <a:srgbClr val="004586"/>
                </a:solidFill>
                <a:latin typeface="Arial" charset="0"/>
                <a:cs typeface="+mn-cs"/>
                <a:sym typeface="Symbol" charset="2"/>
              </a:rPr>
              <a:t> o IPE4 </a:t>
            </a:r>
            <a:r>
              <a:rPr lang="en-GB" sz="1100" dirty="0" err="1">
                <a:solidFill>
                  <a:srgbClr val="004586"/>
                </a:solidFill>
                <a:latin typeface="Arial" charset="0"/>
                <a:cs typeface="+mn-cs"/>
                <a:sym typeface="Symbol" charset="2"/>
              </a:rPr>
              <a:t>si</a:t>
            </a:r>
            <a:r>
              <a:rPr lang="en-GB" sz="1100" dirty="0">
                <a:solidFill>
                  <a:srgbClr val="004586"/>
                </a:solidFill>
                <a:latin typeface="Arial" charset="0"/>
                <a:cs typeface="+mn-cs"/>
                <a:sym typeface="Symbol" charset="2"/>
              </a:rPr>
              <a:t> </a:t>
            </a:r>
            <a:r>
              <a:rPr lang="en-GB" sz="1100" dirty="0" err="1">
                <a:solidFill>
                  <a:srgbClr val="004586"/>
                </a:solidFill>
                <a:latin typeface="Arial" charset="0"/>
                <a:cs typeface="+mn-cs"/>
                <a:sym typeface="Symbol" charset="2"/>
              </a:rPr>
              <a:t>expectoración</a:t>
            </a:r>
            <a:r>
              <a:rPr lang="en-GB" sz="1100" dirty="0">
                <a:solidFill>
                  <a:srgbClr val="004586"/>
                </a:solidFill>
                <a:latin typeface="Arial" charset="0"/>
                <a:cs typeface="+mn-cs"/>
                <a:sym typeface="Symbol" charset="2"/>
              </a:rPr>
              <a:t> y </a:t>
            </a:r>
            <a:r>
              <a:rPr lang="en-GB" sz="1100" dirty="0" err="1">
                <a:solidFill>
                  <a:srgbClr val="004586"/>
                </a:solidFill>
                <a:latin typeface="Arial" charset="0"/>
                <a:cs typeface="+mn-cs"/>
                <a:sym typeface="Symbol" charset="2"/>
              </a:rPr>
              <a:t>agudizaciones</a:t>
            </a:r>
            <a:r>
              <a:rPr lang="en-GB" sz="1100" dirty="0">
                <a:solidFill>
                  <a:srgbClr val="004586"/>
                </a:solidFill>
                <a:latin typeface="Arial" charset="0"/>
                <a:cs typeface="+mn-cs"/>
                <a:sym typeface="Symbol" charset="2"/>
              </a:rPr>
              <a:t>)</a:t>
            </a:r>
          </a:p>
        </p:txBody>
      </p:sp>
      <p:sp>
        <p:nvSpPr>
          <p:cNvPr id="85" name="Rectángulo 84"/>
          <p:cNvSpPr/>
          <p:nvPr/>
        </p:nvSpPr>
        <p:spPr bwMode="auto">
          <a:xfrm>
            <a:off x="2859088" y="3621088"/>
            <a:ext cx="9145587" cy="990600"/>
          </a:xfrm>
          <a:prstGeom prst="rect">
            <a:avLst/>
          </a:prstGeom>
          <a:solidFill>
            <a:schemeClr val="bg1"/>
          </a:solidFill>
          <a:ln w="9525" cap="flat" cmpd="sng" algn="ctr">
            <a:solidFill>
              <a:schemeClr val="tx1"/>
            </a:solidFill>
            <a:prstDash val="solid"/>
            <a:round/>
            <a:headEnd type="none" w="med" len="med"/>
            <a:tailEnd type="none" w="med" len="med"/>
          </a:ln>
          <a:effectLst>
            <a:outerShdw blurRad="63500" dist="35921" dir="2700000" algn="ctr" rotWithShape="0">
              <a:schemeClr val="tx1"/>
            </a:outerShdw>
          </a:effectLst>
        </p:spPr>
        <p:txBody>
          <a:bodyPr lIns="104274" tIns="52138" rIns="104274" bIns="52138"/>
          <a:lstStyle/>
          <a:p>
            <a:pPr algn="ctr">
              <a:buFont typeface="Symbol" charset="2"/>
              <a:buNone/>
              <a:defRPr/>
            </a:pPr>
            <a:endParaRPr lang="es-ES_tradnl" sz="1100" b="1" dirty="0">
              <a:solidFill>
                <a:srgbClr val="004586"/>
              </a:solidFill>
              <a:latin typeface="Times New Roman" charset="0"/>
              <a:cs typeface="+mn-cs"/>
              <a:sym typeface="Symbol" charset="2"/>
            </a:endParaRPr>
          </a:p>
        </p:txBody>
      </p:sp>
      <p:sp>
        <p:nvSpPr>
          <p:cNvPr id="92" name="Text Box 11"/>
          <p:cNvSpPr txBox="1">
            <a:spLocks noChangeArrowheads="1"/>
          </p:cNvSpPr>
          <p:nvPr/>
        </p:nvSpPr>
        <p:spPr bwMode="auto">
          <a:xfrm>
            <a:off x="5072063" y="3998913"/>
            <a:ext cx="1658937" cy="260350"/>
          </a:xfrm>
          <a:prstGeom prst="rect">
            <a:avLst/>
          </a:prstGeom>
          <a:noFill/>
          <a:ln w="52451">
            <a:noFill/>
            <a:miter lim="800000"/>
            <a:headEnd/>
            <a:tailEnd/>
          </a:ln>
          <a:effectLst/>
        </p:spPr>
        <p:txBody>
          <a:bodyPr lIns="91386" tIns="45693" rIns="91386" bIns="45693" anchor="b">
            <a:spAutoFit/>
          </a:bodyPr>
          <a:lstStyle/>
          <a:p>
            <a:pPr algn="ctr" defTabSz="914212">
              <a:defRPr/>
            </a:pPr>
            <a:r>
              <a:rPr lang="en-GB" sz="1100" dirty="0">
                <a:solidFill>
                  <a:srgbClr val="004586"/>
                </a:solidFill>
                <a:latin typeface="+mj-lt"/>
                <a:cs typeface="+mn-cs"/>
                <a:sym typeface="Symbol" charset="2"/>
              </a:rPr>
              <a:t>LAMA + LABA</a:t>
            </a:r>
          </a:p>
        </p:txBody>
      </p:sp>
      <p:sp>
        <p:nvSpPr>
          <p:cNvPr id="93" name="Rectángulo 92"/>
          <p:cNvSpPr/>
          <p:nvPr/>
        </p:nvSpPr>
        <p:spPr bwMode="auto">
          <a:xfrm>
            <a:off x="2843213" y="4702175"/>
            <a:ext cx="9145587" cy="1204913"/>
          </a:xfrm>
          <a:prstGeom prst="rect">
            <a:avLst/>
          </a:prstGeom>
          <a:solidFill>
            <a:schemeClr val="bg1"/>
          </a:solidFill>
          <a:ln w="9525" cap="flat" cmpd="sng" algn="ctr">
            <a:solidFill>
              <a:schemeClr val="tx1"/>
            </a:solidFill>
            <a:prstDash val="solid"/>
            <a:round/>
            <a:headEnd type="none" w="med" len="med"/>
            <a:tailEnd type="none" w="med" len="med"/>
          </a:ln>
          <a:effectLst>
            <a:outerShdw blurRad="63500" dist="35921" dir="2700000" algn="ctr" rotWithShape="0">
              <a:schemeClr val="tx1"/>
            </a:outerShdw>
          </a:effectLst>
        </p:spPr>
        <p:txBody>
          <a:bodyPr lIns="104274" tIns="52138" rIns="104274" bIns="52138"/>
          <a:lstStyle/>
          <a:p>
            <a:pPr algn="ctr">
              <a:buFont typeface="Symbol" charset="2"/>
              <a:buNone/>
              <a:defRPr/>
            </a:pPr>
            <a:endParaRPr lang="es-ES_tradnl" sz="1100" b="1" dirty="0">
              <a:solidFill>
                <a:srgbClr val="004586"/>
              </a:solidFill>
              <a:latin typeface="Times New Roman" charset="0"/>
              <a:cs typeface="+mn-cs"/>
              <a:sym typeface="Symbol" charset="2"/>
            </a:endParaRPr>
          </a:p>
        </p:txBody>
      </p:sp>
      <p:grpSp>
        <p:nvGrpSpPr>
          <p:cNvPr id="94230" name="Agrupar 169"/>
          <p:cNvGrpSpPr>
            <a:grpSpLocks/>
          </p:cNvGrpSpPr>
          <p:nvPr/>
        </p:nvGrpSpPr>
        <p:grpSpPr bwMode="auto">
          <a:xfrm>
            <a:off x="2979738" y="3792538"/>
            <a:ext cx="8958262" cy="476250"/>
            <a:chOff x="2235245" y="4075928"/>
            <a:chExt cx="6718255" cy="476883"/>
          </a:xfrm>
        </p:grpSpPr>
        <p:sp>
          <p:nvSpPr>
            <p:cNvPr id="87" name="Text Box 11"/>
            <p:cNvSpPr txBox="1">
              <a:spLocks noChangeArrowheads="1"/>
            </p:cNvSpPr>
            <p:nvPr/>
          </p:nvSpPr>
          <p:spPr bwMode="auto">
            <a:xfrm>
              <a:off x="2235245" y="4147460"/>
              <a:ext cx="1245312" cy="251158"/>
            </a:xfrm>
            <a:prstGeom prst="rect">
              <a:avLst/>
            </a:prstGeom>
            <a:noFill/>
            <a:ln w="52451">
              <a:noFill/>
              <a:miter lim="800000"/>
              <a:headEnd/>
              <a:tailEnd/>
            </a:ln>
            <a:effectLst/>
          </p:spPr>
          <p:txBody>
            <a:bodyPr lIns="80138" tIns="40069" rIns="80138" bIns="40069" anchor="b">
              <a:spAutoFit/>
            </a:bodyPr>
            <a:lstStyle/>
            <a:p>
              <a:pPr algn="ctr" defTabSz="914212">
                <a:defRPr/>
              </a:pPr>
              <a:r>
                <a:rPr lang="en-GB" sz="1100" dirty="0">
                  <a:solidFill>
                    <a:srgbClr val="004586"/>
                  </a:solidFill>
                  <a:latin typeface="+mj-lt"/>
                  <a:cs typeface="+mn-cs"/>
                  <a:sym typeface="Symbol" charset="2"/>
                </a:rPr>
                <a:t>LAMA </a:t>
              </a:r>
              <a:r>
                <a:rPr lang="en-GB" sz="1100" dirty="0" err="1">
                  <a:solidFill>
                    <a:srgbClr val="004586"/>
                  </a:solidFill>
                  <a:latin typeface="+mj-lt"/>
                  <a:cs typeface="+mn-cs"/>
                  <a:sym typeface="Symbol" charset="2"/>
                </a:rPr>
                <a:t>o</a:t>
              </a:r>
              <a:r>
                <a:rPr lang="en-GB" sz="1100" dirty="0">
                  <a:solidFill>
                    <a:srgbClr val="004586"/>
                  </a:solidFill>
                  <a:latin typeface="+mj-lt"/>
                  <a:cs typeface="+mn-cs"/>
                  <a:sym typeface="Symbol" charset="2"/>
                </a:rPr>
                <a:t> LABA</a:t>
              </a:r>
            </a:p>
          </p:txBody>
        </p:sp>
        <p:sp>
          <p:nvSpPr>
            <p:cNvPr id="88" name="Text Box 11"/>
            <p:cNvSpPr txBox="1">
              <a:spLocks noChangeArrowheads="1"/>
            </p:cNvSpPr>
            <p:nvPr/>
          </p:nvSpPr>
          <p:spPr bwMode="auto">
            <a:xfrm>
              <a:off x="3619851" y="4075928"/>
              <a:ext cx="1600095" cy="251158"/>
            </a:xfrm>
            <a:prstGeom prst="rect">
              <a:avLst/>
            </a:prstGeom>
            <a:noFill/>
            <a:ln w="52451">
              <a:noFill/>
              <a:miter lim="800000"/>
              <a:headEnd/>
              <a:tailEnd/>
            </a:ln>
            <a:effectLst/>
          </p:spPr>
          <p:txBody>
            <a:bodyPr lIns="80138" tIns="40069" rIns="80138" bIns="40069" anchor="b">
              <a:spAutoFit/>
            </a:bodyPr>
            <a:lstStyle/>
            <a:p>
              <a:pPr algn="ctr" defTabSz="914212">
                <a:defRPr/>
              </a:pPr>
              <a:r>
                <a:rPr lang="en-GB" sz="1100" dirty="0">
                  <a:solidFill>
                    <a:srgbClr val="004586"/>
                  </a:solidFill>
                  <a:latin typeface="+mj-lt"/>
                  <a:cs typeface="+mn-cs"/>
                  <a:sym typeface="Symbol" charset="2"/>
                </a:rPr>
                <a:t>LABA+ CI</a:t>
              </a:r>
            </a:p>
          </p:txBody>
        </p:sp>
        <p:sp>
          <p:nvSpPr>
            <p:cNvPr id="90" name="Text Box 11"/>
            <p:cNvSpPr txBox="1">
              <a:spLocks noChangeArrowheads="1"/>
            </p:cNvSpPr>
            <p:nvPr/>
          </p:nvSpPr>
          <p:spPr bwMode="auto">
            <a:xfrm>
              <a:off x="6972430" y="4301653"/>
              <a:ext cx="1981070" cy="251158"/>
            </a:xfrm>
            <a:prstGeom prst="rect">
              <a:avLst/>
            </a:prstGeom>
            <a:noFill/>
            <a:ln w="52451">
              <a:noFill/>
              <a:miter lim="800000"/>
              <a:headEnd/>
              <a:tailEnd/>
            </a:ln>
            <a:effectLst/>
          </p:spPr>
          <p:txBody>
            <a:bodyPr lIns="80138" tIns="40069" rIns="80138" bIns="40069" anchor="b">
              <a:spAutoFit/>
            </a:bodyPr>
            <a:lstStyle/>
            <a:p>
              <a:pPr algn="ctr" defTabSz="914212">
                <a:defRPr/>
              </a:pPr>
              <a:r>
                <a:rPr lang="en-GB" sz="1100" dirty="0">
                  <a:solidFill>
                    <a:srgbClr val="004586"/>
                  </a:solidFill>
                  <a:latin typeface="+mj-lt"/>
                  <a:cs typeface="+mn-cs"/>
                  <a:sym typeface="Symbol" charset="2"/>
                </a:rPr>
                <a:t>LAMA + </a:t>
              </a:r>
              <a:r>
                <a:rPr lang="en-GB" sz="1100" dirty="0" err="1">
                  <a:solidFill>
                    <a:srgbClr val="004586"/>
                  </a:solidFill>
                  <a:latin typeface="+mj-lt"/>
                  <a:cs typeface="+mn-cs"/>
                  <a:sym typeface="Symbol" charset="2"/>
                </a:rPr>
                <a:t>LABA+Ci</a:t>
              </a:r>
              <a:r>
                <a:rPr lang="en-GB" sz="1100" dirty="0">
                  <a:solidFill>
                    <a:srgbClr val="004586"/>
                  </a:solidFill>
                  <a:latin typeface="+mj-lt"/>
                  <a:cs typeface="+mn-cs"/>
                  <a:sym typeface="Symbol" charset="2"/>
                </a:rPr>
                <a:t> (</a:t>
              </a:r>
              <a:r>
                <a:rPr lang="en-GB" sz="1100" dirty="0" err="1">
                  <a:solidFill>
                    <a:srgbClr val="004586"/>
                  </a:solidFill>
                  <a:latin typeface="+mj-lt"/>
                  <a:cs typeface="+mn-cs"/>
                  <a:sym typeface="Symbol" charset="2"/>
                </a:rPr>
                <a:t>valorar</a:t>
              </a:r>
              <a:r>
                <a:rPr lang="en-GB" sz="1100" dirty="0">
                  <a:solidFill>
                    <a:srgbClr val="004586"/>
                  </a:solidFill>
                  <a:latin typeface="+mj-lt"/>
                  <a:cs typeface="+mn-cs"/>
                  <a:sym typeface="Symbol" charset="2"/>
                </a:rPr>
                <a:t> </a:t>
              </a:r>
              <a:r>
                <a:rPr lang="en-GB" sz="1100" dirty="0" err="1">
                  <a:solidFill>
                    <a:srgbClr val="004586"/>
                  </a:solidFill>
                  <a:latin typeface="+mj-lt"/>
                  <a:cs typeface="+mn-cs"/>
                  <a:sym typeface="Symbol" charset="2"/>
                </a:rPr>
                <a:t>añadir</a:t>
              </a:r>
              <a:r>
                <a:rPr lang="en-GB" sz="1100" dirty="0">
                  <a:solidFill>
                    <a:srgbClr val="004586"/>
                  </a:solidFill>
                  <a:latin typeface="+mj-lt"/>
                  <a:cs typeface="+mn-cs"/>
                  <a:sym typeface="Symbol" charset="2"/>
                </a:rPr>
                <a:t> </a:t>
              </a:r>
              <a:r>
                <a:rPr lang="en-GB" sz="1100" dirty="0" err="1">
                  <a:solidFill>
                    <a:srgbClr val="004586"/>
                  </a:solidFill>
                  <a:latin typeface="+mj-lt"/>
                  <a:cs typeface="+mn-cs"/>
                  <a:sym typeface="Symbol" charset="2"/>
                </a:rPr>
                <a:t>teofilina</a:t>
              </a:r>
              <a:r>
                <a:rPr lang="en-GB" sz="1100" dirty="0">
                  <a:solidFill>
                    <a:srgbClr val="004586"/>
                  </a:solidFill>
                  <a:latin typeface="+mj-lt"/>
                  <a:cs typeface="+mn-cs"/>
                  <a:sym typeface="Symbol" charset="2"/>
                </a:rPr>
                <a:t>)</a:t>
              </a:r>
            </a:p>
          </p:txBody>
        </p:sp>
        <p:sp>
          <p:nvSpPr>
            <p:cNvPr id="101" name="Text Box 11"/>
            <p:cNvSpPr txBox="1">
              <a:spLocks noChangeArrowheads="1"/>
            </p:cNvSpPr>
            <p:nvPr/>
          </p:nvSpPr>
          <p:spPr bwMode="auto">
            <a:xfrm>
              <a:off x="5334238" y="4147460"/>
              <a:ext cx="1447705" cy="251158"/>
            </a:xfrm>
            <a:prstGeom prst="rect">
              <a:avLst/>
            </a:prstGeom>
            <a:noFill/>
            <a:ln w="52451">
              <a:noFill/>
              <a:miter lim="800000"/>
              <a:headEnd/>
              <a:tailEnd/>
            </a:ln>
            <a:effectLst/>
          </p:spPr>
          <p:txBody>
            <a:bodyPr lIns="80138" tIns="40069" rIns="80138" bIns="40069" anchor="b">
              <a:spAutoFit/>
            </a:bodyPr>
            <a:lstStyle/>
            <a:p>
              <a:pPr algn="ctr" defTabSz="914212">
                <a:defRPr/>
              </a:pPr>
              <a:r>
                <a:rPr lang="en-GB" sz="1100" dirty="0">
                  <a:solidFill>
                    <a:srgbClr val="004586"/>
                  </a:solidFill>
                  <a:latin typeface="+mj-lt"/>
                  <a:cs typeface="+mn-cs"/>
                  <a:sym typeface="Symbol" charset="2"/>
                </a:rPr>
                <a:t>LAMA + LABA + CI</a:t>
              </a:r>
            </a:p>
          </p:txBody>
        </p:sp>
      </p:grpSp>
      <p:sp>
        <p:nvSpPr>
          <p:cNvPr id="78" name="Text Box 11"/>
          <p:cNvSpPr txBox="1">
            <a:spLocks noChangeArrowheads="1"/>
          </p:cNvSpPr>
          <p:nvPr/>
        </p:nvSpPr>
        <p:spPr bwMode="auto">
          <a:xfrm>
            <a:off x="5072063" y="4149725"/>
            <a:ext cx="1658937" cy="261938"/>
          </a:xfrm>
          <a:prstGeom prst="rect">
            <a:avLst/>
          </a:prstGeom>
          <a:noFill/>
          <a:ln w="52451">
            <a:noFill/>
            <a:miter lim="800000"/>
            <a:headEnd/>
            <a:tailEnd/>
          </a:ln>
          <a:effectLst/>
        </p:spPr>
        <p:txBody>
          <a:bodyPr lIns="91386" tIns="45693" rIns="91386" bIns="45693" anchor="b">
            <a:spAutoFit/>
          </a:bodyPr>
          <a:lstStyle/>
          <a:p>
            <a:pPr algn="ctr" defTabSz="914212">
              <a:defRPr/>
            </a:pPr>
            <a:r>
              <a:rPr lang="en-GB" sz="1100" dirty="0">
                <a:solidFill>
                  <a:srgbClr val="004586"/>
                </a:solidFill>
                <a:latin typeface="+mj-lt"/>
                <a:cs typeface="+mn-cs"/>
                <a:sym typeface="Symbol" charset="2"/>
              </a:rPr>
              <a:t>LAMA o LABA</a:t>
            </a:r>
          </a:p>
        </p:txBody>
      </p:sp>
      <p:grpSp>
        <p:nvGrpSpPr>
          <p:cNvPr id="94232" name="Agrupar 145"/>
          <p:cNvGrpSpPr>
            <a:grpSpLocks/>
          </p:cNvGrpSpPr>
          <p:nvPr/>
        </p:nvGrpSpPr>
        <p:grpSpPr bwMode="auto">
          <a:xfrm>
            <a:off x="2979738" y="4872038"/>
            <a:ext cx="9110662" cy="881062"/>
            <a:chOff x="2235245" y="5072949"/>
            <a:chExt cx="6832555" cy="881311"/>
          </a:xfrm>
        </p:grpSpPr>
        <p:sp>
          <p:nvSpPr>
            <p:cNvPr id="95" name="Text Box 11"/>
            <p:cNvSpPr txBox="1">
              <a:spLocks noChangeArrowheads="1"/>
            </p:cNvSpPr>
            <p:nvPr/>
          </p:nvSpPr>
          <p:spPr bwMode="auto">
            <a:xfrm>
              <a:off x="2235245" y="5084064"/>
              <a:ext cx="1245313" cy="250896"/>
            </a:xfrm>
            <a:prstGeom prst="rect">
              <a:avLst/>
            </a:prstGeom>
            <a:noFill/>
            <a:ln w="52451">
              <a:noFill/>
              <a:miter lim="800000"/>
              <a:headEnd/>
              <a:tailEnd/>
            </a:ln>
            <a:effectLst/>
          </p:spPr>
          <p:txBody>
            <a:bodyPr lIns="80138" tIns="40069" rIns="80138" bIns="40069" anchor="b">
              <a:spAutoFit/>
            </a:bodyPr>
            <a:lstStyle/>
            <a:p>
              <a:pPr algn="ctr" defTabSz="914212">
                <a:defRPr/>
              </a:pPr>
              <a:r>
                <a:rPr lang="en-GB" sz="1100" dirty="0">
                  <a:solidFill>
                    <a:srgbClr val="004586"/>
                  </a:solidFill>
                  <a:latin typeface="Arial" charset="0"/>
                  <a:cs typeface="+mn-cs"/>
                  <a:sym typeface="Symbol" charset="2"/>
                </a:rPr>
                <a:t>LAMA </a:t>
              </a:r>
              <a:r>
                <a:rPr lang="en-GB" sz="1100" dirty="0" err="1">
                  <a:solidFill>
                    <a:srgbClr val="004586"/>
                  </a:solidFill>
                  <a:latin typeface="Arial" charset="0"/>
                  <a:cs typeface="+mn-cs"/>
                  <a:sym typeface="Symbol" charset="2"/>
                </a:rPr>
                <a:t>o</a:t>
              </a:r>
              <a:r>
                <a:rPr lang="en-GB" sz="1100" dirty="0">
                  <a:solidFill>
                    <a:srgbClr val="004586"/>
                  </a:solidFill>
                  <a:latin typeface="Arial" charset="0"/>
                  <a:cs typeface="+mn-cs"/>
                  <a:sym typeface="Symbol" charset="2"/>
                </a:rPr>
                <a:t> LABA</a:t>
              </a:r>
            </a:p>
          </p:txBody>
        </p:sp>
        <p:sp>
          <p:nvSpPr>
            <p:cNvPr id="100" name="Text Box 11"/>
            <p:cNvSpPr txBox="1">
              <a:spLocks noChangeArrowheads="1"/>
            </p:cNvSpPr>
            <p:nvPr/>
          </p:nvSpPr>
          <p:spPr bwMode="auto">
            <a:xfrm>
              <a:off x="3803196" y="5261914"/>
              <a:ext cx="1245313" cy="249308"/>
            </a:xfrm>
            <a:prstGeom prst="rect">
              <a:avLst/>
            </a:prstGeom>
            <a:noFill/>
            <a:ln w="52451">
              <a:noFill/>
              <a:miter lim="800000"/>
              <a:headEnd/>
              <a:tailEnd/>
            </a:ln>
            <a:effectLst/>
          </p:spPr>
          <p:txBody>
            <a:bodyPr lIns="80138" tIns="40069" rIns="80138" bIns="40069" anchor="b">
              <a:spAutoFit/>
            </a:bodyPr>
            <a:lstStyle/>
            <a:p>
              <a:pPr algn="ctr" defTabSz="914212">
                <a:defRPr/>
              </a:pPr>
              <a:r>
                <a:rPr lang="en-GB" sz="1100" dirty="0">
                  <a:solidFill>
                    <a:srgbClr val="004586"/>
                  </a:solidFill>
                  <a:latin typeface="Arial" charset="0"/>
                  <a:cs typeface="+mn-cs"/>
                  <a:sym typeface="Symbol" charset="2"/>
                </a:rPr>
                <a:t>LAMA + LABA</a:t>
              </a:r>
            </a:p>
          </p:txBody>
        </p:sp>
        <p:sp>
          <p:nvSpPr>
            <p:cNvPr id="103" name="Text Box 11"/>
            <p:cNvSpPr txBox="1">
              <a:spLocks noChangeArrowheads="1"/>
            </p:cNvSpPr>
            <p:nvPr/>
          </p:nvSpPr>
          <p:spPr bwMode="auto">
            <a:xfrm>
              <a:off x="3505559" y="5072949"/>
              <a:ext cx="1828682" cy="250896"/>
            </a:xfrm>
            <a:prstGeom prst="rect">
              <a:avLst/>
            </a:prstGeom>
            <a:noFill/>
            <a:ln w="52451">
              <a:noFill/>
              <a:miter lim="800000"/>
              <a:headEnd/>
              <a:tailEnd/>
            </a:ln>
            <a:effectLst/>
          </p:spPr>
          <p:txBody>
            <a:bodyPr lIns="80138" tIns="40069" rIns="80138" bIns="40069" anchor="b">
              <a:spAutoFit/>
            </a:bodyPr>
            <a:lstStyle/>
            <a:p>
              <a:pPr algn="ctr" defTabSz="914212">
                <a:defRPr/>
              </a:pPr>
              <a:r>
                <a:rPr lang="en-GB" sz="1100" dirty="0">
                  <a:solidFill>
                    <a:srgbClr val="004586"/>
                  </a:solidFill>
                  <a:latin typeface="Arial" charset="0"/>
                  <a:cs typeface="+mn-cs"/>
                  <a:sym typeface="Symbol" charset="2"/>
                </a:rPr>
                <a:t>LABA+CI</a:t>
              </a:r>
            </a:p>
          </p:txBody>
        </p:sp>
        <p:sp>
          <p:nvSpPr>
            <p:cNvPr id="105" name="Text Box 11"/>
            <p:cNvSpPr txBox="1">
              <a:spLocks noChangeArrowheads="1"/>
            </p:cNvSpPr>
            <p:nvPr/>
          </p:nvSpPr>
          <p:spPr bwMode="auto">
            <a:xfrm>
              <a:off x="5124705" y="5080888"/>
              <a:ext cx="1865589" cy="249308"/>
            </a:xfrm>
            <a:prstGeom prst="rect">
              <a:avLst/>
            </a:prstGeom>
            <a:noFill/>
            <a:ln w="52451">
              <a:noFill/>
              <a:miter lim="800000"/>
              <a:headEnd/>
              <a:tailEnd/>
            </a:ln>
            <a:effectLst/>
          </p:spPr>
          <p:txBody>
            <a:bodyPr lIns="80138" tIns="40069" rIns="80138" bIns="40069" anchor="b">
              <a:spAutoFit/>
            </a:bodyPr>
            <a:lstStyle/>
            <a:p>
              <a:pPr algn="ctr" defTabSz="914212">
                <a:defRPr/>
              </a:pPr>
              <a:r>
                <a:rPr lang="en-GB" sz="1100" dirty="0">
                  <a:solidFill>
                    <a:srgbClr val="004586"/>
                  </a:solidFill>
                  <a:latin typeface="Arial" charset="0"/>
                  <a:cs typeface="+mn-cs"/>
                  <a:sym typeface="Symbol" charset="2"/>
                </a:rPr>
                <a:t>LABA+LAMA + (CI o IPE4)</a:t>
              </a:r>
            </a:p>
          </p:txBody>
        </p:sp>
        <p:sp>
          <p:nvSpPr>
            <p:cNvPr id="106" name="Text Box 11"/>
            <p:cNvSpPr txBox="1">
              <a:spLocks noChangeArrowheads="1"/>
            </p:cNvSpPr>
            <p:nvPr/>
          </p:nvSpPr>
          <p:spPr bwMode="auto">
            <a:xfrm>
              <a:off x="4953266" y="5226980"/>
              <a:ext cx="2209657" cy="419218"/>
            </a:xfrm>
            <a:prstGeom prst="rect">
              <a:avLst/>
            </a:prstGeom>
            <a:noFill/>
            <a:ln w="52451">
              <a:noFill/>
              <a:miter lim="800000"/>
              <a:headEnd/>
              <a:tailEnd/>
            </a:ln>
            <a:effectLst/>
          </p:spPr>
          <p:txBody>
            <a:bodyPr lIns="80138" tIns="40069" rIns="80138" bIns="40069" anchor="b">
              <a:spAutoFit/>
            </a:bodyPr>
            <a:lstStyle/>
            <a:p>
              <a:pPr algn="ctr" defTabSz="914212">
                <a:defRPr/>
              </a:pPr>
              <a:r>
                <a:rPr lang="en-GB" sz="1100" dirty="0">
                  <a:solidFill>
                    <a:srgbClr val="004586"/>
                  </a:solidFill>
                  <a:latin typeface="Arial" charset="0"/>
                  <a:cs typeface="+mn-cs"/>
                  <a:sym typeface="Symbol" charset="2"/>
                </a:rPr>
                <a:t>(LABA o LAMA) + CI + IPE4</a:t>
              </a:r>
            </a:p>
            <a:p>
              <a:pPr algn="ctr" defTabSz="914212">
                <a:defRPr/>
              </a:pPr>
              <a:r>
                <a:rPr lang="en-GB" sz="1100" dirty="0">
                  <a:solidFill>
                    <a:srgbClr val="004586"/>
                  </a:solidFill>
                  <a:latin typeface="Arial" charset="0"/>
                  <a:cs typeface="+mn-cs"/>
                  <a:sym typeface="Symbol" charset="2"/>
                </a:rPr>
                <a:t>(</a:t>
              </a:r>
              <a:r>
                <a:rPr lang="en-GB" sz="1100" dirty="0" err="1">
                  <a:solidFill>
                    <a:srgbClr val="004586"/>
                  </a:solidFill>
                  <a:latin typeface="Arial" charset="0"/>
                  <a:cs typeface="+mn-cs"/>
                  <a:sym typeface="Symbol" charset="2"/>
                </a:rPr>
                <a:t>Valorar</a:t>
              </a:r>
              <a:r>
                <a:rPr lang="en-GB" sz="1100" dirty="0">
                  <a:solidFill>
                    <a:srgbClr val="004586"/>
                  </a:solidFill>
                  <a:latin typeface="Arial" charset="0"/>
                  <a:cs typeface="+mn-cs"/>
                  <a:sym typeface="Symbol" charset="2"/>
                </a:rPr>
                <a:t> </a:t>
              </a:r>
              <a:r>
                <a:rPr lang="en-GB" sz="1100" dirty="0" err="1">
                  <a:solidFill>
                    <a:srgbClr val="004586"/>
                  </a:solidFill>
                  <a:latin typeface="Arial" charset="0"/>
                  <a:cs typeface="+mn-cs"/>
                  <a:sym typeface="Symbol" charset="2"/>
                </a:rPr>
                <a:t>añadir</a:t>
              </a:r>
              <a:r>
                <a:rPr lang="en-GB" sz="1100" dirty="0">
                  <a:solidFill>
                    <a:srgbClr val="004586"/>
                  </a:solidFill>
                  <a:latin typeface="Arial" charset="0"/>
                  <a:cs typeface="+mn-cs"/>
                  <a:sym typeface="Symbol" charset="2"/>
                </a:rPr>
                <a:t> </a:t>
              </a:r>
              <a:r>
                <a:rPr lang="en-GB" sz="1100" dirty="0" err="1">
                  <a:solidFill>
                    <a:srgbClr val="004586"/>
                  </a:solidFill>
                  <a:latin typeface="Arial" charset="0"/>
                  <a:cs typeface="+mn-cs"/>
                  <a:sym typeface="Symbol" charset="2"/>
                </a:rPr>
                <a:t>carbocisteína</a:t>
              </a:r>
              <a:r>
                <a:rPr lang="en-GB" sz="1100" dirty="0">
                  <a:solidFill>
                    <a:srgbClr val="004586"/>
                  </a:solidFill>
                  <a:latin typeface="Arial" charset="0"/>
                  <a:cs typeface="+mn-cs"/>
                  <a:sym typeface="Symbol" charset="2"/>
                </a:rPr>
                <a:t>)</a:t>
              </a:r>
            </a:p>
          </p:txBody>
        </p:sp>
        <p:sp>
          <p:nvSpPr>
            <p:cNvPr id="107" name="Text Box 11"/>
            <p:cNvSpPr txBox="1">
              <a:spLocks noChangeArrowheads="1"/>
            </p:cNvSpPr>
            <p:nvPr/>
          </p:nvSpPr>
          <p:spPr bwMode="auto">
            <a:xfrm>
              <a:off x="7009343" y="5080888"/>
              <a:ext cx="1906067" cy="249308"/>
            </a:xfrm>
            <a:prstGeom prst="rect">
              <a:avLst/>
            </a:prstGeom>
            <a:noFill/>
            <a:ln w="52451">
              <a:noFill/>
              <a:miter lim="800000"/>
              <a:headEnd/>
              <a:tailEnd/>
            </a:ln>
            <a:effectLst/>
          </p:spPr>
          <p:txBody>
            <a:bodyPr lIns="80138" tIns="40069" rIns="80138" bIns="40069" anchor="b">
              <a:spAutoFit/>
            </a:bodyPr>
            <a:lstStyle/>
            <a:p>
              <a:pPr algn="ctr" defTabSz="914212">
                <a:defRPr/>
              </a:pPr>
              <a:r>
                <a:rPr lang="en-GB" sz="1100" dirty="0">
                  <a:solidFill>
                    <a:srgbClr val="004586"/>
                  </a:solidFill>
                  <a:latin typeface="Arial" charset="0"/>
                  <a:cs typeface="+mn-cs"/>
                  <a:sym typeface="Symbol" charset="2"/>
                </a:rPr>
                <a:t>LAMA + LABA + (CI o IPE4)</a:t>
              </a:r>
            </a:p>
          </p:txBody>
        </p:sp>
        <p:sp>
          <p:nvSpPr>
            <p:cNvPr id="109" name="Text Box 11"/>
            <p:cNvSpPr txBox="1">
              <a:spLocks noChangeArrowheads="1"/>
            </p:cNvSpPr>
            <p:nvPr/>
          </p:nvSpPr>
          <p:spPr bwMode="auto">
            <a:xfrm>
              <a:off x="6858143" y="5195221"/>
              <a:ext cx="2209657" cy="759039"/>
            </a:xfrm>
            <a:prstGeom prst="rect">
              <a:avLst/>
            </a:prstGeom>
            <a:noFill/>
            <a:ln w="52451">
              <a:noFill/>
              <a:miter lim="800000"/>
              <a:headEnd/>
              <a:tailEnd/>
            </a:ln>
            <a:effectLst/>
          </p:spPr>
          <p:txBody>
            <a:bodyPr lIns="80138" tIns="40069" rIns="80138" bIns="40069" anchor="b">
              <a:spAutoFit/>
            </a:bodyPr>
            <a:lstStyle/>
            <a:p>
              <a:pPr algn="ctr" defTabSz="914212">
                <a:defRPr/>
              </a:pPr>
              <a:r>
                <a:rPr lang="en-GB" sz="1100" dirty="0">
                  <a:solidFill>
                    <a:srgbClr val="004586"/>
                  </a:solidFill>
                  <a:latin typeface="Arial" charset="0"/>
                  <a:cs typeface="+mn-cs"/>
                  <a:sym typeface="Symbol" charset="2"/>
                </a:rPr>
                <a:t>LABA+LAMA + CI + IPE4 (</a:t>
              </a:r>
              <a:r>
                <a:rPr lang="en-GB" sz="1100" dirty="0" err="1">
                  <a:solidFill>
                    <a:srgbClr val="004586"/>
                  </a:solidFill>
                  <a:latin typeface="Arial" charset="0"/>
                  <a:cs typeface="+mn-cs"/>
                  <a:sym typeface="Symbol" charset="2"/>
                </a:rPr>
                <a:t>valorar</a:t>
              </a:r>
              <a:r>
                <a:rPr lang="en-GB" sz="1100" dirty="0">
                  <a:solidFill>
                    <a:srgbClr val="004586"/>
                  </a:solidFill>
                  <a:latin typeface="Arial" charset="0"/>
                  <a:cs typeface="+mn-cs"/>
                  <a:sym typeface="Symbol" charset="2"/>
                </a:rPr>
                <a:t> </a:t>
              </a:r>
              <a:r>
                <a:rPr lang="en-GB" sz="1100" dirty="0" err="1">
                  <a:solidFill>
                    <a:srgbClr val="004586"/>
                  </a:solidFill>
                  <a:latin typeface="Arial" charset="0"/>
                  <a:cs typeface="+mn-cs"/>
                  <a:sym typeface="Symbol" charset="2"/>
                </a:rPr>
                <a:t>añadir</a:t>
              </a:r>
              <a:r>
                <a:rPr lang="en-GB" sz="1100" dirty="0">
                  <a:solidFill>
                    <a:srgbClr val="004586"/>
                  </a:solidFill>
                  <a:latin typeface="Arial" charset="0"/>
                  <a:cs typeface="+mn-cs"/>
                  <a:sym typeface="Symbol" charset="2"/>
                </a:rPr>
                <a:t> </a:t>
              </a:r>
              <a:r>
                <a:rPr lang="en-GB" sz="1100" dirty="0" err="1">
                  <a:solidFill>
                    <a:srgbClr val="004586"/>
                  </a:solidFill>
                  <a:latin typeface="Arial" charset="0"/>
                  <a:cs typeface="+mn-cs"/>
                  <a:sym typeface="Symbol" charset="2"/>
                </a:rPr>
                <a:t>carbocisteína</a:t>
              </a:r>
              <a:r>
                <a:rPr lang="en-GB" sz="1100" dirty="0">
                  <a:solidFill>
                    <a:srgbClr val="004586"/>
                  </a:solidFill>
                  <a:latin typeface="Arial" charset="0"/>
                  <a:cs typeface="+mn-cs"/>
                  <a:sym typeface="Symbol" charset="2"/>
                </a:rPr>
                <a:t>)</a:t>
              </a:r>
            </a:p>
            <a:p>
              <a:pPr algn="ctr" defTabSz="914212">
                <a:defRPr/>
              </a:pPr>
              <a:r>
                <a:rPr lang="en-GB" sz="1100" dirty="0" err="1">
                  <a:solidFill>
                    <a:srgbClr val="004586"/>
                  </a:solidFill>
                  <a:latin typeface="Arial" charset="0"/>
                  <a:cs typeface="+mn-cs"/>
                  <a:sym typeface="Symbol" charset="2"/>
                </a:rPr>
                <a:t>Valorar añadir teofilinas</a:t>
              </a:r>
            </a:p>
            <a:p>
              <a:pPr algn="ctr" defTabSz="914212">
                <a:defRPr/>
              </a:pPr>
              <a:r>
                <a:rPr lang="en-GB" sz="1100" dirty="0" err="1">
                  <a:solidFill>
                    <a:srgbClr val="004586"/>
                  </a:solidFill>
                  <a:latin typeface="Arial" charset="0"/>
                  <a:cs typeface="+mn-cs"/>
                  <a:sym typeface="Symbol" charset="2"/>
                </a:rPr>
                <a:t>Valorar añadir antibióticos</a:t>
              </a:r>
            </a:p>
          </p:txBody>
        </p:sp>
        <p:sp>
          <p:nvSpPr>
            <p:cNvPr id="83" name="Text Box 11"/>
            <p:cNvSpPr txBox="1">
              <a:spLocks noChangeArrowheads="1"/>
            </p:cNvSpPr>
            <p:nvPr/>
          </p:nvSpPr>
          <p:spPr bwMode="auto">
            <a:xfrm>
              <a:off x="3803196" y="5477875"/>
              <a:ext cx="1245313" cy="250896"/>
            </a:xfrm>
            <a:prstGeom prst="rect">
              <a:avLst/>
            </a:prstGeom>
            <a:noFill/>
            <a:ln w="52451">
              <a:noFill/>
              <a:miter lim="800000"/>
              <a:headEnd/>
              <a:tailEnd/>
            </a:ln>
            <a:effectLst/>
          </p:spPr>
          <p:txBody>
            <a:bodyPr lIns="80138" tIns="40069" rIns="80138" bIns="40069" anchor="b">
              <a:spAutoFit/>
            </a:bodyPr>
            <a:lstStyle/>
            <a:p>
              <a:pPr algn="ctr" defTabSz="914212">
                <a:defRPr/>
              </a:pPr>
              <a:r>
                <a:rPr lang="en-GB" sz="1100" dirty="0">
                  <a:solidFill>
                    <a:srgbClr val="004586"/>
                  </a:solidFill>
                  <a:latin typeface="Arial" charset="0"/>
                  <a:cs typeface="+mn-cs"/>
                  <a:sym typeface="Symbol" charset="2"/>
                </a:rPr>
                <a:t>LAMA o LABA</a:t>
              </a:r>
            </a:p>
          </p:txBody>
        </p:sp>
      </p:grpSp>
      <p:sp>
        <p:nvSpPr>
          <p:cNvPr id="134" name="133 Elipse"/>
          <p:cNvSpPr/>
          <p:nvPr/>
        </p:nvSpPr>
        <p:spPr bwMode="auto">
          <a:xfrm>
            <a:off x="5040313" y="3592513"/>
            <a:ext cx="1725612" cy="1079500"/>
          </a:xfrm>
          <a:prstGeom prst="ellipse">
            <a:avLst/>
          </a:prstGeom>
          <a:noFill/>
          <a:ln w="76200" cap="flat" cmpd="sng" algn="ctr">
            <a:solidFill>
              <a:srgbClr val="C00000"/>
            </a:solidFill>
            <a:prstDash val="solid"/>
            <a:round/>
            <a:headEnd type="none" w="med" len="med"/>
            <a:tailEnd type="none" w="med" len="med"/>
          </a:ln>
          <a:effectLst>
            <a:outerShdw blurRad="63500" dist="35921" dir="2700000" algn="ctr" rotWithShape="0">
              <a:schemeClr val="tx1"/>
            </a:outerShdw>
          </a:effectLst>
        </p:spPr>
        <p:txBody>
          <a:bodyPr lIns="104274" tIns="52138" rIns="104274" bIns="52138"/>
          <a:lstStyle/>
          <a:p>
            <a:pPr algn="ctr">
              <a:buFont typeface="Symbol" charset="2"/>
              <a:buNone/>
              <a:defRPr/>
            </a:pPr>
            <a:endParaRPr lang="es-ES" b="1">
              <a:solidFill>
                <a:srgbClr val="004586"/>
              </a:solidFill>
              <a:latin typeface="+mj-lt"/>
              <a:cs typeface="+mn-cs"/>
              <a:sym typeface="Symbol" charset="2"/>
            </a:endParaRPr>
          </a:p>
        </p:txBody>
      </p:sp>
      <p:sp>
        <p:nvSpPr>
          <p:cNvPr id="123" name="122 CuadroTexto"/>
          <p:cNvSpPr txBox="1"/>
          <p:nvPr/>
        </p:nvSpPr>
        <p:spPr>
          <a:xfrm>
            <a:off x="4941888" y="5535613"/>
            <a:ext cx="2019300" cy="274637"/>
          </a:xfrm>
          <a:prstGeom prst="rect">
            <a:avLst/>
          </a:prstGeom>
          <a:noFill/>
        </p:spPr>
        <p:txBody>
          <a:bodyPr lIns="104274" tIns="52138" rIns="104274" bIns="52138">
            <a:spAutoFit/>
          </a:bodyPr>
          <a:lstStyle/>
          <a:p>
            <a:pPr eaLnBrk="1" hangingPunct="1">
              <a:defRPr/>
            </a:pPr>
            <a:r>
              <a:rPr lang="es-ES" sz="1100" dirty="0">
                <a:solidFill>
                  <a:srgbClr val="004586"/>
                </a:solidFill>
                <a:latin typeface="+mj-lt"/>
                <a:cs typeface="+mn-cs"/>
              </a:rPr>
              <a:t>(LABA O LABA)+IPE4</a:t>
            </a:r>
          </a:p>
        </p:txBody>
      </p:sp>
      <p:pic>
        <p:nvPicPr>
          <p:cNvPr id="71" name="Picture 2"/>
          <p:cNvPicPr>
            <a:picLocks noChangeAspect="1" noChangeArrowheads="1"/>
          </p:cNvPicPr>
          <p:nvPr/>
        </p:nvPicPr>
        <p:blipFill>
          <a:blip r:embed="rId4"/>
          <a:srcRect l="9336" t="13475" r="7327" b="39047"/>
          <a:stretch>
            <a:fillRect/>
          </a:stretch>
        </p:blipFill>
        <p:spPr bwMode="auto">
          <a:xfrm>
            <a:off x="4972050" y="5994312"/>
            <a:ext cx="3384550" cy="836612"/>
          </a:xfrm>
          <a:prstGeom prst="rect">
            <a:avLst/>
          </a:prstGeom>
          <a:noFill/>
          <a:ln w="9525">
            <a:noFill/>
            <a:miter lim="800000"/>
            <a:headEnd/>
            <a:tailEnd/>
          </a:ln>
          <a:effectLst>
            <a:outerShdw blurRad="50800" dist="38100" algn="l" rotWithShape="0">
              <a:prstClr val="black">
                <a:alpha val="40000"/>
              </a:prstClr>
            </a:outerShdw>
          </a:effectLst>
        </p:spPr>
      </p:pic>
    </p:spTree>
    <p:extLst>
      <p:ext uri="{BB962C8B-B14F-4D97-AF65-F5344CB8AC3E}">
        <p14:creationId xmlns:p14="http://schemas.microsoft.com/office/powerpoint/2010/main" val="1836648433"/>
      </p:ext>
    </p:extLst>
  </p:cSld>
  <p:clrMapOvr>
    <a:masterClrMapping/>
  </p:clrMapOvr>
  <p:transition>
    <p:zoom/>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1 Título"/>
          <p:cNvSpPr>
            <a:spLocks noGrp="1"/>
          </p:cNvSpPr>
          <p:nvPr>
            <p:ph type="title"/>
          </p:nvPr>
        </p:nvSpPr>
        <p:spPr>
          <a:xfrm>
            <a:off x="609600" y="160338"/>
            <a:ext cx="10972800" cy="604837"/>
          </a:xfrm>
        </p:spPr>
        <p:txBody>
          <a:bodyPr/>
          <a:lstStyle/>
          <a:p>
            <a:pPr eaLnBrk="1" hangingPunct="1"/>
            <a:r>
              <a:rPr lang="es-ES" altLang="es-ES" dirty="0" smtClean="0"/>
              <a:t>Caso clínico 2 (I)</a:t>
            </a:r>
          </a:p>
        </p:txBody>
      </p:sp>
      <p:sp>
        <p:nvSpPr>
          <p:cNvPr id="32771" name="2 Marcador de contenido"/>
          <p:cNvSpPr>
            <a:spLocks noGrp="1"/>
          </p:cNvSpPr>
          <p:nvPr>
            <p:ph idx="1"/>
          </p:nvPr>
        </p:nvSpPr>
        <p:spPr>
          <a:xfrm>
            <a:off x="1" y="1016000"/>
            <a:ext cx="11341100" cy="4591050"/>
          </a:xfrm>
        </p:spPr>
        <p:txBody>
          <a:bodyPr>
            <a:normAutofit fontScale="92500" lnSpcReduction="10000"/>
          </a:bodyPr>
          <a:lstStyle/>
          <a:p>
            <a:pPr eaLnBrk="1" fontAlgn="auto" hangingPunct="1">
              <a:lnSpc>
                <a:spcPct val="110000"/>
              </a:lnSpc>
              <a:spcAft>
                <a:spcPts val="0"/>
              </a:spcAft>
              <a:defRPr/>
            </a:pPr>
            <a:r>
              <a:rPr lang="es-ES" dirty="0" smtClean="0">
                <a:solidFill>
                  <a:srgbClr val="004586"/>
                </a:solidFill>
              </a:rPr>
              <a:t>Mujer de 56  años. </a:t>
            </a:r>
          </a:p>
          <a:p>
            <a:pPr eaLnBrk="1" fontAlgn="auto" hangingPunct="1">
              <a:lnSpc>
                <a:spcPct val="110000"/>
              </a:lnSpc>
              <a:spcAft>
                <a:spcPts val="0"/>
              </a:spcAft>
              <a:defRPr/>
            </a:pPr>
            <a:r>
              <a:rPr lang="es-ES" dirty="0" smtClean="0"/>
              <a:t>Trabaja en un colegio.</a:t>
            </a:r>
          </a:p>
          <a:p>
            <a:pPr eaLnBrk="1" fontAlgn="auto" hangingPunct="1">
              <a:lnSpc>
                <a:spcPct val="110000"/>
              </a:lnSpc>
              <a:spcAft>
                <a:spcPts val="0"/>
              </a:spcAft>
              <a:defRPr/>
            </a:pPr>
            <a:r>
              <a:rPr lang="es-ES" dirty="0" smtClean="0">
                <a:solidFill>
                  <a:srgbClr val="C00000"/>
                </a:solidFill>
              </a:rPr>
              <a:t>AF</a:t>
            </a:r>
            <a:r>
              <a:rPr lang="es-ES" b="1" dirty="0" smtClean="0"/>
              <a:t>: </a:t>
            </a:r>
            <a:r>
              <a:rPr lang="es-ES" dirty="0" smtClean="0"/>
              <a:t>Madre asmática. </a:t>
            </a:r>
          </a:p>
          <a:p>
            <a:pPr eaLnBrk="1" fontAlgn="auto" hangingPunct="1">
              <a:lnSpc>
                <a:spcPct val="110000"/>
              </a:lnSpc>
              <a:spcAft>
                <a:spcPts val="0"/>
              </a:spcAft>
              <a:defRPr/>
            </a:pPr>
            <a:r>
              <a:rPr lang="es-ES" dirty="0" smtClean="0">
                <a:solidFill>
                  <a:srgbClr val="C00000"/>
                </a:solidFill>
              </a:rPr>
              <a:t>AP</a:t>
            </a:r>
            <a:r>
              <a:rPr lang="es-ES" dirty="0" smtClean="0"/>
              <a:t>:</a:t>
            </a:r>
          </a:p>
          <a:p>
            <a:pPr lvl="1" eaLnBrk="1" fontAlgn="auto" hangingPunct="1">
              <a:lnSpc>
                <a:spcPct val="110000"/>
              </a:lnSpc>
              <a:spcAft>
                <a:spcPts val="0"/>
              </a:spcAft>
              <a:defRPr/>
            </a:pPr>
            <a:r>
              <a:rPr lang="es-ES" sz="2400" dirty="0" smtClean="0"/>
              <a:t>Rinitis alérgica y asma diagnosticadas en su infancia.</a:t>
            </a:r>
          </a:p>
          <a:p>
            <a:pPr lvl="1" eaLnBrk="1" fontAlgn="auto" hangingPunct="1">
              <a:lnSpc>
                <a:spcPct val="110000"/>
              </a:lnSpc>
              <a:spcAft>
                <a:spcPts val="0"/>
              </a:spcAft>
              <a:defRPr/>
            </a:pPr>
            <a:r>
              <a:rPr lang="es-ES" sz="2400" dirty="0" smtClean="0"/>
              <a:t>Rasgos atópicos. </a:t>
            </a:r>
            <a:r>
              <a:rPr lang="es-ES" sz="2400" dirty="0" err="1" smtClean="0"/>
              <a:t>IgE</a:t>
            </a:r>
            <a:r>
              <a:rPr lang="es-ES" sz="2400" dirty="0" smtClean="0"/>
              <a:t> elevada (en su historia clínica).</a:t>
            </a:r>
          </a:p>
          <a:p>
            <a:pPr lvl="1" eaLnBrk="1" fontAlgn="auto" hangingPunct="1">
              <a:lnSpc>
                <a:spcPct val="110000"/>
              </a:lnSpc>
              <a:spcAft>
                <a:spcPts val="0"/>
              </a:spcAft>
              <a:defRPr/>
            </a:pPr>
            <a:r>
              <a:rPr lang="es-ES" sz="2400" dirty="0" smtClean="0"/>
              <a:t>Fumadora de 40 paquetes/año.</a:t>
            </a:r>
          </a:p>
          <a:p>
            <a:pPr lvl="1" eaLnBrk="1" fontAlgn="auto" hangingPunct="1">
              <a:lnSpc>
                <a:spcPct val="110000"/>
              </a:lnSpc>
              <a:spcAft>
                <a:spcPts val="0"/>
              </a:spcAft>
              <a:defRPr/>
            </a:pPr>
            <a:r>
              <a:rPr lang="es-ES" sz="2400" dirty="0" smtClean="0"/>
              <a:t>HTA, en tratamiento farmacológico.</a:t>
            </a:r>
          </a:p>
          <a:p>
            <a:pPr lvl="1" eaLnBrk="1" fontAlgn="auto" hangingPunct="1">
              <a:lnSpc>
                <a:spcPct val="110000"/>
              </a:lnSpc>
              <a:spcAft>
                <a:spcPts val="0"/>
              </a:spcAft>
              <a:defRPr/>
            </a:pPr>
            <a:r>
              <a:rPr lang="es-ES" altLang="es-ES" sz="2400" dirty="0" smtClean="0"/>
              <a:t>Nunca ha sido hospitalizada por problemas respiratorios ni refiere agudizaciones.</a:t>
            </a:r>
          </a:p>
          <a:p>
            <a:pPr lvl="1" eaLnBrk="1" fontAlgn="auto" hangingPunct="1">
              <a:lnSpc>
                <a:spcPct val="110000"/>
              </a:lnSpc>
              <a:spcAft>
                <a:spcPts val="0"/>
              </a:spcAft>
              <a:defRPr/>
            </a:pPr>
            <a:r>
              <a:rPr lang="es-ES" altLang="es-ES" sz="2400" dirty="0" err="1" smtClean="0">
                <a:solidFill>
                  <a:srgbClr val="C00000"/>
                </a:solidFill>
              </a:rPr>
              <a:t>Espirometría</a:t>
            </a:r>
            <a:r>
              <a:rPr lang="es-ES" altLang="es-ES" sz="2400" dirty="0" smtClean="0">
                <a:solidFill>
                  <a:srgbClr val="C00000"/>
                </a:solidFill>
              </a:rPr>
              <a:t> de la historia</a:t>
            </a:r>
            <a:r>
              <a:rPr lang="es-ES" altLang="es-ES" sz="2400" dirty="0" smtClean="0"/>
              <a:t>: FEV1/FVC  61%, FVC post 79%, FEV1 Post 48%, PBD negativa.</a:t>
            </a:r>
            <a:endParaRPr lang="es-ES" altLang="es-ES" sz="2400" b="1" dirty="0" smtClean="0">
              <a:solidFill>
                <a:schemeClr val="bg2"/>
              </a:solidFill>
              <a:effectLst>
                <a:outerShdw blurRad="38100" dist="38100" dir="2700000" algn="tl">
                  <a:srgbClr val="000000">
                    <a:alpha val="43137"/>
                  </a:srgbClr>
                </a:outerShdw>
              </a:effectLst>
              <a:latin typeface="+mj-lt"/>
            </a:endParaRPr>
          </a:p>
          <a:p>
            <a:pPr lvl="1" eaLnBrk="1" fontAlgn="auto" hangingPunct="1">
              <a:spcAft>
                <a:spcPts val="0"/>
              </a:spcAft>
              <a:defRPr/>
            </a:pPr>
            <a:endParaRPr lang="es-ES" altLang="es-ES" dirty="0" smtClean="0"/>
          </a:p>
          <a:p>
            <a:pPr lvl="1" eaLnBrk="1" fontAlgn="auto" hangingPunct="1">
              <a:spcAft>
                <a:spcPts val="0"/>
              </a:spcAft>
              <a:defRPr/>
            </a:pPr>
            <a:endParaRPr lang="es-ES" dirty="0" smtClean="0"/>
          </a:p>
          <a:p>
            <a:pPr eaLnBrk="1" hangingPunct="1">
              <a:defRPr/>
            </a:pPr>
            <a:endParaRPr lang="es-ES" dirty="0" smtClean="0"/>
          </a:p>
        </p:txBody>
      </p:sp>
      <p:sp>
        <p:nvSpPr>
          <p:cNvPr id="155652" name="3 Marcador de texto"/>
          <p:cNvSpPr>
            <a:spLocks noGrp="1"/>
          </p:cNvSpPr>
          <p:nvPr>
            <p:ph type="body" sz="quarter" idx="10"/>
          </p:nvPr>
        </p:nvSpPr>
        <p:spPr>
          <a:xfrm>
            <a:off x="0" y="5661025"/>
            <a:ext cx="11582400" cy="295275"/>
          </a:xfrm>
        </p:spPr>
        <p:txBody>
          <a:bodyPr/>
          <a:lstStyle/>
          <a:p>
            <a:pPr eaLnBrk="1" hangingPunct="1"/>
            <a:endParaRPr lang="es-ES" altLang="es-ES" smtClean="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1 Título"/>
          <p:cNvSpPr>
            <a:spLocks noGrp="1"/>
          </p:cNvSpPr>
          <p:nvPr>
            <p:ph type="title"/>
          </p:nvPr>
        </p:nvSpPr>
        <p:spPr>
          <a:xfrm>
            <a:off x="609600" y="160338"/>
            <a:ext cx="10972800" cy="604837"/>
          </a:xfrm>
        </p:spPr>
        <p:txBody>
          <a:bodyPr/>
          <a:lstStyle/>
          <a:p>
            <a:r>
              <a:rPr lang="es-ES" altLang="es-ES" dirty="0" smtClean="0"/>
              <a:t>Caso clínico 2  (II)</a:t>
            </a:r>
          </a:p>
        </p:txBody>
      </p:sp>
      <p:sp>
        <p:nvSpPr>
          <p:cNvPr id="3" name="2 Marcador de contenido"/>
          <p:cNvSpPr>
            <a:spLocks noGrp="1"/>
          </p:cNvSpPr>
          <p:nvPr>
            <p:ph idx="1"/>
          </p:nvPr>
        </p:nvSpPr>
        <p:spPr>
          <a:xfrm>
            <a:off x="0" y="1016000"/>
            <a:ext cx="11582400" cy="4591050"/>
          </a:xfrm>
        </p:spPr>
        <p:txBody>
          <a:bodyPr>
            <a:noAutofit/>
          </a:bodyPr>
          <a:lstStyle/>
          <a:p>
            <a:pPr algn="just" eaLnBrk="1" fontAlgn="auto" hangingPunct="1">
              <a:spcAft>
                <a:spcPts val="0"/>
              </a:spcAft>
              <a:defRPr/>
            </a:pPr>
            <a:r>
              <a:rPr lang="es-ES" altLang="es-ES" sz="2000" dirty="0" smtClean="0">
                <a:solidFill>
                  <a:srgbClr val="004586"/>
                </a:solidFill>
              </a:rPr>
              <a:t>Diagnosticada de EPOC desde la realización de la </a:t>
            </a:r>
            <a:r>
              <a:rPr lang="es-ES" altLang="es-ES" sz="2000" dirty="0" err="1" smtClean="0">
                <a:solidFill>
                  <a:srgbClr val="004586"/>
                </a:solidFill>
              </a:rPr>
              <a:t>espirometría</a:t>
            </a:r>
            <a:r>
              <a:rPr lang="es-ES" altLang="es-ES" sz="2000" dirty="0" smtClean="0">
                <a:solidFill>
                  <a:srgbClr val="004586"/>
                </a:solidFill>
              </a:rPr>
              <a:t>, hace dos años.</a:t>
            </a:r>
          </a:p>
          <a:p>
            <a:pPr algn="just" eaLnBrk="1" fontAlgn="auto" hangingPunct="1">
              <a:spcAft>
                <a:spcPts val="0"/>
              </a:spcAft>
              <a:defRPr/>
            </a:pPr>
            <a:r>
              <a:rPr lang="es-ES" altLang="es-ES" sz="2000" dirty="0" smtClean="0">
                <a:solidFill>
                  <a:srgbClr val="004586"/>
                </a:solidFill>
              </a:rPr>
              <a:t>Desde hace un tiempo nota </a:t>
            </a:r>
            <a:r>
              <a:rPr lang="es-ES" altLang="es-ES" sz="2000" i="1" dirty="0" smtClean="0">
                <a:solidFill>
                  <a:srgbClr val="004586"/>
                </a:solidFill>
              </a:rPr>
              <a:t>“aumento progresivo de falta de aliento” (“no puedo seguir el paso de mis amigas”).</a:t>
            </a:r>
            <a:endParaRPr lang="es-ES" altLang="es-ES" sz="2000" dirty="0">
              <a:solidFill>
                <a:srgbClr val="004586"/>
              </a:solidFill>
            </a:endParaRPr>
          </a:p>
          <a:p>
            <a:pPr algn="just" eaLnBrk="1" fontAlgn="auto" hangingPunct="1">
              <a:spcAft>
                <a:spcPts val="0"/>
              </a:spcAft>
              <a:defRPr/>
            </a:pPr>
            <a:r>
              <a:rPr lang="es-ES" altLang="es-ES" sz="2000" dirty="0" smtClean="0">
                <a:solidFill>
                  <a:srgbClr val="004586"/>
                </a:solidFill>
              </a:rPr>
              <a:t>Presenta también tos seca, especialmente por la noche.</a:t>
            </a:r>
          </a:p>
          <a:p>
            <a:pPr algn="just" eaLnBrk="1" fontAlgn="auto" hangingPunct="1">
              <a:spcAft>
                <a:spcPts val="0"/>
              </a:spcAft>
              <a:defRPr/>
            </a:pPr>
            <a:r>
              <a:rPr lang="es-ES" altLang="es-ES" sz="2000" dirty="0" smtClean="0">
                <a:solidFill>
                  <a:srgbClr val="004586"/>
                </a:solidFill>
              </a:rPr>
              <a:t>Utiliza como único tratamiento </a:t>
            </a:r>
            <a:r>
              <a:rPr lang="es-ES" altLang="es-ES" sz="2000" dirty="0" err="1" smtClean="0">
                <a:solidFill>
                  <a:srgbClr val="004586"/>
                </a:solidFill>
              </a:rPr>
              <a:t>Salbutamol</a:t>
            </a:r>
            <a:r>
              <a:rPr lang="es-ES" altLang="es-ES" sz="2000" dirty="0" smtClean="0">
                <a:solidFill>
                  <a:srgbClr val="004586"/>
                </a:solidFill>
              </a:rPr>
              <a:t> inhalado, aunque en el último mes tiene que utilizarlo con más frecuencia para aliviar los síntomas. </a:t>
            </a:r>
          </a:p>
          <a:p>
            <a:pPr algn="just" eaLnBrk="1" fontAlgn="auto" hangingPunct="1">
              <a:spcAft>
                <a:spcPts val="0"/>
              </a:spcAft>
              <a:defRPr/>
            </a:pPr>
            <a:r>
              <a:rPr lang="es-ES" altLang="es-ES" sz="2000" dirty="0" smtClean="0">
                <a:solidFill>
                  <a:srgbClr val="004586"/>
                </a:solidFill>
              </a:rPr>
              <a:t>Exploración Física:</a:t>
            </a:r>
          </a:p>
          <a:p>
            <a:pPr lvl="1" algn="just" eaLnBrk="1" fontAlgn="auto" hangingPunct="1">
              <a:spcAft>
                <a:spcPts val="0"/>
              </a:spcAft>
              <a:defRPr/>
            </a:pPr>
            <a:r>
              <a:rPr lang="es-ES" sz="2000" kern="0" dirty="0" smtClean="0">
                <a:solidFill>
                  <a:srgbClr val="004586"/>
                </a:solidFill>
                <a:cs typeface="ＭＳ Ｐゴシック"/>
              </a:rPr>
              <a:t>TA: 128/82 Tª 36. FC 105.  </a:t>
            </a:r>
            <a:r>
              <a:rPr lang="es-ES" sz="2000" kern="0" dirty="0" err="1" smtClean="0">
                <a:solidFill>
                  <a:srgbClr val="004586"/>
                </a:solidFill>
                <a:cs typeface="ＭＳ Ｐゴシック"/>
              </a:rPr>
              <a:t>Sat</a:t>
            </a:r>
            <a:r>
              <a:rPr lang="es-ES" sz="2000" kern="0" dirty="0" smtClean="0">
                <a:solidFill>
                  <a:srgbClr val="004586"/>
                </a:solidFill>
                <a:cs typeface="ＭＳ Ｐゴシック"/>
              </a:rPr>
              <a:t> 0</a:t>
            </a:r>
            <a:r>
              <a:rPr lang="es-ES" sz="2000" kern="0" baseline="-25000" dirty="0" smtClean="0">
                <a:solidFill>
                  <a:srgbClr val="004586"/>
                </a:solidFill>
                <a:cs typeface="ＭＳ Ｐゴシック"/>
              </a:rPr>
              <a:t>2</a:t>
            </a:r>
            <a:r>
              <a:rPr lang="es-ES" sz="2000" kern="0" dirty="0" smtClean="0">
                <a:solidFill>
                  <a:srgbClr val="004586"/>
                </a:solidFill>
                <a:cs typeface="ＭＳ Ｐゴシック"/>
              </a:rPr>
              <a:t> 95%.  </a:t>
            </a:r>
          </a:p>
          <a:p>
            <a:pPr lvl="1" algn="just" eaLnBrk="1" fontAlgn="auto" hangingPunct="1">
              <a:spcAft>
                <a:spcPts val="0"/>
              </a:spcAft>
              <a:defRPr/>
            </a:pPr>
            <a:r>
              <a:rPr lang="es-ES" sz="2000" kern="0" dirty="0" smtClean="0">
                <a:solidFill>
                  <a:srgbClr val="004586"/>
                </a:solidFill>
                <a:cs typeface="ＭＳ Ｐゴシック"/>
              </a:rPr>
              <a:t>No presenta taquipnea ni cianosis. </a:t>
            </a:r>
          </a:p>
          <a:p>
            <a:pPr lvl="1" algn="just" eaLnBrk="1" fontAlgn="auto" hangingPunct="1">
              <a:spcAft>
                <a:spcPts val="0"/>
              </a:spcAft>
              <a:defRPr/>
            </a:pPr>
            <a:r>
              <a:rPr lang="es-ES" sz="2000" kern="0" dirty="0" smtClean="0">
                <a:solidFill>
                  <a:srgbClr val="004586"/>
                </a:solidFill>
                <a:cs typeface="ＭＳ Ｐゴシック"/>
              </a:rPr>
              <a:t>AR: espiración alargada y sibilantes dispersos.</a:t>
            </a:r>
          </a:p>
          <a:p>
            <a:pPr lvl="1" algn="just" eaLnBrk="1" fontAlgn="auto" hangingPunct="1">
              <a:spcAft>
                <a:spcPts val="0"/>
              </a:spcAft>
              <a:defRPr/>
            </a:pPr>
            <a:r>
              <a:rPr lang="es-ES" sz="2000" kern="0" dirty="0" smtClean="0">
                <a:solidFill>
                  <a:srgbClr val="004586"/>
                </a:solidFill>
                <a:cs typeface="ＭＳ Ｐゴシック"/>
              </a:rPr>
              <a:t>AC: normal.</a:t>
            </a:r>
          </a:p>
          <a:p>
            <a:pPr lvl="1" algn="just" eaLnBrk="1" fontAlgn="auto" hangingPunct="1">
              <a:spcAft>
                <a:spcPts val="0"/>
              </a:spcAft>
              <a:defRPr/>
            </a:pPr>
            <a:r>
              <a:rPr lang="es-ES" sz="2000" kern="0" dirty="0" smtClean="0">
                <a:solidFill>
                  <a:srgbClr val="004586"/>
                </a:solidFill>
                <a:cs typeface="ＭＳ Ｐゴシック"/>
              </a:rPr>
              <a:t>Abdomen sin alteraciones.</a:t>
            </a:r>
          </a:p>
          <a:p>
            <a:pPr lvl="1" algn="just" eaLnBrk="1" fontAlgn="auto" hangingPunct="1">
              <a:spcAft>
                <a:spcPts val="0"/>
              </a:spcAft>
              <a:defRPr/>
            </a:pPr>
            <a:r>
              <a:rPr lang="es-ES" sz="2000" kern="0" dirty="0" smtClean="0">
                <a:solidFill>
                  <a:srgbClr val="004586"/>
                </a:solidFill>
                <a:cs typeface="ＭＳ Ｐゴシック"/>
              </a:rPr>
              <a:t>Extremidades sin edemas ni otros datos de interés.</a:t>
            </a:r>
          </a:p>
          <a:p>
            <a:pPr lvl="1" algn="just" eaLnBrk="1" fontAlgn="auto" hangingPunct="1">
              <a:spcAft>
                <a:spcPts val="0"/>
              </a:spcAft>
              <a:defRPr/>
            </a:pPr>
            <a:r>
              <a:rPr lang="es-ES_tradnl" sz="2000" kern="0" dirty="0" smtClean="0">
                <a:solidFill>
                  <a:srgbClr val="004586"/>
                </a:solidFill>
                <a:cs typeface="ＭＳ Ｐゴシック"/>
              </a:rPr>
              <a:t>IMC 24</a:t>
            </a:r>
            <a:r>
              <a:rPr lang="es-ES_tradnl" sz="1800" kern="0" dirty="0" smtClean="0">
                <a:solidFill>
                  <a:srgbClr val="004586"/>
                </a:solidFill>
                <a:cs typeface="ＭＳ Ｐゴシック"/>
              </a:rPr>
              <a:t>.</a:t>
            </a:r>
            <a:endParaRPr lang="es-ES" sz="1800" kern="0" dirty="0" smtClean="0">
              <a:solidFill>
                <a:srgbClr val="004586"/>
              </a:solidFill>
              <a:cs typeface="ＭＳ Ｐゴシック"/>
            </a:endParaRPr>
          </a:p>
          <a:p>
            <a:pPr>
              <a:defRPr/>
            </a:pPr>
            <a:endParaRPr lang="es-ES" dirty="0"/>
          </a:p>
        </p:txBody>
      </p:sp>
      <p:sp>
        <p:nvSpPr>
          <p:cNvPr id="156676" name="3 Marcador de texto"/>
          <p:cNvSpPr>
            <a:spLocks noGrp="1"/>
          </p:cNvSpPr>
          <p:nvPr>
            <p:ph type="body" sz="quarter" idx="10"/>
          </p:nvPr>
        </p:nvSpPr>
        <p:spPr>
          <a:xfrm>
            <a:off x="0" y="5661025"/>
            <a:ext cx="11582400" cy="295275"/>
          </a:xfrm>
        </p:spPr>
        <p:txBody>
          <a:bodyPr/>
          <a:lstStyle/>
          <a:p>
            <a:endParaRPr lang="es-ES" altLang="es-ES" dirty="0" smtClean="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3 Marcador de texto"/>
          <p:cNvSpPr>
            <a:spLocks noGrp="1"/>
          </p:cNvSpPr>
          <p:nvPr>
            <p:ph type="body" sz="quarter" idx="10"/>
          </p:nvPr>
        </p:nvSpPr>
        <p:spPr>
          <a:xfrm>
            <a:off x="0" y="5661025"/>
            <a:ext cx="11582400" cy="295275"/>
          </a:xfrm>
        </p:spPr>
        <p:txBody>
          <a:bodyPr/>
          <a:lstStyle/>
          <a:p>
            <a:pPr eaLnBrk="1" hangingPunct="1"/>
            <a:endParaRPr lang="es-ES" altLang="es-ES" smtClean="0"/>
          </a:p>
        </p:txBody>
      </p:sp>
      <p:sp>
        <p:nvSpPr>
          <p:cNvPr id="157699" name="2 Marcador de texto"/>
          <p:cNvSpPr txBox="1">
            <a:spLocks/>
          </p:cNvSpPr>
          <p:nvPr/>
        </p:nvSpPr>
        <p:spPr bwMode="auto">
          <a:xfrm>
            <a:off x="982663" y="981075"/>
            <a:ext cx="9577387"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s-ES" altLang="es-ES" sz="2800" dirty="0">
                <a:solidFill>
                  <a:srgbClr val="C00000"/>
                </a:solidFill>
                <a:latin typeface="+mj-lt"/>
              </a:rPr>
              <a:t>¿Qué fenotipo presenta la paciente?</a:t>
            </a:r>
            <a:endParaRPr lang="es-ES" altLang="es-ES" sz="2800" i="1" dirty="0">
              <a:solidFill>
                <a:srgbClr val="C00000"/>
              </a:solidFill>
              <a:latin typeface="+mj-lt"/>
            </a:endParaRPr>
          </a:p>
        </p:txBody>
      </p:sp>
      <p:sp>
        <p:nvSpPr>
          <p:cNvPr id="157700" name="1 Título"/>
          <p:cNvSpPr txBox="1">
            <a:spLocks/>
          </p:cNvSpPr>
          <p:nvPr/>
        </p:nvSpPr>
        <p:spPr bwMode="auto">
          <a:xfrm>
            <a:off x="762000" y="312738"/>
            <a:ext cx="1097280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ES" altLang="es-ES" b="1" dirty="0">
                <a:solidFill>
                  <a:srgbClr val="004586"/>
                </a:solidFill>
              </a:rPr>
              <a:t>Pregunta 8</a:t>
            </a:r>
          </a:p>
        </p:txBody>
      </p:sp>
      <p:sp>
        <p:nvSpPr>
          <p:cNvPr id="8" name="2 Marcador de texto"/>
          <p:cNvSpPr txBox="1">
            <a:spLocks/>
          </p:cNvSpPr>
          <p:nvPr/>
        </p:nvSpPr>
        <p:spPr bwMode="auto">
          <a:xfrm>
            <a:off x="839788" y="2420938"/>
            <a:ext cx="9731375" cy="3330575"/>
          </a:xfrm>
          <a:prstGeom prst="rect">
            <a:avLst/>
          </a:prstGeom>
          <a:noFill/>
          <a:ln w="9525">
            <a:noFill/>
            <a:miter lim="800000"/>
            <a:headEnd/>
            <a:tailEnd/>
          </a:ln>
        </p:spPr>
        <p:txBody>
          <a:bodyPr>
            <a:normAutofit/>
          </a:bodyPr>
          <a:lstStyle>
            <a:lvl1pPr marL="457200" indent="-457200">
              <a:spcBef>
                <a:spcPts val="600"/>
              </a:spcBef>
              <a:buClr>
                <a:schemeClr val="tx2"/>
              </a:buClr>
              <a:buFont typeface="+mj-lt"/>
              <a:buAutoNum type="arabicPeriod"/>
              <a:defRPr sz="2400" b="1" baseline="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eaLnBrk="1" hangingPunct="1">
              <a:defRPr/>
            </a:pPr>
            <a:r>
              <a:rPr lang="es-ES" dirty="0" smtClean="0">
                <a:latin typeface="+mn-lt"/>
                <a:cs typeface="+mn-cs"/>
              </a:rPr>
              <a:t>Mixto.</a:t>
            </a:r>
          </a:p>
          <a:p>
            <a:pPr eaLnBrk="1" hangingPunct="1">
              <a:defRPr/>
            </a:pPr>
            <a:r>
              <a:rPr lang="es-ES" dirty="0" smtClean="0">
                <a:latin typeface="+mn-lt"/>
                <a:cs typeface="+mn-cs"/>
              </a:rPr>
              <a:t>No </a:t>
            </a:r>
            <a:r>
              <a:rPr lang="es-ES" dirty="0" err="1" smtClean="0">
                <a:latin typeface="+mn-lt"/>
                <a:cs typeface="+mn-cs"/>
              </a:rPr>
              <a:t>agudizador</a:t>
            </a:r>
            <a:r>
              <a:rPr lang="es-ES" dirty="0" smtClean="0">
                <a:latin typeface="+mn-lt"/>
                <a:cs typeface="+mn-cs"/>
              </a:rPr>
              <a:t>.</a:t>
            </a:r>
          </a:p>
          <a:p>
            <a:pPr eaLnBrk="1" hangingPunct="1">
              <a:defRPr/>
            </a:pPr>
            <a:r>
              <a:rPr lang="es-ES" dirty="0" err="1" smtClean="0">
                <a:latin typeface="+mn-lt"/>
                <a:cs typeface="+mn-cs"/>
              </a:rPr>
              <a:t>Agudizador</a:t>
            </a:r>
            <a:r>
              <a:rPr lang="es-ES" dirty="0" smtClean="0">
                <a:latin typeface="+mn-lt"/>
                <a:cs typeface="+mn-cs"/>
              </a:rPr>
              <a:t> tipo enfisema.</a:t>
            </a:r>
          </a:p>
          <a:p>
            <a:pPr eaLnBrk="1" hangingPunct="1">
              <a:defRPr/>
            </a:pPr>
            <a:r>
              <a:rPr lang="es-ES" dirty="0" err="1" smtClean="0">
                <a:latin typeface="+mn-lt"/>
                <a:cs typeface="+mn-cs"/>
              </a:rPr>
              <a:t>Agudizador</a:t>
            </a:r>
            <a:r>
              <a:rPr lang="es-ES" dirty="0" smtClean="0">
                <a:latin typeface="+mn-lt"/>
                <a:cs typeface="+mn-cs"/>
              </a:rPr>
              <a:t> tipo bronquitis crónica.</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ángulo 89"/>
          <p:cNvSpPr/>
          <p:nvPr/>
        </p:nvSpPr>
        <p:spPr bwMode="auto">
          <a:xfrm>
            <a:off x="203200" y="4049713"/>
            <a:ext cx="8534400" cy="1905000"/>
          </a:xfrm>
          <a:prstGeom prst="rect">
            <a:avLst/>
          </a:prstGeom>
          <a:solidFill>
            <a:schemeClr val="bg1">
              <a:lumMod val="75000"/>
            </a:schemeClr>
          </a:solidFill>
          <a:ln w="9525" cap="flat" cmpd="sng" algn="ctr">
            <a:solidFill>
              <a:srgbClr val="004586"/>
            </a:solidFill>
            <a:prstDash val="solid"/>
            <a:round/>
            <a:headEnd type="none" w="med" len="med"/>
            <a:tailEnd type="none" w="med" len="med"/>
          </a:ln>
          <a:effectLst>
            <a:outerShdw blurRad="63500" dist="35921" dir="2700000" algn="ctr" rotWithShape="0">
              <a:schemeClr val="tx1"/>
            </a:outerShdw>
          </a:effectLst>
        </p:spPr>
        <p:txBody>
          <a:bodyPr/>
          <a:lstStyle/>
          <a:p>
            <a:pPr algn="ctr" fontAlgn="auto">
              <a:spcBef>
                <a:spcPts val="0"/>
              </a:spcBef>
              <a:spcAft>
                <a:spcPts val="0"/>
              </a:spcAft>
              <a:buFont typeface="Symbol" charset="2"/>
              <a:buNone/>
              <a:defRPr/>
            </a:pPr>
            <a:endParaRPr lang="es-ES_tradnl" b="1" u="sng" dirty="0">
              <a:solidFill>
                <a:srgbClr val="FFFFFF"/>
              </a:solidFill>
              <a:effectLst>
                <a:outerShdw blurRad="38100" dist="38100" dir="2700000" algn="tl">
                  <a:srgbClr val="000000">
                    <a:alpha val="43137"/>
                  </a:srgbClr>
                </a:outerShdw>
              </a:effectLst>
              <a:latin typeface="+mj-lt"/>
              <a:sym typeface="Symbol" charset="2"/>
            </a:endParaRPr>
          </a:p>
        </p:txBody>
      </p:sp>
      <p:sp>
        <p:nvSpPr>
          <p:cNvPr id="72" name="Rectángulo 71"/>
          <p:cNvSpPr/>
          <p:nvPr/>
        </p:nvSpPr>
        <p:spPr bwMode="auto">
          <a:xfrm>
            <a:off x="203200" y="1763713"/>
            <a:ext cx="8534400" cy="2133600"/>
          </a:xfrm>
          <a:prstGeom prst="rect">
            <a:avLst/>
          </a:prstGeom>
          <a:solidFill>
            <a:schemeClr val="bg1">
              <a:lumMod val="75000"/>
            </a:schemeClr>
          </a:solidFill>
          <a:ln w="9525" cap="flat" cmpd="sng" algn="ctr">
            <a:solidFill>
              <a:srgbClr val="004586"/>
            </a:solidFill>
            <a:prstDash val="solid"/>
            <a:round/>
            <a:headEnd type="none" w="med" len="med"/>
            <a:tailEnd type="none" w="med" len="med"/>
          </a:ln>
          <a:effectLst>
            <a:outerShdw blurRad="63500" dist="35921" dir="2700000" algn="ctr" rotWithShape="0">
              <a:schemeClr val="tx1"/>
            </a:outerShdw>
          </a:effectLst>
        </p:spPr>
        <p:txBody>
          <a:bodyPr/>
          <a:lstStyle/>
          <a:p>
            <a:pPr algn="ctr" fontAlgn="auto">
              <a:spcBef>
                <a:spcPts val="0"/>
              </a:spcBef>
              <a:spcAft>
                <a:spcPts val="0"/>
              </a:spcAft>
              <a:buFont typeface="Symbol" charset="2"/>
              <a:buNone/>
              <a:defRPr/>
            </a:pPr>
            <a:endParaRPr lang="es-ES_tradnl" b="1">
              <a:solidFill>
                <a:srgbClr val="FFFFFF"/>
              </a:solidFill>
              <a:effectLst>
                <a:outerShdw blurRad="38100" dist="38100" dir="2700000" algn="tl">
                  <a:srgbClr val="000000">
                    <a:alpha val="43137"/>
                  </a:srgbClr>
                </a:outerShdw>
              </a:effectLst>
              <a:latin typeface="+mj-lt"/>
              <a:sym typeface="Symbol" charset="2"/>
            </a:endParaRPr>
          </a:p>
        </p:txBody>
      </p:sp>
      <p:grpSp>
        <p:nvGrpSpPr>
          <p:cNvPr id="2" name="Agrupar 9"/>
          <p:cNvGrpSpPr>
            <a:grpSpLocks/>
          </p:cNvGrpSpPr>
          <p:nvPr/>
        </p:nvGrpSpPr>
        <p:grpSpPr bwMode="auto">
          <a:xfrm>
            <a:off x="0" y="152400"/>
            <a:ext cx="12192000" cy="914400"/>
            <a:chOff x="0" y="152400"/>
            <a:chExt cx="9144000" cy="914399"/>
          </a:xfrm>
          <a:noFill/>
        </p:grpSpPr>
        <p:sp>
          <p:nvSpPr>
            <p:cNvPr id="15" name="Rectangle 22"/>
            <p:cNvSpPr>
              <a:spLocks noChangeArrowheads="1"/>
            </p:cNvSpPr>
            <p:nvPr/>
          </p:nvSpPr>
          <p:spPr bwMode="auto">
            <a:xfrm>
              <a:off x="0" y="152400"/>
              <a:ext cx="7467600" cy="914399"/>
            </a:xfrm>
            <a:prstGeom prst="rect">
              <a:avLst/>
            </a:prstGeom>
            <a:grpFill/>
            <a:ln w="9525">
              <a:noFill/>
              <a:miter lim="800000"/>
              <a:headEnd/>
              <a:tailEnd/>
            </a:ln>
            <a:effectLst>
              <a:softEdge rad="63500"/>
            </a:effectLst>
          </p:spPr>
          <p:txBody>
            <a:bodyPr wrap="none" anchor="ctr"/>
            <a:lstStyle/>
            <a:p>
              <a:pPr algn="ctr" fontAlgn="auto">
                <a:spcBef>
                  <a:spcPts val="0"/>
                </a:spcBef>
                <a:spcAft>
                  <a:spcPts val="0"/>
                </a:spcAft>
                <a:buFont typeface="Symbol" charset="2"/>
                <a:buNone/>
                <a:defRPr/>
              </a:pPr>
              <a:endParaRPr lang="es-ES_tradnl" b="1">
                <a:solidFill>
                  <a:srgbClr val="FFFFFF"/>
                </a:solidFill>
                <a:effectLst>
                  <a:outerShdw blurRad="38100" dist="38100" dir="2700000" algn="tl">
                    <a:srgbClr val="000000">
                      <a:alpha val="43137"/>
                    </a:srgbClr>
                  </a:outerShdw>
                </a:effectLst>
                <a:latin typeface="Times New Roman" charset="0"/>
                <a:sym typeface="Symbol" charset="2"/>
              </a:endParaRPr>
            </a:p>
          </p:txBody>
        </p:sp>
        <p:sp>
          <p:nvSpPr>
            <p:cNvPr id="16" name="Rectangle 22"/>
            <p:cNvSpPr>
              <a:spLocks noChangeArrowheads="1"/>
            </p:cNvSpPr>
            <p:nvPr/>
          </p:nvSpPr>
          <p:spPr bwMode="auto">
            <a:xfrm>
              <a:off x="8534400" y="152400"/>
              <a:ext cx="609600" cy="914399"/>
            </a:xfrm>
            <a:prstGeom prst="rect">
              <a:avLst/>
            </a:prstGeom>
            <a:grpFill/>
            <a:ln w="9525">
              <a:noFill/>
              <a:miter lim="800000"/>
              <a:headEnd/>
              <a:tailEnd/>
            </a:ln>
            <a:effectLst>
              <a:softEdge rad="63500"/>
            </a:effectLst>
          </p:spPr>
          <p:txBody>
            <a:bodyPr wrap="none" anchor="ctr"/>
            <a:lstStyle/>
            <a:p>
              <a:pPr algn="ctr" fontAlgn="auto">
                <a:spcBef>
                  <a:spcPts val="0"/>
                </a:spcBef>
                <a:spcAft>
                  <a:spcPts val="0"/>
                </a:spcAft>
                <a:buFont typeface="Symbol" charset="2"/>
                <a:buNone/>
                <a:defRPr/>
              </a:pPr>
              <a:endParaRPr lang="es-ES_tradnl" b="1">
                <a:solidFill>
                  <a:srgbClr val="FFFFFF"/>
                </a:solidFill>
                <a:effectLst>
                  <a:outerShdw blurRad="38100" dist="38100" dir="2700000" algn="tl">
                    <a:srgbClr val="000000">
                      <a:alpha val="43137"/>
                    </a:srgbClr>
                  </a:outerShdw>
                </a:effectLst>
                <a:latin typeface="Times New Roman" charset="0"/>
                <a:sym typeface="Symbol" charset="2"/>
              </a:endParaRPr>
            </a:p>
          </p:txBody>
        </p:sp>
      </p:grpSp>
      <p:grpSp>
        <p:nvGrpSpPr>
          <p:cNvPr id="158725" name="Agrupar 183"/>
          <p:cNvGrpSpPr>
            <a:grpSpLocks/>
          </p:cNvGrpSpPr>
          <p:nvPr/>
        </p:nvGrpSpPr>
        <p:grpSpPr bwMode="auto">
          <a:xfrm>
            <a:off x="9191625" y="2628900"/>
            <a:ext cx="2743200" cy="1695450"/>
            <a:chOff x="6629400" y="2838512"/>
            <a:chExt cx="2438728" cy="1695636"/>
          </a:xfrm>
        </p:grpSpPr>
        <p:grpSp>
          <p:nvGrpSpPr>
            <p:cNvPr id="158770" name="Agrupar 134"/>
            <p:cNvGrpSpPr>
              <a:grpSpLocks/>
            </p:cNvGrpSpPr>
            <p:nvPr/>
          </p:nvGrpSpPr>
          <p:grpSpPr bwMode="auto">
            <a:xfrm>
              <a:off x="6629400" y="3467231"/>
              <a:ext cx="2438728" cy="1066917"/>
              <a:chOff x="6629400" y="3467231"/>
              <a:chExt cx="2438728" cy="1066917"/>
            </a:xfrm>
          </p:grpSpPr>
          <p:sp>
            <p:nvSpPr>
              <p:cNvPr id="133" name="Rectángulo redondeado 132"/>
              <p:cNvSpPr/>
              <p:nvPr/>
            </p:nvSpPr>
            <p:spPr bwMode="auto">
              <a:xfrm>
                <a:off x="6629400" y="3467231"/>
                <a:ext cx="2438728" cy="1066917"/>
              </a:xfrm>
              <a:prstGeom prst="roundRect">
                <a:avLst/>
              </a:prstGeom>
              <a:solidFill>
                <a:schemeClr val="accent6">
                  <a:lumMod val="20000"/>
                  <a:lumOff val="80000"/>
                  <a:alpha val="60000"/>
                </a:schemeClr>
              </a:solidFill>
              <a:ln w="9525" cap="flat" cmpd="sng" algn="ctr">
                <a:solidFill>
                  <a:schemeClr val="tx1"/>
                </a:solidFill>
                <a:prstDash val="solid"/>
                <a:round/>
                <a:headEnd type="none" w="med" len="med"/>
                <a:tailEnd type="none" w="med" len="med"/>
              </a:ln>
              <a:effectLst>
                <a:outerShdw blurRad="63500" dist="35921" dir="2700000" algn="ctr" rotWithShape="0">
                  <a:schemeClr val="tx1"/>
                </a:outerShdw>
              </a:effectLst>
            </p:spPr>
            <p:txBody>
              <a:bodyPr/>
              <a:lstStyle/>
              <a:p>
                <a:pPr algn="ctr" fontAlgn="auto">
                  <a:spcBef>
                    <a:spcPts val="0"/>
                  </a:spcBef>
                  <a:spcAft>
                    <a:spcPts val="0"/>
                  </a:spcAft>
                  <a:buFont typeface="Symbol" charset="2"/>
                  <a:buNone/>
                  <a:defRPr/>
                </a:pPr>
                <a:endParaRPr lang="es-ES_tradnl" sz="1400">
                  <a:solidFill>
                    <a:srgbClr val="000000"/>
                  </a:solidFill>
                  <a:latin typeface="+mj-lt"/>
                  <a:sym typeface="Symbol" charset="2"/>
                </a:endParaRPr>
              </a:p>
            </p:txBody>
          </p:sp>
          <p:sp>
            <p:nvSpPr>
              <p:cNvPr id="192565" name="Text Box 11"/>
              <p:cNvSpPr txBox="1">
                <a:spLocks noChangeArrowheads="1"/>
              </p:cNvSpPr>
              <p:nvPr/>
            </p:nvSpPr>
            <p:spPr bwMode="auto">
              <a:xfrm>
                <a:off x="6650570" y="3611201"/>
                <a:ext cx="2396389" cy="819674"/>
              </a:xfrm>
              <a:prstGeom prst="rect">
                <a:avLst/>
              </a:prstGeom>
              <a:noFill/>
              <a:ln>
                <a:noFill/>
              </a:ln>
              <a:extLst/>
            </p:spPr>
            <p:txBody>
              <a:bodyPr lIns="80138" tIns="40069" rIns="80138" bIns="40069" anchor="b">
                <a:spAutoFit/>
              </a:bodyPr>
              <a:lstStyle>
                <a:lvl1pPr defTabSz="801688" eaLnBrk="0" hangingPunct="0">
                  <a:defRPr>
                    <a:solidFill>
                      <a:schemeClr val="tx1"/>
                    </a:solidFill>
                    <a:latin typeface="Arial" panose="020B0604020202020204" pitchFamily="34" charset="0"/>
                    <a:cs typeface="Arial" panose="020B0604020202020204" pitchFamily="34" charset="0"/>
                  </a:defRPr>
                </a:lvl1pPr>
                <a:lvl2pPr marL="742950" indent="-285750" defTabSz="801688" eaLnBrk="0" hangingPunct="0">
                  <a:defRPr>
                    <a:solidFill>
                      <a:schemeClr val="tx1"/>
                    </a:solidFill>
                    <a:latin typeface="Arial" panose="020B0604020202020204" pitchFamily="34" charset="0"/>
                    <a:cs typeface="Arial" panose="020B0604020202020204" pitchFamily="34" charset="0"/>
                  </a:defRPr>
                </a:lvl2pPr>
                <a:lvl3pPr marL="1143000" indent="-228600" defTabSz="801688" eaLnBrk="0" hangingPunct="0">
                  <a:defRPr>
                    <a:solidFill>
                      <a:schemeClr val="tx1"/>
                    </a:solidFill>
                    <a:latin typeface="Arial" panose="020B0604020202020204" pitchFamily="34" charset="0"/>
                    <a:cs typeface="Arial" panose="020B0604020202020204" pitchFamily="34" charset="0"/>
                  </a:defRPr>
                </a:lvl3pPr>
                <a:lvl4pPr marL="1600200" indent="-228600" defTabSz="801688" eaLnBrk="0" hangingPunct="0">
                  <a:defRPr>
                    <a:solidFill>
                      <a:schemeClr val="tx1"/>
                    </a:solidFill>
                    <a:latin typeface="Arial" panose="020B0604020202020204" pitchFamily="34" charset="0"/>
                    <a:cs typeface="Arial" panose="020B0604020202020204" pitchFamily="34" charset="0"/>
                  </a:defRPr>
                </a:lvl4pPr>
                <a:lvl5pPr marL="2057400" indent="-228600" defTabSz="801688" eaLnBrk="0" hangingPunct="0">
                  <a:defRPr>
                    <a:solidFill>
                      <a:schemeClr val="tx1"/>
                    </a:solidFill>
                    <a:latin typeface="Arial" panose="020B0604020202020204" pitchFamily="34" charset="0"/>
                    <a:cs typeface="Arial" panose="020B0604020202020204" pitchFamily="34" charset="0"/>
                  </a:defRPr>
                </a:lvl5pPr>
                <a:lvl6pPr marL="25146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buFont typeface="Symbol" panose="05050102010706020507" pitchFamily="18" charset="2"/>
                  <a:buNone/>
                  <a:defRPr/>
                </a:pPr>
                <a:r>
                  <a:rPr lang="en-GB" altLang="es-ES" sz="1600" b="1" dirty="0" smtClean="0">
                    <a:solidFill>
                      <a:srgbClr val="004586"/>
                    </a:solidFill>
                    <a:latin typeface="+mj-lt"/>
                    <a:sym typeface="Symbol" panose="05050102010706020507" pitchFamily="18" charset="2"/>
                  </a:rPr>
                  <a:t>2 </a:t>
                </a:r>
                <a:r>
                  <a:rPr lang="en-GB" altLang="es-ES" sz="1600" b="1" dirty="0" err="1" smtClean="0">
                    <a:solidFill>
                      <a:srgbClr val="004586"/>
                    </a:solidFill>
                    <a:latin typeface="+mj-lt"/>
                    <a:sym typeface="Symbol" panose="05050102010706020507" pitchFamily="18" charset="2"/>
                  </a:rPr>
                  <a:t>criterios</a:t>
                </a:r>
                <a:r>
                  <a:rPr lang="en-GB" altLang="es-ES" sz="1600" b="1" dirty="0" smtClean="0">
                    <a:solidFill>
                      <a:srgbClr val="004586"/>
                    </a:solidFill>
                    <a:latin typeface="+mj-lt"/>
                    <a:sym typeface="Symbol" panose="05050102010706020507" pitchFamily="18" charset="2"/>
                  </a:rPr>
                  <a:t> </a:t>
                </a:r>
                <a:r>
                  <a:rPr lang="en-GB" altLang="es-ES" sz="1600" b="1" dirty="0" err="1" smtClean="0">
                    <a:solidFill>
                      <a:srgbClr val="004586"/>
                    </a:solidFill>
                    <a:latin typeface="+mj-lt"/>
                    <a:sym typeface="Symbol" panose="05050102010706020507" pitchFamily="18" charset="2"/>
                  </a:rPr>
                  <a:t>mayores</a:t>
                </a:r>
                <a:endParaRPr lang="en-GB" altLang="es-ES" sz="1600" b="1" dirty="0" smtClean="0">
                  <a:solidFill>
                    <a:srgbClr val="004586"/>
                  </a:solidFill>
                  <a:latin typeface="+mj-lt"/>
                  <a:sym typeface="Symbol" panose="05050102010706020507" pitchFamily="18" charset="2"/>
                </a:endParaRPr>
              </a:p>
              <a:p>
                <a:pPr algn="ctr">
                  <a:buFont typeface="Symbol" panose="05050102010706020507" pitchFamily="18" charset="2"/>
                  <a:buNone/>
                  <a:defRPr/>
                </a:pPr>
                <a:r>
                  <a:rPr lang="en-GB" altLang="es-ES" sz="1600" b="1" dirty="0" smtClean="0">
                    <a:solidFill>
                      <a:srgbClr val="004586"/>
                    </a:solidFill>
                    <a:latin typeface="+mj-lt"/>
                    <a:sym typeface="Symbol" panose="05050102010706020507" pitchFamily="18" charset="2"/>
                  </a:rPr>
                  <a:t>ó</a:t>
                </a:r>
              </a:p>
              <a:p>
                <a:pPr algn="ctr">
                  <a:buFont typeface="Symbol" panose="05050102010706020507" pitchFamily="18" charset="2"/>
                  <a:buNone/>
                  <a:defRPr/>
                </a:pPr>
                <a:r>
                  <a:rPr lang="en-GB" altLang="es-ES" sz="1600" b="1" dirty="0" smtClean="0">
                    <a:solidFill>
                      <a:srgbClr val="004586"/>
                    </a:solidFill>
                    <a:latin typeface="+mj-lt"/>
                    <a:sym typeface="Symbol" panose="05050102010706020507" pitchFamily="18" charset="2"/>
                  </a:rPr>
                  <a:t>1 mayor + 2 </a:t>
                </a:r>
                <a:r>
                  <a:rPr lang="en-GB" altLang="es-ES" sz="1600" b="1" dirty="0" err="1" smtClean="0">
                    <a:solidFill>
                      <a:srgbClr val="004586"/>
                    </a:solidFill>
                    <a:latin typeface="+mj-lt"/>
                    <a:sym typeface="Symbol" panose="05050102010706020507" pitchFamily="18" charset="2"/>
                  </a:rPr>
                  <a:t>menores</a:t>
                </a:r>
                <a:endParaRPr lang="en-GB" altLang="es-ES" sz="1600" b="1" dirty="0" smtClean="0">
                  <a:solidFill>
                    <a:srgbClr val="004586"/>
                  </a:solidFill>
                  <a:latin typeface="+mj-lt"/>
                  <a:sym typeface="Symbol" panose="05050102010706020507" pitchFamily="18" charset="2"/>
                </a:endParaRPr>
              </a:p>
            </p:txBody>
          </p:sp>
        </p:grpSp>
        <p:grpSp>
          <p:nvGrpSpPr>
            <p:cNvPr id="5" name="Agrupar 136"/>
            <p:cNvGrpSpPr/>
            <p:nvPr/>
          </p:nvGrpSpPr>
          <p:grpSpPr>
            <a:xfrm>
              <a:off x="6629400" y="2838512"/>
              <a:ext cx="2438400" cy="514288"/>
              <a:chOff x="6629400" y="2743200"/>
              <a:chExt cx="2438400" cy="514288"/>
            </a:xfrm>
            <a:solidFill>
              <a:srgbClr val="BBAA4A"/>
            </a:solidFill>
          </p:grpSpPr>
          <p:sp>
            <p:nvSpPr>
              <p:cNvPr id="98" name="Rectángulo redondeado 97"/>
              <p:cNvSpPr/>
              <p:nvPr/>
            </p:nvSpPr>
            <p:spPr bwMode="auto">
              <a:xfrm>
                <a:off x="6629400" y="2743200"/>
                <a:ext cx="2438400" cy="514288"/>
              </a:xfrm>
              <a:prstGeom prst="roundRect">
                <a:avLst/>
              </a:prstGeom>
              <a:solidFill>
                <a:srgbClr val="1F3366"/>
              </a:solidFill>
              <a:ln w="9525" cap="flat" cmpd="sng" algn="ctr">
                <a:solidFill>
                  <a:schemeClr val="tx1"/>
                </a:solidFill>
                <a:prstDash val="solid"/>
                <a:round/>
                <a:headEnd type="none" w="med" len="med"/>
                <a:tailEnd type="none" w="med" len="med"/>
              </a:ln>
              <a:effectLst>
                <a:outerShdw blurRad="63500" dist="35921" dir="2700000" algn="ctr" rotWithShape="0">
                  <a:schemeClr val="tx1"/>
                </a:outerShdw>
              </a:effectLst>
            </p:spPr>
            <p:txBody>
              <a:bodyPr/>
              <a:lstStyle/>
              <a:p>
                <a:pPr algn="ctr" fontAlgn="auto">
                  <a:spcBef>
                    <a:spcPts val="0"/>
                  </a:spcBef>
                  <a:spcAft>
                    <a:spcPts val="0"/>
                  </a:spcAft>
                  <a:buFont typeface="Symbol" charset="2"/>
                  <a:buNone/>
                  <a:defRPr/>
                </a:pPr>
                <a:endParaRPr lang="es-ES_tradnl" sz="1400">
                  <a:solidFill>
                    <a:srgbClr val="000000"/>
                  </a:solidFill>
                  <a:latin typeface="+mj-lt"/>
                  <a:sym typeface="Symbol" charset="2"/>
                </a:endParaRPr>
              </a:p>
            </p:txBody>
          </p:sp>
          <p:sp>
            <p:nvSpPr>
              <p:cNvPr id="97" name="Text Box 11"/>
              <p:cNvSpPr txBox="1">
                <a:spLocks noChangeArrowheads="1"/>
              </p:cNvSpPr>
              <p:nvPr/>
            </p:nvSpPr>
            <p:spPr bwMode="auto">
              <a:xfrm>
                <a:off x="6649720" y="2805956"/>
                <a:ext cx="2397760" cy="357959"/>
              </a:xfrm>
              <a:prstGeom prst="rect">
                <a:avLst/>
              </a:prstGeom>
              <a:noFill/>
              <a:ln w="52451">
                <a:noFill/>
                <a:miter lim="800000"/>
                <a:headEnd/>
                <a:tailEnd/>
              </a:ln>
              <a:effectLst/>
            </p:spPr>
            <p:txBody>
              <a:bodyPr lIns="80138" tIns="40069" rIns="80138" bIns="40069" anchor="b">
                <a:spAutoFit/>
              </a:bodyPr>
              <a:lstStyle/>
              <a:p>
                <a:pPr algn="ctr" defTabSz="801688" fontAlgn="auto">
                  <a:spcBef>
                    <a:spcPts val="0"/>
                  </a:spcBef>
                  <a:spcAft>
                    <a:spcPts val="0"/>
                  </a:spcAft>
                  <a:defRPr/>
                </a:pPr>
                <a:r>
                  <a:rPr lang="en-GB" b="1" dirty="0" err="1">
                    <a:solidFill>
                      <a:srgbClr val="FFFFFF"/>
                    </a:solidFill>
                    <a:latin typeface="+mj-lt"/>
                    <a:sym typeface="Symbol" charset="2"/>
                  </a:rPr>
                  <a:t>Criterios diagnósticos</a:t>
                </a:r>
              </a:p>
            </p:txBody>
          </p:sp>
        </p:grpSp>
      </p:grpSp>
      <p:grpSp>
        <p:nvGrpSpPr>
          <p:cNvPr id="158726" name="Agrupar 82"/>
          <p:cNvGrpSpPr>
            <a:grpSpLocks/>
          </p:cNvGrpSpPr>
          <p:nvPr/>
        </p:nvGrpSpPr>
        <p:grpSpPr bwMode="auto">
          <a:xfrm>
            <a:off x="8026400" y="1992313"/>
            <a:ext cx="609600" cy="1679575"/>
            <a:chOff x="6019800" y="2133603"/>
            <a:chExt cx="457200" cy="1679750"/>
          </a:xfrm>
        </p:grpSpPr>
        <p:sp>
          <p:nvSpPr>
            <p:cNvPr id="103" name="Rectángulo redondeado 102"/>
            <p:cNvSpPr/>
            <p:nvPr/>
          </p:nvSpPr>
          <p:spPr bwMode="auto">
            <a:xfrm rot="16200000">
              <a:off x="5408525" y="2744879"/>
              <a:ext cx="1679750" cy="457200"/>
            </a:xfrm>
            <a:prstGeom prst="roundRect">
              <a:avLst/>
            </a:prstGeom>
            <a:solidFill>
              <a:schemeClr val="accent5">
                <a:alpha val="77000"/>
              </a:schemeClr>
            </a:solidFill>
            <a:ln w="9525" cap="flat" cmpd="sng" algn="ctr">
              <a:solidFill>
                <a:schemeClr val="tx1"/>
              </a:solidFill>
              <a:prstDash val="solid"/>
              <a:round/>
              <a:headEnd type="none" w="med" len="med"/>
              <a:tailEnd type="none" w="med" len="med"/>
            </a:ln>
            <a:effectLst>
              <a:outerShdw blurRad="63500" dist="35921" dir="2700000" algn="ctr" rotWithShape="0">
                <a:schemeClr val="tx1"/>
              </a:outerShdw>
            </a:effectLst>
          </p:spPr>
          <p:txBody>
            <a:bodyPr/>
            <a:lstStyle/>
            <a:p>
              <a:pPr algn="ctr" fontAlgn="auto">
                <a:spcBef>
                  <a:spcPts val="0"/>
                </a:spcBef>
                <a:spcAft>
                  <a:spcPts val="0"/>
                </a:spcAft>
                <a:buFont typeface="Symbol" charset="2"/>
                <a:buNone/>
                <a:defRPr/>
              </a:pPr>
              <a:endParaRPr lang="es-ES_tradnl" sz="1400">
                <a:solidFill>
                  <a:srgbClr val="004586"/>
                </a:solidFill>
                <a:latin typeface="+mj-lt"/>
                <a:sym typeface="Symbol" charset="2"/>
              </a:endParaRPr>
            </a:p>
          </p:txBody>
        </p:sp>
        <p:sp>
          <p:nvSpPr>
            <p:cNvPr id="192561" name="Text Box 11"/>
            <p:cNvSpPr txBox="1">
              <a:spLocks noChangeArrowheads="1"/>
            </p:cNvSpPr>
            <p:nvPr/>
          </p:nvSpPr>
          <p:spPr bwMode="auto">
            <a:xfrm rot="-5400000">
              <a:off x="5473820" y="2858978"/>
              <a:ext cx="1524159" cy="222647"/>
            </a:xfrm>
            <a:prstGeom prst="rect">
              <a:avLst/>
            </a:prstGeom>
            <a:noFill/>
            <a:ln>
              <a:noFill/>
            </a:ln>
            <a:extLst/>
          </p:spPr>
          <p:txBody>
            <a:bodyPr lIns="80138" tIns="40069" rIns="80138" bIns="40069" anchor="b">
              <a:spAutoFit/>
            </a:bodyPr>
            <a:lstStyle>
              <a:lvl1pPr defTabSz="801688" eaLnBrk="0" hangingPunct="0">
                <a:defRPr>
                  <a:solidFill>
                    <a:schemeClr val="tx1"/>
                  </a:solidFill>
                  <a:latin typeface="Arial" panose="020B0604020202020204" pitchFamily="34" charset="0"/>
                  <a:cs typeface="Arial" panose="020B0604020202020204" pitchFamily="34" charset="0"/>
                </a:defRPr>
              </a:lvl1pPr>
              <a:lvl2pPr marL="742950" indent="-285750" defTabSz="801688" eaLnBrk="0" hangingPunct="0">
                <a:defRPr>
                  <a:solidFill>
                    <a:schemeClr val="tx1"/>
                  </a:solidFill>
                  <a:latin typeface="Arial" panose="020B0604020202020204" pitchFamily="34" charset="0"/>
                  <a:cs typeface="Arial" panose="020B0604020202020204" pitchFamily="34" charset="0"/>
                </a:defRPr>
              </a:lvl2pPr>
              <a:lvl3pPr marL="1143000" indent="-228600" defTabSz="801688" eaLnBrk="0" hangingPunct="0">
                <a:defRPr>
                  <a:solidFill>
                    <a:schemeClr val="tx1"/>
                  </a:solidFill>
                  <a:latin typeface="Arial" panose="020B0604020202020204" pitchFamily="34" charset="0"/>
                  <a:cs typeface="Arial" panose="020B0604020202020204" pitchFamily="34" charset="0"/>
                </a:defRPr>
              </a:lvl3pPr>
              <a:lvl4pPr marL="1600200" indent="-228600" defTabSz="801688" eaLnBrk="0" hangingPunct="0">
                <a:defRPr>
                  <a:solidFill>
                    <a:schemeClr val="tx1"/>
                  </a:solidFill>
                  <a:latin typeface="Arial" panose="020B0604020202020204" pitchFamily="34" charset="0"/>
                  <a:cs typeface="Arial" panose="020B0604020202020204" pitchFamily="34" charset="0"/>
                </a:defRPr>
              </a:lvl4pPr>
              <a:lvl5pPr marL="2057400" indent="-228600" defTabSz="801688" eaLnBrk="0" hangingPunct="0">
                <a:defRPr>
                  <a:solidFill>
                    <a:schemeClr val="tx1"/>
                  </a:solidFill>
                  <a:latin typeface="Arial" panose="020B0604020202020204" pitchFamily="34" charset="0"/>
                  <a:cs typeface="Arial" panose="020B0604020202020204" pitchFamily="34" charset="0"/>
                </a:defRPr>
              </a:lvl5pPr>
              <a:lvl6pPr marL="25146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GB" altLang="es-ES" sz="1400" b="1" dirty="0" smtClean="0">
                  <a:solidFill>
                    <a:srgbClr val="FFFFFF"/>
                  </a:solidFill>
                  <a:latin typeface="+mj-lt"/>
                  <a:sym typeface="Symbol" panose="05050102010706020507" pitchFamily="18" charset="2"/>
                </a:rPr>
                <a:t>Mayor</a:t>
              </a:r>
            </a:p>
          </p:txBody>
        </p:sp>
      </p:grpSp>
      <p:grpSp>
        <p:nvGrpSpPr>
          <p:cNvPr id="158727" name="Agrupar 129"/>
          <p:cNvGrpSpPr>
            <a:grpSpLocks/>
          </p:cNvGrpSpPr>
          <p:nvPr/>
        </p:nvGrpSpPr>
        <p:grpSpPr bwMode="auto">
          <a:xfrm>
            <a:off x="8026400" y="4125913"/>
            <a:ext cx="609600" cy="1679575"/>
            <a:chOff x="6019800" y="2133603"/>
            <a:chExt cx="457200" cy="1679750"/>
          </a:xfrm>
        </p:grpSpPr>
        <p:sp>
          <p:nvSpPr>
            <p:cNvPr id="131" name="Rectángulo redondeado 130"/>
            <p:cNvSpPr/>
            <p:nvPr/>
          </p:nvSpPr>
          <p:spPr bwMode="auto">
            <a:xfrm rot="16200000">
              <a:off x="5408525" y="2744879"/>
              <a:ext cx="1679750" cy="457200"/>
            </a:xfrm>
            <a:prstGeom prst="roundRect">
              <a:avLst/>
            </a:prstGeom>
            <a:solidFill>
              <a:srgbClr val="CDD7EB">
                <a:alpha val="77000"/>
              </a:srgbClr>
            </a:solidFill>
            <a:ln w="9525" cap="flat" cmpd="sng" algn="ctr">
              <a:solidFill>
                <a:schemeClr val="tx1"/>
              </a:solidFill>
              <a:prstDash val="solid"/>
              <a:round/>
              <a:headEnd type="none" w="med" len="med"/>
              <a:tailEnd type="none" w="med" len="med"/>
            </a:ln>
            <a:effectLst>
              <a:outerShdw blurRad="63500" dist="35921" dir="2700000" algn="ctr" rotWithShape="0">
                <a:schemeClr val="tx1"/>
              </a:outerShdw>
            </a:effectLst>
          </p:spPr>
          <p:txBody>
            <a:bodyPr/>
            <a:lstStyle/>
            <a:p>
              <a:pPr algn="ctr" fontAlgn="auto">
                <a:spcBef>
                  <a:spcPts val="0"/>
                </a:spcBef>
                <a:spcAft>
                  <a:spcPts val="0"/>
                </a:spcAft>
                <a:buFont typeface="Symbol" charset="2"/>
                <a:buNone/>
                <a:defRPr/>
              </a:pPr>
              <a:endParaRPr lang="es-ES_tradnl" sz="1400">
                <a:solidFill>
                  <a:srgbClr val="004586"/>
                </a:solidFill>
                <a:latin typeface="+mj-lt"/>
                <a:sym typeface="Symbol" charset="2"/>
              </a:endParaRPr>
            </a:p>
          </p:txBody>
        </p:sp>
        <p:sp>
          <p:nvSpPr>
            <p:cNvPr id="192559" name="Text Box 11"/>
            <p:cNvSpPr txBox="1">
              <a:spLocks noChangeArrowheads="1"/>
            </p:cNvSpPr>
            <p:nvPr/>
          </p:nvSpPr>
          <p:spPr bwMode="auto">
            <a:xfrm rot="-5400000">
              <a:off x="5473820" y="2858978"/>
              <a:ext cx="1524159" cy="222647"/>
            </a:xfrm>
            <a:prstGeom prst="rect">
              <a:avLst/>
            </a:prstGeom>
            <a:noFill/>
            <a:ln>
              <a:noFill/>
            </a:ln>
            <a:extLst/>
          </p:spPr>
          <p:txBody>
            <a:bodyPr lIns="80138" tIns="40069" rIns="80138" bIns="40069" anchor="b">
              <a:spAutoFit/>
            </a:bodyPr>
            <a:lstStyle>
              <a:lvl1pPr defTabSz="801688" eaLnBrk="0" hangingPunct="0">
                <a:defRPr>
                  <a:solidFill>
                    <a:schemeClr val="tx1"/>
                  </a:solidFill>
                  <a:latin typeface="Arial" panose="020B0604020202020204" pitchFamily="34" charset="0"/>
                  <a:cs typeface="Arial" panose="020B0604020202020204" pitchFamily="34" charset="0"/>
                </a:defRPr>
              </a:lvl1pPr>
              <a:lvl2pPr marL="742950" indent="-285750" defTabSz="801688" eaLnBrk="0" hangingPunct="0">
                <a:defRPr>
                  <a:solidFill>
                    <a:schemeClr val="tx1"/>
                  </a:solidFill>
                  <a:latin typeface="Arial" panose="020B0604020202020204" pitchFamily="34" charset="0"/>
                  <a:cs typeface="Arial" panose="020B0604020202020204" pitchFamily="34" charset="0"/>
                </a:defRPr>
              </a:lvl2pPr>
              <a:lvl3pPr marL="1143000" indent="-228600" defTabSz="801688" eaLnBrk="0" hangingPunct="0">
                <a:defRPr>
                  <a:solidFill>
                    <a:schemeClr val="tx1"/>
                  </a:solidFill>
                  <a:latin typeface="Arial" panose="020B0604020202020204" pitchFamily="34" charset="0"/>
                  <a:cs typeface="Arial" panose="020B0604020202020204" pitchFamily="34" charset="0"/>
                </a:defRPr>
              </a:lvl3pPr>
              <a:lvl4pPr marL="1600200" indent="-228600" defTabSz="801688" eaLnBrk="0" hangingPunct="0">
                <a:defRPr>
                  <a:solidFill>
                    <a:schemeClr val="tx1"/>
                  </a:solidFill>
                  <a:latin typeface="Arial" panose="020B0604020202020204" pitchFamily="34" charset="0"/>
                  <a:cs typeface="Arial" panose="020B0604020202020204" pitchFamily="34" charset="0"/>
                </a:defRPr>
              </a:lvl4pPr>
              <a:lvl5pPr marL="2057400" indent="-228600" defTabSz="801688" eaLnBrk="0" hangingPunct="0">
                <a:defRPr>
                  <a:solidFill>
                    <a:schemeClr val="tx1"/>
                  </a:solidFill>
                  <a:latin typeface="Arial" panose="020B0604020202020204" pitchFamily="34" charset="0"/>
                  <a:cs typeface="Arial" panose="020B0604020202020204" pitchFamily="34" charset="0"/>
                </a:defRPr>
              </a:lvl5pPr>
              <a:lvl6pPr marL="25146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GB" altLang="es-ES" sz="1400" b="1" smtClean="0">
                  <a:solidFill>
                    <a:srgbClr val="004586"/>
                  </a:solidFill>
                  <a:latin typeface="+mj-lt"/>
                  <a:sym typeface="Symbol" panose="05050102010706020507" pitchFamily="18" charset="2"/>
                </a:rPr>
                <a:t>Menor</a:t>
              </a:r>
            </a:p>
          </p:txBody>
        </p:sp>
      </p:grpSp>
      <p:grpSp>
        <p:nvGrpSpPr>
          <p:cNvPr id="158728" name="Agrupar 76"/>
          <p:cNvGrpSpPr>
            <a:grpSpLocks/>
          </p:cNvGrpSpPr>
          <p:nvPr/>
        </p:nvGrpSpPr>
        <p:grpSpPr bwMode="auto">
          <a:xfrm>
            <a:off x="334963" y="1125538"/>
            <a:ext cx="7518400" cy="575270"/>
            <a:chOff x="304800" y="1219200"/>
            <a:chExt cx="5638800" cy="577136"/>
          </a:xfrm>
        </p:grpSpPr>
        <p:sp>
          <p:nvSpPr>
            <p:cNvPr id="182" name="Rectángulo redondeado 181"/>
            <p:cNvSpPr/>
            <p:nvPr/>
          </p:nvSpPr>
          <p:spPr bwMode="auto">
            <a:xfrm>
              <a:off x="304800" y="1220792"/>
              <a:ext cx="4572000" cy="531945"/>
            </a:xfrm>
            <a:prstGeom prst="roundRect">
              <a:avLst/>
            </a:prstGeom>
            <a:solidFill>
              <a:srgbClr val="CDD7EB">
                <a:alpha val="77000"/>
              </a:srgbClr>
            </a:solidFill>
            <a:ln w="9525" cap="flat" cmpd="sng" algn="ctr">
              <a:solidFill>
                <a:schemeClr val="tx1"/>
              </a:solidFill>
              <a:prstDash val="solid"/>
              <a:round/>
              <a:headEnd type="none" w="med" len="med"/>
              <a:tailEnd type="none" w="med" len="med"/>
            </a:ln>
            <a:effectLst>
              <a:outerShdw blurRad="63500" dist="35921" dir="2700000" algn="ctr" rotWithShape="0">
                <a:schemeClr val="tx1"/>
              </a:outerShdw>
            </a:effectLst>
          </p:spPr>
          <p:txBody>
            <a:bodyPr/>
            <a:lstStyle/>
            <a:p>
              <a:pPr algn="ctr" fontAlgn="auto">
                <a:spcBef>
                  <a:spcPts val="0"/>
                </a:spcBef>
                <a:spcAft>
                  <a:spcPts val="0"/>
                </a:spcAft>
                <a:buFont typeface="Symbol" charset="2"/>
                <a:buNone/>
                <a:defRPr/>
              </a:pPr>
              <a:endParaRPr lang="es-ES_tradnl" sz="1200" b="1">
                <a:solidFill>
                  <a:srgbClr val="FFFFFF"/>
                </a:solidFill>
                <a:latin typeface="+mj-lt"/>
                <a:sym typeface="Symbol" charset="2"/>
              </a:endParaRPr>
            </a:p>
          </p:txBody>
        </p:sp>
        <p:sp>
          <p:nvSpPr>
            <p:cNvPr id="192555" name="Text Box 11"/>
            <p:cNvSpPr txBox="1">
              <a:spLocks noChangeArrowheads="1"/>
            </p:cNvSpPr>
            <p:nvPr/>
          </p:nvSpPr>
          <p:spPr bwMode="auto">
            <a:xfrm>
              <a:off x="304800" y="1319536"/>
              <a:ext cx="4558903" cy="326494"/>
            </a:xfrm>
            <a:prstGeom prst="rect">
              <a:avLst/>
            </a:prstGeom>
            <a:noFill/>
            <a:ln>
              <a:noFill/>
            </a:ln>
            <a:extLst/>
          </p:spPr>
          <p:txBody>
            <a:bodyPr lIns="80138" tIns="40069" rIns="80138" bIns="40069" anchor="b">
              <a:spAutoFit/>
            </a:bodyPr>
            <a:lstStyle>
              <a:lvl1pPr defTabSz="801688" eaLnBrk="0" hangingPunct="0">
                <a:defRPr>
                  <a:solidFill>
                    <a:schemeClr val="tx1"/>
                  </a:solidFill>
                  <a:latin typeface="Arial" panose="020B0604020202020204" pitchFamily="34" charset="0"/>
                  <a:cs typeface="Arial" panose="020B0604020202020204" pitchFamily="34" charset="0"/>
                </a:defRPr>
              </a:lvl1pPr>
              <a:lvl2pPr marL="742950" indent="-285750" defTabSz="801688" eaLnBrk="0" hangingPunct="0">
                <a:defRPr>
                  <a:solidFill>
                    <a:schemeClr val="tx1"/>
                  </a:solidFill>
                  <a:latin typeface="Arial" panose="020B0604020202020204" pitchFamily="34" charset="0"/>
                  <a:cs typeface="Arial" panose="020B0604020202020204" pitchFamily="34" charset="0"/>
                </a:defRPr>
              </a:lvl2pPr>
              <a:lvl3pPr marL="1143000" indent="-228600" defTabSz="801688" eaLnBrk="0" hangingPunct="0">
                <a:defRPr>
                  <a:solidFill>
                    <a:schemeClr val="tx1"/>
                  </a:solidFill>
                  <a:latin typeface="Arial" panose="020B0604020202020204" pitchFamily="34" charset="0"/>
                  <a:cs typeface="Arial" panose="020B0604020202020204" pitchFamily="34" charset="0"/>
                </a:defRPr>
              </a:lvl3pPr>
              <a:lvl4pPr marL="1600200" indent="-228600" defTabSz="801688" eaLnBrk="0" hangingPunct="0">
                <a:defRPr>
                  <a:solidFill>
                    <a:schemeClr val="tx1"/>
                  </a:solidFill>
                  <a:latin typeface="Arial" panose="020B0604020202020204" pitchFamily="34" charset="0"/>
                  <a:cs typeface="Arial" panose="020B0604020202020204" pitchFamily="34" charset="0"/>
                </a:defRPr>
              </a:lvl4pPr>
              <a:lvl5pPr marL="2057400" indent="-228600" defTabSz="801688" eaLnBrk="0" hangingPunct="0">
                <a:defRPr>
                  <a:solidFill>
                    <a:schemeClr val="tx1"/>
                  </a:solidFill>
                  <a:latin typeface="Arial" panose="020B0604020202020204" pitchFamily="34" charset="0"/>
                  <a:cs typeface="Arial" panose="020B0604020202020204" pitchFamily="34" charset="0"/>
                </a:defRPr>
              </a:lvl5pPr>
              <a:lvl6pPr marL="25146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GB" altLang="es-ES" sz="1600" b="1" dirty="0" err="1" smtClean="0">
                  <a:solidFill>
                    <a:srgbClr val="004586"/>
                  </a:solidFill>
                  <a:latin typeface="+mj-lt"/>
                  <a:sym typeface="Symbol" panose="05050102010706020507" pitchFamily="18" charset="2"/>
                </a:rPr>
                <a:t>Criterios</a:t>
              </a:r>
              <a:r>
                <a:rPr lang="en-GB" altLang="es-ES" sz="1600" b="1" dirty="0" smtClean="0">
                  <a:solidFill>
                    <a:srgbClr val="004586"/>
                  </a:solidFill>
                  <a:latin typeface="+mj-lt"/>
                  <a:sym typeface="Symbol" panose="05050102010706020507" pitchFamily="18" charset="2"/>
                </a:rPr>
                <a:t> </a:t>
              </a:r>
              <a:r>
                <a:rPr lang="en-GB" altLang="es-ES" sz="1600" b="1" dirty="0" err="1" smtClean="0">
                  <a:solidFill>
                    <a:srgbClr val="004586"/>
                  </a:solidFill>
                  <a:latin typeface="+mj-lt"/>
                  <a:sym typeface="Symbol" panose="05050102010706020507" pitchFamily="18" charset="2"/>
                </a:rPr>
                <a:t>diagnósticos</a:t>
              </a:r>
              <a:r>
                <a:rPr lang="en-GB" altLang="es-ES" sz="1600" b="1" dirty="0" smtClean="0">
                  <a:solidFill>
                    <a:srgbClr val="004586"/>
                  </a:solidFill>
                  <a:latin typeface="+mj-lt"/>
                  <a:sym typeface="Symbol" panose="05050102010706020507" pitchFamily="18" charset="2"/>
                </a:rPr>
                <a:t> (</a:t>
              </a:r>
              <a:r>
                <a:rPr lang="en-GB" altLang="es-ES" sz="1600" b="1" dirty="0" err="1" smtClean="0">
                  <a:solidFill>
                    <a:srgbClr val="004586"/>
                  </a:solidFill>
                  <a:latin typeface="+mj-lt"/>
                  <a:sym typeface="Symbol" panose="05050102010706020507" pitchFamily="18" charset="2"/>
                </a:rPr>
                <a:t>consensuados</a:t>
              </a:r>
              <a:r>
                <a:rPr lang="en-GB" altLang="es-ES" sz="1600" b="1" dirty="0" smtClean="0">
                  <a:solidFill>
                    <a:srgbClr val="004586"/>
                  </a:solidFill>
                  <a:latin typeface="+mj-lt"/>
                  <a:sym typeface="Symbol" panose="05050102010706020507" pitchFamily="18" charset="2"/>
                </a:rPr>
                <a:t>) del </a:t>
              </a:r>
              <a:r>
                <a:rPr lang="en-GB" altLang="es-ES" sz="1600" b="1" dirty="0" err="1" smtClean="0">
                  <a:solidFill>
                    <a:srgbClr val="004586"/>
                  </a:solidFill>
                  <a:latin typeface="+mj-lt"/>
                  <a:sym typeface="Symbol" panose="05050102010706020507" pitchFamily="18" charset="2"/>
                </a:rPr>
                <a:t>fenotipo</a:t>
              </a:r>
              <a:r>
                <a:rPr lang="en-GB" altLang="es-ES" sz="1600" b="1" dirty="0" smtClean="0">
                  <a:solidFill>
                    <a:srgbClr val="004586"/>
                  </a:solidFill>
                  <a:latin typeface="+mj-lt"/>
                  <a:sym typeface="Symbol" panose="05050102010706020507" pitchFamily="18" charset="2"/>
                </a:rPr>
                <a:t> </a:t>
              </a:r>
              <a:r>
                <a:rPr lang="en-GB" altLang="es-ES" sz="1600" b="1" dirty="0" err="1" smtClean="0">
                  <a:solidFill>
                    <a:srgbClr val="004586"/>
                  </a:solidFill>
                  <a:latin typeface="+mj-lt"/>
                  <a:sym typeface="Symbol" panose="05050102010706020507" pitchFamily="18" charset="2"/>
                </a:rPr>
                <a:t>mixto</a:t>
              </a:r>
              <a:r>
                <a:rPr lang="en-GB" altLang="es-ES" sz="1600" b="1" dirty="0" smtClean="0">
                  <a:solidFill>
                    <a:srgbClr val="004586"/>
                  </a:solidFill>
                  <a:latin typeface="+mj-lt"/>
                  <a:sym typeface="Symbol" panose="05050102010706020507" pitchFamily="18" charset="2"/>
                </a:rPr>
                <a:t> EPOC-</a:t>
              </a:r>
              <a:r>
                <a:rPr lang="en-GB" altLang="es-ES" sz="1600" b="1" dirty="0" err="1" smtClean="0">
                  <a:solidFill>
                    <a:srgbClr val="004586"/>
                  </a:solidFill>
                  <a:latin typeface="+mj-lt"/>
                  <a:sym typeface="Symbol" panose="05050102010706020507" pitchFamily="18" charset="2"/>
                </a:rPr>
                <a:t>Asma</a:t>
              </a:r>
              <a:endParaRPr lang="en-GB" altLang="es-ES" sz="1600" b="1" dirty="0" smtClean="0">
                <a:solidFill>
                  <a:srgbClr val="004586"/>
                </a:solidFill>
                <a:latin typeface="+mj-lt"/>
                <a:sym typeface="Symbol" panose="05050102010706020507" pitchFamily="18" charset="2"/>
              </a:endParaRPr>
            </a:p>
          </p:txBody>
        </p:sp>
        <p:sp>
          <p:nvSpPr>
            <p:cNvPr id="180" name="Rectángulo redondeado 179"/>
            <p:cNvSpPr/>
            <p:nvPr/>
          </p:nvSpPr>
          <p:spPr bwMode="auto">
            <a:xfrm>
              <a:off x="4953000" y="1219200"/>
              <a:ext cx="990600" cy="531945"/>
            </a:xfrm>
            <a:prstGeom prst="roundRect">
              <a:avLst/>
            </a:prstGeom>
            <a:solidFill>
              <a:srgbClr val="CDD7EB">
                <a:alpha val="77000"/>
              </a:srgbClr>
            </a:solidFill>
            <a:ln w="9525" cap="flat" cmpd="sng" algn="ctr">
              <a:solidFill>
                <a:schemeClr val="tx1"/>
              </a:solidFill>
              <a:prstDash val="solid"/>
              <a:round/>
              <a:headEnd type="none" w="med" len="med"/>
              <a:tailEnd type="none" w="med" len="med"/>
            </a:ln>
            <a:effectLst>
              <a:outerShdw blurRad="63500" dist="35921" dir="2700000" algn="ctr" rotWithShape="0">
                <a:schemeClr val="tx1"/>
              </a:outerShdw>
            </a:effectLst>
          </p:spPr>
          <p:txBody>
            <a:bodyPr/>
            <a:lstStyle/>
            <a:p>
              <a:pPr algn="ctr" fontAlgn="auto">
                <a:spcBef>
                  <a:spcPts val="0"/>
                </a:spcBef>
                <a:spcAft>
                  <a:spcPts val="0"/>
                </a:spcAft>
                <a:buFont typeface="Symbol" charset="2"/>
                <a:buNone/>
                <a:defRPr/>
              </a:pPr>
              <a:endParaRPr lang="es-ES_tradnl" sz="1200" b="1">
                <a:solidFill>
                  <a:srgbClr val="FFFFFF"/>
                </a:solidFill>
                <a:latin typeface="+mj-lt"/>
                <a:sym typeface="Symbol" charset="2"/>
              </a:endParaRPr>
            </a:p>
          </p:txBody>
        </p:sp>
        <p:sp>
          <p:nvSpPr>
            <p:cNvPr id="181" name="Text Box 11"/>
            <p:cNvSpPr txBox="1">
              <a:spLocks noChangeArrowheads="1"/>
            </p:cNvSpPr>
            <p:nvPr/>
          </p:nvSpPr>
          <p:spPr bwMode="auto">
            <a:xfrm>
              <a:off x="4997053" y="1221114"/>
              <a:ext cx="902494" cy="575222"/>
            </a:xfrm>
            <a:prstGeom prst="rect">
              <a:avLst/>
            </a:prstGeom>
            <a:noFill/>
            <a:ln w="52451">
              <a:noFill/>
              <a:miter lim="800000"/>
              <a:headEnd/>
              <a:tailEnd/>
            </a:ln>
            <a:effectLst/>
          </p:spPr>
          <p:txBody>
            <a:bodyPr lIns="80138" tIns="40069" rIns="80138" bIns="40069" anchor="b">
              <a:spAutoFit/>
            </a:bodyPr>
            <a:lstStyle/>
            <a:p>
              <a:pPr algn="ctr" defTabSz="801688" fontAlgn="auto">
                <a:spcBef>
                  <a:spcPts val="0"/>
                </a:spcBef>
                <a:spcAft>
                  <a:spcPts val="0"/>
                </a:spcAft>
                <a:defRPr/>
              </a:pPr>
              <a:r>
                <a:rPr lang="en-GB" sz="1600" b="1" dirty="0" err="1">
                  <a:solidFill>
                    <a:srgbClr val="004586"/>
                  </a:solidFill>
                  <a:latin typeface="+mj-lt"/>
                  <a:sym typeface="Symbol" charset="2"/>
                </a:rPr>
                <a:t>% </a:t>
              </a:r>
            </a:p>
            <a:p>
              <a:pPr algn="ctr" defTabSz="801688" fontAlgn="auto">
                <a:spcBef>
                  <a:spcPts val="0"/>
                </a:spcBef>
                <a:spcAft>
                  <a:spcPts val="0"/>
                </a:spcAft>
                <a:defRPr/>
              </a:pPr>
              <a:r>
                <a:rPr lang="en-GB" sz="1600" b="1" dirty="0" err="1">
                  <a:solidFill>
                    <a:srgbClr val="004586"/>
                  </a:solidFill>
                  <a:latin typeface="+mj-lt"/>
                  <a:sym typeface="Symbol" charset="2"/>
                </a:rPr>
                <a:t>consenso</a:t>
              </a:r>
              <a:endParaRPr lang="en-GB" sz="1600" b="1" dirty="0">
                <a:solidFill>
                  <a:srgbClr val="004586"/>
                </a:solidFill>
                <a:latin typeface="+mj-lt"/>
                <a:sym typeface="Symbol" charset="2"/>
              </a:endParaRPr>
            </a:p>
          </p:txBody>
        </p:sp>
      </p:grpSp>
      <p:sp>
        <p:nvSpPr>
          <p:cNvPr id="178" name="Rectángulo redondeado 177"/>
          <p:cNvSpPr/>
          <p:nvPr/>
        </p:nvSpPr>
        <p:spPr bwMode="auto">
          <a:xfrm>
            <a:off x="6604000" y="1992313"/>
            <a:ext cx="1320800" cy="457200"/>
          </a:xfrm>
          <a:prstGeom prst="roundRect">
            <a:avLst/>
          </a:prstGeom>
          <a:solidFill>
            <a:schemeClr val="bg1"/>
          </a:solidFill>
          <a:ln w="9525" cap="flat" cmpd="sng" algn="ctr">
            <a:solidFill>
              <a:schemeClr val="tx1"/>
            </a:solidFill>
            <a:prstDash val="solid"/>
            <a:round/>
            <a:headEnd type="none" w="med" len="med"/>
            <a:tailEnd type="none" w="med" len="med"/>
          </a:ln>
          <a:effectLst>
            <a:outerShdw blurRad="63500" dist="35921" dir="2700000" algn="ctr" rotWithShape="0">
              <a:schemeClr val="tx1"/>
            </a:outerShdw>
          </a:effectLst>
        </p:spPr>
        <p:txBody>
          <a:bodyPr/>
          <a:lstStyle/>
          <a:p>
            <a:pPr algn="ctr" fontAlgn="auto">
              <a:spcBef>
                <a:spcPts val="0"/>
              </a:spcBef>
              <a:spcAft>
                <a:spcPts val="0"/>
              </a:spcAft>
              <a:buFont typeface="Symbol" charset="2"/>
              <a:buNone/>
              <a:defRPr/>
            </a:pPr>
            <a:endParaRPr lang="es-ES_tradnl" sz="1400">
              <a:solidFill>
                <a:srgbClr val="004586"/>
              </a:solidFill>
              <a:latin typeface="+mj-lt"/>
              <a:sym typeface="Symbol" charset="2"/>
            </a:endParaRPr>
          </a:p>
        </p:txBody>
      </p:sp>
      <p:sp>
        <p:nvSpPr>
          <p:cNvPr id="179" name="Text Box 11"/>
          <p:cNvSpPr txBox="1">
            <a:spLocks noChangeArrowheads="1"/>
          </p:cNvSpPr>
          <p:nvPr/>
        </p:nvSpPr>
        <p:spPr bwMode="auto">
          <a:xfrm>
            <a:off x="6615113" y="2027121"/>
            <a:ext cx="1298575" cy="327142"/>
          </a:xfrm>
          <a:prstGeom prst="rect">
            <a:avLst/>
          </a:prstGeom>
          <a:noFill/>
          <a:ln w="52451">
            <a:noFill/>
            <a:miter lim="800000"/>
            <a:headEnd/>
            <a:tailEnd/>
          </a:ln>
          <a:effectLst/>
        </p:spPr>
        <p:txBody>
          <a:bodyPr lIns="80138" tIns="40069" rIns="80138" bIns="40069" anchor="b">
            <a:spAutoFit/>
          </a:bodyPr>
          <a:lstStyle/>
          <a:p>
            <a:pPr algn="ctr" defTabSz="801688" fontAlgn="auto">
              <a:spcBef>
                <a:spcPts val="0"/>
              </a:spcBef>
              <a:spcAft>
                <a:spcPts val="0"/>
              </a:spcAft>
              <a:defRPr/>
            </a:pPr>
            <a:r>
              <a:rPr lang="en-GB" sz="1600" dirty="0" err="1">
                <a:solidFill>
                  <a:srgbClr val="004586"/>
                </a:solidFill>
                <a:latin typeface="+mj-lt"/>
                <a:sym typeface="Symbol" charset="2"/>
              </a:rPr>
              <a:t>94%</a:t>
            </a:r>
            <a:endParaRPr lang="en-GB" sz="1600" dirty="0">
              <a:solidFill>
                <a:srgbClr val="004586"/>
              </a:solidFill>
              <a:latin typeface="+mj-lt"/>
              <a:sym typeface="Symbol" charset="2"/>
            </a:endParaRPr>
          </a:p>
        </p:txBody>
      </p:sp>
      <p:sp>
        <p:nvSpPr>
          <p:cNvPr id="176" name="Rectángulo redondeado 175"/>
          <p:cNvSpPr/>
          <p:nvPr/>
        </p:nvSpPr>
        <p:spPr bwMode="auto">
          <a:xfrm>
            <a:off x="6604000" y="2601913"/>
            <a:ext cx="1320800" cy="457200"/>
          </a:xfrm>
          <a:prstGeom prst="roundRect">
            <a:avLst/>
          </a:prstGeom>
          <a:solidFill>
            <a:schemeClr val="bg1"/>
          </a:solidFill>
          <a:ln w="9525" cap="flat" cmpd="sng" algn="ctr">
            <a:solidFill>
              <a:schemeClr val="tx1"/>
            </a:solidFill>
            <a:prstDash val="solid"/>
            <a:round/>
            <a:headEnd type="none" w="med" len="med"/>
            <a:tailEnd type="none" w="med" len="med"/>
          </a:ln>
          <a:effectLst>
            <a:outerShdw blurRad="63500" dist="35921" dir="2700000" algn="ctr" rotWithShape="0">
              <a:schemeClr val="tx1"/>
            </a:outerShdw>
          </a:effectLst>
        </p:spPr>
        <p:txBody>
          <a:bodyPr/>
          <a:lstStyle/>
          <a:p>
            <a:pPr algn="ctr" fontAlgn="auto">
              <a:spcBef>
                <a:spcPts val="0"/>
              </a:spcBef>
              <a:spcAft>
                <a:spcPts val="0"/>
              </a:spcAft>
              <a:buFont typeface="Symbol" charset="2"/>
              <a:buNone/>
              <a:defRPr/>
            </a:pPr>
            <a:endParaRPr lang="es-ES_tradnl" sz="1400">
              <a:solidFill>
                <a:srgbClr val="004586"/>
              </a:solidFill>
              <a:latin typeface="+mj-lt"/>
              <a:sym typeface="Symbol" charset="2"/>
            </a:endParaRPr>
          </a:p>
        </p:txBody>
      </p:sp>
      <p:sp>
        <p:nvSpPr>
          <p:cNvPr id="177" name="Text Box 11"/>
          <p:cNvSpPr txBox="1">
            <a:spLocks noChangeArrowheads="1"/>
          </p:cNvSpPr>
          <p:nvPr/>
        </p:nvSpPr>
        <p:spPr bwMode="auto">
          <a:xfrm>
            <a:off x="6615113" y="2636721"/>
            <a:ext cx="1298575" cy="327142"/>
          </a:xfrm>
          <a:prstGeom prst="rect">
            <a:avLst/>
          </a:prstGeom>
          <a:noFill/>
          <a:ln w="52451">
            <a:noFill/>
            <a:miter lim="800000"/>
            <a:headEnd/>
            <a:tailEnd/>
          </a:ln>
          <a:effectLst/>
        </p:spPr>
        <p:txBody>
          <a:bodyPr lIns="80138" tIns="40069" rIns="80138" bIns="40069" anchor="b">
            <a:spAutoFit/>
          </a:bodyPr>
          <a:lstStyle/>
          <a:p>
            <a:pPr algn="ctr" defTabSz="801688" fontAlgn="auto">
              <a:spcBef>
                <a:spcPts val="0"/>
              </a:spcBef>
              <a:spcAft>
                <a:spcPts val="0"/>
              </a:spcAft>
              <a:defRPr/>
            </a:pPr>
            <a:r>
              <a:rPr lang="en-GB" sz="1600" dirty="0" err="1">
                <a:solidFill>
                  <a:srgbClr val="004586"/>
                </a:solidFill>
                <a:latin typeface="+mj-lt"/>
                <a:sym typeface="Symbol" charset="2"/>
              </a:rPr>
              <a:t>94%</a:t>
            </a:r>
            <a:endParaRPr lang="en-GB" sz="1600" dirty="0">
              <a:solidFill>
                <a:srgbClr val="004586"/>
              </a:solidFill>
              <a:latin typeface="+mj-lt"/>
              <a:sym typeface="Symbol" charset="2"/>
            </a:endParaRPr>
          </a:p>
        </p:txBody>
      </p:sp>
      <p:sp>
        <p:nvSpPr>
          <p:cNvPr id="174" name="Rectángulo redondeado 173"/>
          <p:cNvSpPr/>
          <p:nvPr/>
        </p:nvSpPr>
        <p:spPr bwMode="auto">
          <a:xfrm>
            <a:off x="6604000" y="3211513"/>
            <a:ext cx="1320800" cy="457200"/>
          </a:xfrm>
          <a:prstGeom prst="roundRect">
            <a:avLst/>
          </a:prstGeom>
          <a:solidFill>
            <a:schemeClr val="bg1"/>
          </a:solidFill>
          <a:ln w="9525" cap="flat" cmpd="sng" algn="ctr">
            <a:solidFill>
              <a:schemeClr val="tx1"/>
            </a:solidFill>
            <a:prstDash val="solid"/>
            <a:round/>
            <a:headEnd type="none" w="med" len="med"/>
            <a:tailEnd type="none" w="med" len="med"/>
          </a:ln>
          <a:effectLst>
            <a:outerShdw blurRad="63500" dist="35921" dir="2700000" algn="ctr" rotWithShape="0">
              <a:schemeClr val="tx1"/>
            </a:outerShdw>
          </a:effectLst>
        </p:spPr>
        <p:txBody>
          <a:bodyPr/>
          <a:lstStyle/>
          <a:p>
            <a:pPr algn="ctr" fontAlgn="auto">
              <a:spcBef>
                <a:spcPts val="0"/>
              </a:spcBef>
              <a:spcAft>
                <a:spcPts val="0"/>
              </a:spcAft>
              <a:buFont typeface="Symbol" charset="2"/>
              <a:buNone/>
              <a:defRPr/>
            </a:pPr>
            <a:endParaRPr lang="es-ES_tradnl" sz="1400">
              <a:solidFill>
                <a:srgbClr val="004586"/>
              </a:solidFill>
              <a:latin typeface="+mj-lt"/>
              <a:sym typeface="Symbol" charset="2"/>
            </a:endParaRPr>
          </a:p>
        </p:txBody>
      </p:sp>
      <p:sp>
        <p:nvSpPr>
          <p:cNvPr id="175" name="Text Box 11"/>
          <p:cNvSpPr txBox="1">
            <a:spLocks noChangeArrowheads="1"/>
          </p:cNvSpPr>
          <p:nvPr/>
        </p:nvSpPr>
        <p:spPr bwMode="auto">
          <a:xfrm>
            <a:off x="6615113" y="3246321"/>
            <a:ext cx="1298575" cy="327142"/>
          </a:xfrm>
          <a:prstGeom prst="rect">
            <a:avLst/>
          </a:prstGeom>
          <a:noFill/>
          <a:ln w="52451">
            <a:noFill/>
            <a:miter lim="800000"/>
            <a:headEnd/>
            <a:tailEnd/>
          </a:ln>
          <a:effectLst/>
        </p:spPr>
        <p:txBody>
          <a:bodyPr lIns="80138" tIns="40069" rIns="80138" bIns="40069" anchor="b">
            <a:spAutoFit/>
          </a:bodyPr>
          <a:lstStyle/>
          <a:p>
            <a:pPr algn="ctr" defTabSz="801688" fontAlgn="auto">
              <a:spcBef>
                <a:spcPts val="0"/>
              </a:spcBef>
              <a:spcAft>
                <a:spcPts val="0"/>
              </a:spcAft>
              <a:defRPr/>
            </a:pPr>
            <a:r>
              <a:rPr lang="en-GB" sz="1600" dirty="0" err="1">
                <a:solidFill>
                  <a:srgbClr val="004586"/>
                </a:solidFill>
                <a:latin typeface="+mj-lt"/>
                <a:sym typeface="Symbol" charset="2"/>
              </a:rPr>
              <a:t>78%</a:t>
            </a:r>
            <a:endParaRPr lang="en-GB" sz="1600" dirty="0">
              <a:solidFill>
                <a:srgbClr val="004586"/>
              </a:solidFill>
              <a:latin typeface="+mj-lt"/>
              <a:sym typeface="Symbol" charset="2"/>
            </a:endParaRPr>
          </a:p>
        </p:txBody>
      </p:sp>
      <p:sp>
        <p:nvSpPr>
          <p:cNvPr id="172" name="Rectángulo redondeado 171"/>
          <p:cNvSpPr/>
          <p:nvPr/>
        </p:nvSpPr>
        <p:spPr bwMode="auto">
          <a:xfrm>
            <a:off x="6604000" y="4125913"/>
            <a:ext cx="1320800" cy="457200"/>
          </a:xfrm>
          <a:prstGeom prst="roundRect">
            <a:avLst/>
          </a:prstGeom>
          <a:solidFill>
            <a:schemeClr val="bg1"/>
          </a:solidFill>
          <a:ln w="9525" cap="flat" cmpd="sng" algn="ctr">
            <a:solidFill>
              <a:schemeClr val="tx1"/>
            </a:solidFill>
            <a:prstDash val="solid"/>
            <a:round/>
            <a:headEnd type="none" w="med" len="med"/>
            <a:tailEnd type="none" w="med" len="med"/>
          </a:ln>
          <a:effectLst>
            <a:outerShdw blurRad="63500" dist="35921" dir="2700000" algn="ctr" rotWithShape="0">
              <a:schemeClr val="tx1"/>
            </a:outerShdw>
          </a:effectLst>
        </p:spPr>
        <p:txBody>
          <a:bodyPr/>
          <a:lstStyle/>
          <a:p>
            <a:pPr algn="ctr" fontAlgn="auto">
              <a:spcBef>
                <a:spcPts val="0"/>
              </a:spcBef>
              <a:spcAft>
                <a:spcPts val="0"/>
              </a:spcAft>
              <a:buFont typeface="Symbol" charset="2"/>
              <a:buNone/>
              <a:defRPr/>
            </a:pPr>
            <a:endParaRPr lang="es-ES_tradnl" sz="1400">
              <a:solidFill>
                <a:srgbClr val="004586"/>
              </a:solidFill>
              <a:latin typeface="+mj-lt"/>
              <a:sym typeface="Symbol" charset="2"/>
            </a:endParaRPr>
          </a:p>
        </p:txBody>
      </p:sp>
      <p:sp>
        <p:nvSpPr>
          <p:cNvPr id="173" name="Text Box 11"/>
          <p:cNvSpPr txBox="1">
            <a:spLocks noChangeArrowheads="1"/>
          </p:cNvSpPr>
          <p:nvPr/>
        </p:nvSpPr>
        <p:spPr bwMode="auto">
          <a:xfrm>
            <a:off x="6615113" y="4160721"/>
            <a:ext cx="1298575" cy="327142"/>
          </a:xfrm>
          <a:prstGeom prst="rect">
            <a:avLst/>
          </a:prstGeom>
          <a:noFill/>
          <a:ln w="52451">
            <a:noFill/>
            <a:miter lim="800000"/>
            <a:headEnd/>
            <a:tailEnd/>
          </a:ln>
          <a:effectLst/>
        </p:spPr>
        <p:txBody>
          <a:bodyPr lIns="80138" tIns="40069" rIns="80138" bIns="40069" anchor="b">
            <a:spAutoFit/>
          </a:bodyPr>
          <a:lstStyle/>
          <a:p>
            <a:pPr algn="ctr" defTabSz="801688" fontAlgn="auto">
              <a:spcBef>
                <a:spcPts val="0"/>
              </a:spcBef>
              <a:spcAft>
                <a:spcPts val="0"/>
              </a:spcAft>
              <a:defRPr/>
            </a:pPr>
            <a:r>
              <a:rPr lang="en-GB" sz="1600" dirty="0" err="1">
                <a:solidFill>
                  <a:srgbClr val="004586"/>
                </a:solidFill>
                <a:latin typeface="+mj-lt"/>
                <a:sym typeface="Symbol" charset="2"/>
              </a:rPr>
              <a:t>78%</a:t>
            </a:r>
            <a:endParaRPr lang="en-GB" sz="1600" dirty="0">
              <a:solidFill>
                <a:srgbClr val="004586"/>
              </a:solidFill>
              <a:latin typeface="+mj-lt"/>
              <a:sym typeface="Symbol" charset="2"/>
            </a:endParaRPr>
          </a:p>
        </p:txBody>
      </p:sp>
      <p:sp>
        <p:nvSpPr>
          <p:cNvPr id="170" name="Rectángulo redondeado 169"/>
          <p:cNvSpPr/>
          <p:nvPr/>
        </p:nvSpPr>
        <p:spPr bwMode="auto">
          <a:xfrm>
            <a:off x="6604000" y="4735513"/>
            <a:ext cx="1320800" cy="457200"/>
          </a:xfrm>
          <a:prstGeom prst="roundRect">
            <a:avLst/>
          </a:prstGeom>
          <a:solidFill>
            <a:schemeClr val="bg1"/>
          </a:solidFill>
          <a:ln w="9525" cap="flat" cmpd="sng" algn="ctr">
            <a:solidFill>
              <a:schemeClr val="tx1"/>
            </a:solidFill>
            <a:prstDash val="solid"/>
            <a:round/>
            <a:headEnd type="none" w="med" len="med"/>
            <a:tailEnd type="none" w="med" len="med"/>
          </a:ln>
          <a:effectLst>
            <a:outerShdw blurRad="63500" dist="35921" dir="2700000" algn="ctr" rotWithShape="0">
              <a:schemeClr val="tx1"/>
            </a:outerShdw>
          </a:effectLst>
        </p:spPr>
        <p:txBody>
          <a:bodyPr/>
          <a:lstStyle/>
          <a:p>
            <a:pPr algn="ctr" fontAlgn="auto">
              <a:spcBef>
                <a:spcPts val="0"/>
              </a:spcBef>
              <a:spcAft>
                <a:spcPts val="0"/>
              </a:spcAft>
              <a:buFont typeface="Symbol" charset="2"/>
              <a:buNone/>
              <a:defRPr/>
            </a:pPr>
            <a:endParaRPr lang="es-ES_tradnl" sz="1400">
              <a:solidFill>
                <a:srgbClr val="004586"/>
              </a:solidFill>
              <a:latin typeface="+mj-lt"/>
              <a:sym typeface="Symbol" charset="2"/>
            </a:endParaRPr>
          </a:p>
        </p:txBody>
      </p:sp>
      <p:sp>
        <p:nvSpPr>
          <p:cNvPr id="171" name="Text Box 11"/>
          <p:cNvSpPr txBox="1">
            <a:spLocks noChangeArrowheads="1"/>
          </p:cNvSpPr>
          <p:nvPr/>
        </p:nvSpPr>
        <p:spPr bwMode="auto">
          <a:xfrm>
            <a:off x="6615113" y="4770321"/>
            <a:ext cx="1298575" cy="327142"/>
          </a:xfrm>
          <a:prstGeom prst="rect">
            <a:avLst/>
          </a:prstGeom>
          <a:noFill/>
          <a:ln w="52451">
            <a:noFill/>
            <a:miter lim="800000"/>
            <a:headEnd/>
            <a:tailEnd/>
          </a:ln>
          <a:effectLst/>
        </p:spPr>
        <p:txBody>
          <a:bodyPr lIns="80138" tIns="40069" rIns="80138" bIns="40069" anchor="b">
            <a:spAutoFit/>
          </a:bodyPr>
          <a:lstStyle/>
          <a:p>
            <a:pPr algn="ctr" defTabSz="801688" fontAlgn="auto">
              <a:spcBef>
                <a:spcPts val="0"/>
              </a:spcBef>
              <a:spcAft>
                <a:spcPts val="0"/>
              </a:spcAft>
              <a:defRPr/>
            </a:pPr>
            <a:r>
              <a:rPr lang="en-GB" sz="1600" dirty="0" err="1">
                <a:solidFill>
                  <a:srgbClr val="004586"/>
                </a:solidFill>
                <a:latin typeface="+mj-lt"/>
                <a:sym typeface="Symbol" charset="2"/>
              </a:rPr>
              <a:t>78%</a:t>
            </a:r>
            <a:endParaRPr lang="en-GB" sz="1600" dirty="0">
              <a:solidFill>
                <a:srgbClr val="004586"/>
              </a:solidFill>
              <a:latin typeface="+mj-lt"/>
              <a:sym typeface="Symbol" charset="2"/>
            </a:endParaRPr>
          </a:p>
        </p:txBody>
      </p:sp>
      <p:sp>
        <p:nvSpPr>
          <p:cNvPr id="169" name="Text Box 11"/>
          <p:cNvSpPr txBox="1">
            <a:spLocks noChangeArrowheads="1"/>
          </p:cNvSpPr>
          <p:nvPr/>
        </p:nvSpPr>
        <p:spPr bwMode="auto">
          <a:xfrm>
            <a:off x="406400" y="1995488"/>
            <a:ext cx="5994400" cy="450850"/>
          </a:xfrm>
          <a:prstGeom prst="rect">
            <a:avLst/>
          </a:prstGeom>
          <a:noFill/>
          <a:ln w="52451">
            <a:noFill/>
            <a:miter lim="800000"/>
            <a:headEnd/>
            <a:tailEnd/>
          </a:ln>
          <a:effectLst/>
        </p:spPr>
        <p:txBody>
          <a:bodyPr lIns="80138" tIns="40069" rIns="80138" bIns="40069" anchor="b">
            <a:spAutoFit/>
          </a:bodyPr>
          <a:lstStyle/>
          <a:p>
            <a:pPr algn="ctr" defTabSz="801688" fontAlgn="auto">
              <a:spcBef>
                <a:spcPts val="0"/>
              </a:spcBef>
              <a:spcAft>
                <a:spcPts val="0"/>
              </a:spcAft>
              <a:defRPr/>
            </a:pPr>
            <a:r>
              <a:rPr lang="en-GB" sz="1200" b="1" dirty="0" err="1">
                <a:solidFill>
                  <a:srgbClr val="800000"/>
                </a:solidFill>
                <a:latin typeface="+mj-lt"/>
                <a:sym typeface="Symbol" charset="2"/>
              </a:rPr>
              <a:t>Prueba broncodilatadora muy positiva </a:t>
            </a:r>
          </a:p>
          <a:p>
            <a:pPr algn="ctr" defTabSz="801688" fontAlgn="auto">
              <a:spcBef>
                <a:spcPts val="0"/>
              </a:spcBef>
              <a:spcAft>
                <a:spcPts val="0"/>
              </a:spcAft>
              <a:defRPr/>
            </a:pPr>
            <a:r>
              <a:rPr lang="en-GB" sz="1200" dirty="0" err="1">
                <a:solidFill>
                  <a:srgbClr val="800000"/>
                </a:solidFill>
                <a:latin typeface="+mj-lt"/>
                <a:sym typeface="Symbol" charset="2"/>
              </a:rPr>
              <a:t>(aumento del FEV</a:t>
            </a:r>
            <a:r>
              <a:rPr lang="en-GB" sz="1200" baseline="-25000" dirty="0" err="1">
                <a:solidFill>
                  <a:srgbClr val="800000"/>
                </a:solidFill>
                <a:latin typeface="+mj-lt"/>
                <a:sym typeface="Symbol" charset="2"/>
              </a:rPr>
              <a:t>1</a:t>
            </a:r>
            <a:r>
              <a:rPr lang="en-GB" sz="1200" dirty="0" err="1">
                <a:solidFill>
                  <a:srgbClr val="800000"/>
                </a:solidFill>
                <a:latin typeface="+mj-lt"/>
                <a:sym typeface="Symbol" charset="2"/>
              </a:rPr>
              <a:t> ≥ 15% y ≥ 400 ml, respecto al valor basal)</a:t>
            </a:r>
            <a:endParaRPr lang="en-GB" sz="1200" dirty="0">
              <a:solidFill>
                <a:srgbClr val="800000"/>
              </a:solidFill>
              <a:latin typeface="+mj-lt"/>
              <a:sym typeface="Symbol" charset="2"/>
            </a:endParaRPr>
          </a:p>
        </p:txBody>
      </p:sp>
      <p:sp>
        <p:nvSpPr>
          <p:cNvPr id="192534" name="Text Box 11"/>
          <p:cNvSpPr txBox="1">
            <a:spLocks noChangeArrowheads="1"/>
          </p:cNvSpPr>
          <p:nvPr/>
        </p:nvSpPr>
        <p:spPr bwMode="auto">
          <a:xfrm>
            <a:off x="457200" y="2609118"/>
            <a:ext cx="5994400" cy="357920"/>
          </a:xfrm>
          <a:prstGeom prst="rect">
            <a:avLst/>
          </a:prstGeom>
          <a:noFill/>
          <a:ln>
            <a:noFill/>
          </a:ln>
          <a:extLst/>
        </p:spPr>
        <p:txBody>
          <a:bodyPr lIns="80138" tIns="40069" rIns="80138" bIns="40069" anchor="b">
            <a:spAutoFit/>
          </a:bodyPr>
          <a:lstStyle>
            <a:lvl1pPr defTabSz="801688" eaLnBrk="0" hangingPunct="0">
              <a:defRPr>
                <a:solidFill>
                  <a:schemeClr val="tx1"/>
                </a:solidFill>
                <a:latin typeface="Arial" panose="020B0604020202020204" pitchFamily="34" charset="0"/>
                <a:cs typeface="Arial" panose="020B0604020202020204" pitchFamily="34" charset="0"/>
              </a:defRPr>
            </a:lvl1pPr>
            <a:lvl2pPr marL="742950" indent="-285750" defTabSz="801688" eaLnBrk="0" hangingPunct="0">
              <a:defRPr>
                <a:solidFill>
                  <a:schemeClr val="tx1"/>
                </a:solidFill>
                <a:latin typeface="Arial" panose="020B0604020202020204" pitchFamily="34" charset="0"/>
                <a:cs typeface="Arial" panose="020B0604020202020204" pitchFamily="34" charset="0"/>
              </a:defRPr>
            </a:lvl2pPr>
            <a:lvl3pPr marL="1143000" indent="-228600" defTabSz="801688" eaLnBrk="0" hangingPunct="0">
              <a:defRPr>
                <a:solidFill>
                  <a:schemeClr val="tx1"/>
                </a:solidFill>
                <a:latin typeface="Arial" panose="020B0604020202020204" pitchFamily="34" charset="0"/>
                <a:cs typeface="Arial" panose="020B0604020202020204" pitchFamily="34" charset="0"/>
              </a:defRPr>
            </a:lvl3pPr>
            <a:lvl4pPr marL="1600200" indent="-228600" defTabSz="801688" eaLnBrk="0" hangingPunct="0">
              <a:defRPr>
                <a:solidFill>
                  <a:schemeClr val="tx1"/>
                </a:solidFill>
                <a:latin typeface="Arial" panose="020B0604020202020204" pitchFamily="34" charset="0"/>
                <a:cs typeface="Arial" panose="020B0604020202020204" pitchFamily="34" charset="0"/>
              </a:defRPr>
            </a:lvl4pPr>
            <a:lvl5pPr marL="2057400" indent="-228600" defTabSz="801688" eaLnBrk="0" hangingPunct="0">
              <a:defRPr>
                <a:solidFill>
                  <a:schemeClr val="tx1"/>
                </a:solidFill>
                <a:latin typeface="Arial" panose="020B0604020202020204" pitchFamily="34" charset="0"/>
                <a:cs typeface="Arial" panose="020B0604020202020204" pitchFamily="34" charset="0"/>
              </a:defRPr>
            </a:lvl5pPr>
            <a:lvl6pPr marL="25146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GB" altLang="es-ES" b="1" dirty="0" err="1" smtClean="0">
                <a:solidFill>
                  <a:srgbClr val="C5000B"/>
                </a:solidFill>
                <a:latin typeface="+mj-lt"/>
                <a:sym typeface="Symbol" panose="05050102010706020507" pitchFamily="18" charset="2"/>
              </a:rPr>
              <a:t>Eosinofilia</a:t>
            </a:r>
            <a:r>
              <a:rPr lang="en-GB" altLang="es-ES" b="1" dirty="0" smtClean="0">
                <a:solidFill>
                  <a:srgbClr val="C5000B"/>
                </a:solidFill>
                <a:latin typeface="+mj-lt"/>
                <a:sym typeface="Symbol" panose="05050102010706020507" pitchFamily="18" charset="2"/>
              </a:rPr>
              <a:t> en </a:t>
            </a:r>
            <a:r>
              <a:rPr lang="en-GB" altLang="es-ES" b="1" dirty="0" err="1" smtClean="0">
                <a:solidFill>
                  <a:srgbClr val="C5000B"/>
                </a:solidFill>
                <a:latin typeface="+mj-lt"/>
                <a:sym typeface="Symbol" panose="05050102010706020507" pitchFamily="18" charset="2"/>
              </a:rPr>
              <a:t>esputo</a:t>
            </a:r>
            <a:endParaRPr lang="en-GB" altLang="es-ES" b="1" dirty="0" smtClean="0">
              <a:solidFill>
                <a:srgbClr val="C5000B"/>
              </a:solidFill>
              <a:latin typeface="+mj-lt"/>
              <a:sym typeface="Symbol" panose="05050102010706020507" pitchFamily="18" charset="2"/>
            </a:endParaRPr>
          </a:p>
        </p:txBody>
      </p:sp>
      <p:sp>
        <p:nvSpPr>
          <p:cNvPr id="165" name="Text Box 11"/>
          <p:cNvSpPr txBox="1">
            <a:spLocks noChangeArrowheads="1"/>
          </p:cNvSpPr>
          <p:nvPr/>
        </p:nvSpPr>
        <p:spPr bwMode="auto">
          <a:xfrm>
            <a:off x="457200" y="3214688"/>
            <a:ext cx="5994400" cy="450850"/>
          </a:xfrm>
          <a:prstGeom prst="rect">
            <a:avLst/>
          </a:prstGeom>
          <a:noFill/>
          <a:ln w="52451">
            <a:noFill/>
            <a:miter lim="800000"/>
            <a:headEnd/>
            <a:tailEnd/>
          </a:ln>
          <a:effectLst/>
        </p:spPr>
        <p:txBody>
          <a:bodyPr lIns="80138" tIns="40069" rIns="80138" bIns="40069" anchor="b">
            <a:spAutoFit/>
          </a:bodyPr>
          <a:lstStyle/>
          <a:p>
            <a:pPr algn="ctr" defTabSz="801688" fontAlgn="auto">
              <a:spcBef>
                <a:spcPts val="0"/>
              </a:spcBef>
              <a:spcAft>
                <a:spcPts val="0"/>
              </a:spcAft>
              <a:defRPr/>
            </a:pPr>
            <a:r>
              <a:rPr lang="en-GB" sz="1200" b="1" dirty="0" err="1">
                <a:solidFill>
                  <a:srgbClr val="800000"/>
                </a:solidFill>
                <a:latin typeface="+mj-lt"/>
                <a:sym typeface="Symbol" charset="2"/>
              </a:rPr>
              <a:t>Antedentes personales de asma</a:t>
            </a:r>
          </a:p>
          <a:p>
            <a:pPr algn="ctr" defTabSz="801688" fontAlgn="auto">
              <a:spcBef>
                <a:spcPts val="0"/>
              </a:spcBef>
              <a:spcAft>
                <a:spcPts val="0"/>
              </a:spcAft>
              <a:defRPr/>
            </a:pPr>
            <a:r>
              <a:rPr lang="en-GB" sz="1200" dirty="0" err="1">
                <a:solidFill>
                  <a:srgbClr val="800000"/>
                </a:solidFill>
                <a:latin typeface="+mj-lt"/>
                <a:sym typeface="Symbol" charset="2"/>
              </a:rPr>
              <a:t>(antecedentes pevios a los 40 años)</a:t>
            </a:r>
            <a:endParaRPr lang="en-GB" sz="1200" dirty="0">
              <a:solidFill>
                <a:srgbClr val="800000"/>
              </a:solidFill>
              <a:latin typeface="+mj-lt"/>
              <a:sym typeface="Symbol" charset="2"/>
            </a:endParaRPr>
          </a:p>
        </p:txBody>
      </p:sp>
      <p:sp>
        <p:nvSpPr>
          <p:cNvPr id="192536" name="Text Box 11"/>
          <p:cNvSpPr txBox="1">
            <a:spLocks noChangeArrowheads="1"/>
          </p:cNvSpPr>
          <p:nvPr/>
        </p:nvSpPr>
        <p:spPr bwMode="auto">
          <a:xfrm>
            <a:off x="457200" y="4129943"/>
            <a:ext cx="5994400" cy="357920"/>
          </a:xfrm>
          <a:prstGeom prst="rect">
            <a:avLst/>
          </a:prstGeom>
          <a:noFill/>
          <a:ln>
            <a:noFill/>
          </a:ln>
          <a:extLst/>
        </p:spPr>
        <p:txBody>
          <a:bodyPr lIns="80138" tIns="40069" rIns="80138" bIns="40069" anchor="b">
            <a:spAutoFit/>
          </a:bodyPr>
          <a:lstStyle>
            <a:lvl1pPr defTabSz="801688" eaLnBrk="0" hangingPunct="0">
              <a:defRPr>
                <a:solidFill>
                  <a:schemeClr val="tx1"/>
                </a:solidFill>
                <a:latin typeface="Arial" panose="020B0604020202020204" pitchFamily="34" charset="0"/>
                <a:cs typeface="Arial" panose="020B0604020202020204" pitchFamily="34" charset="0"/>
              </a:defRPr>
            </a:lvl1pPr>
            <a:lvl2pPr marL="742950" indent="-285750" defTabSz="801688" eaLnBrk="0" hangingPunct="0">
              <a:defRPr>
                <a:solidFill>
                  <a:schemeClr val="tx1"/>
                </a:solidFill>
                <a:latin typeface="Arial" panose="020B0604020202020204" pitchFamily="34" charset="0"/>
                <a:cs typeface="Arial" panose="020B0604020202020204" pitchFamily="34" charset="0"/>
              </a:defRPr>
            </a:lvl2pPr>
            <a:lvl3pPr marL="1143000" indent="-228600" defTabSz="801688" eaLnBrk="0" hangingPunct="0">
              <a:defRPr>
                <a:solidFill>
                  <a:schemeClr val="tx1"/>
                </a:solidFill>
                <a:latin typeface="Arial" panose="020B0604020202020204" pitchFamily="34" charset="0"/>
                <a:cs typeface="Arial" panose="020B0604020202020204" pitchFamily="34" charset="0"/>
              </a:defRPr>
            </a:lvl3pPr>
            <a:lvl4pPr marL="1600200" indent="-228600" defTabSz="801688" eaLnBrk="0" hangingPunct="0">
              <a:defRPr>
                <a:solidFill>
                  <a:schemeClr val="tx1"/>
                </a:solidFill>
                <a:latin typeface="Arial" panose="020B0604020202020204" pitchFamily="34" charset="0"/>
                <a:cs typeface="Arial" panose="020B0604020202020204" pitchFamily="34" charset="0"/>
              </a:defRPr>
            </a:lvl4pPr>
            <a:lvl5pPr marL="2057400" indent="-228600" defTabSz="801688" eaLnBrk="0" hangingPunct="0">
              <a:defRPr>
                <a:solidFill>
                  <a:schemeClr val="tx1"/>
                </a:solidFill>
                <a:latin typeface="Arial" panose="020B0604020202020204" pitchFamily="34" charset="0"/>
                <a:cs typeface="Arial" panose="020B0604020202020204" pitchFamily="34" charset="0"/>
              </a:defRPr>
            </a:lvl5pPr>
            <a:lvl6pPr marL="25146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GB" altLang="es-ES" b="1" dirty="0" err="1" smtClean="0">
                <a:solidFill>
                  <a:srgbClr val="C5000B"/>
                </a:solidFill>
                <a:latin typeface="+mj-lt"/>
                <a:sym typeface="Symbol" panose="05050102010706020507" pitchFamily="18" charset="2"/>
              </a:rPr>
              <a:t>IgE</a:t>
            </a:r>
            <a:r>
              <a:rPr lang="en-GB" altLang="es-ES" b="1" dirty="0" smtClean="0">
                <a:solidFill>
                  <a:srgbClr val="C5000B"/>
                </a:solidFill>
                <a:latin typeface="+mj-lt"/>
                <a:sym typeface="Symbol" panose="05050102010706020507" pitchFamily="18" charset="2"/>
              </a:rPr>
              <a:t> </a:t>
            </a:r>
            <a:r>
              <a:rPr lang="en-GB" altLang="es-ES" b="1" dirty="0" err="1" smtClean="0">
                <a:solidFill>
                  <a:srgbClr val="C5000B"/>
                </a:solidFill>
                <a:latin typeface="+mj-lt"/>
                <a:sym typeface="Symbol" panose="05050102010706020507" pitchFamily="18" charset="2"/>
              </a:rPr>
              <a:t>elevada</a:t>
            </a:r>
            <a:endParaRPr lang="en-GB" altLang="es-ES" b="1" dirty="0" smtClean="0">
              <a:solidFill>
                <a:srgbClr val="C5000B"/>
              </a:solidFill>
              <a:latin typeface="+mj-lt"/>
              <a:sym typeface="Symbol" panose="05050102010706020507" pitchFamily="18" charset="2"/>
            </a:endParaRPr>
          </a:p>
        </p:txBody>
      </p:sp>
      <p:sp>
        <p:nvSpPr>
          <p:cNvPr id="161" name="Text Box 11"/>
          <p:cNvSpPr txBox="1">
            <a:spLocks noChangeArrowheads="1"/>
          </p:cNvSpPr>
          <p:nvPr/>
        </p:nvSpPr>
        <p:spPr bwMode="auto">
          <a:xfrm>
            <a:off x="457200" y="4830763"/>
            <a:ext cx="5994400" cy="266700"/>
          </a:xfrm>
          <a:prstGeom prst="rect">
            <a:avLst/>
          </a:prstGeom>
          <a:noFill/>
          <a:ln w="52451">
            <a:noFill/>
            <a:miter lim="800000"/>
            <a:headEnd/>
            <a:tailEnd/>
          </a:ln>
          <a:effectLst/>
        </p:spPr>
        <p:txBody>
          <a:bodyPr lIns="80138" tIns="40069" rIns="80138" bIns="40069" anchor="b">
            <a:spAutoFit/>
          </a:bodyPr>
          <a:lstStyle/>
          <a:p>
            <a:pPr algn="ctr" defTabSz="801688" fontAlgn="auto">
              <a:spcBef>
                <a:spcPts val="0"/>
              </a:spcBef>
              <a:spcAft>
                <a:spcPts val="0"/>
              </a:spcAft>
              <a:defRPr/>
            </a:pPr>
            <a:r>
              <a:rPr lang="en-GB" sz="1200" b="1" dirty="0" err="1">
                <a:solidFill>
                  <a:srgbClr val="800000"/>
                </a:solidFill>
                <a:latin typeface="+mj-lt"/>
                <a:sym typeface="Symbol" charset="2"/>
              </a:rPr>
              <a:t>Antecedentes personales de atopia</a:t>
            </a:r>
            <a:endParaRPr lang="en-GB" sz="1200" b="1" dirty="0">
              <a:solidFill>
                <a:srgbClr val="800000"/>
              </a:solidFill>
              <a:latin typeface="+mj-lt"/>
              <a:sym typeface="Symbol" charset="2"/>
            </a:endParaRPr>
          </a:p>
        </p:txBody>
      </p:sp>
      <p:sp>
        <p:nvSpPr>
          <p:cNvPr id="159" name="Text Box 11"/>
          <p:cNvSpPr txBox="1">
            <a:spLocks noChangeArrowheads="1"/>
          </p:cNvSpPr>
          <p:nvPr/>
        </p:nvSpPr>
        <p:spPr bwMode="auto">
          <a:xfrm>
            <a:off x="457200" y="5348288"/>
            <a:ext cx="5994400" cy="450850"/>
          </a:xfrm>
          <a:prstGeom prst="rect">
            <a:avLst/>
          </a:prstGeom>
          <a:noFill/>
          <a:ln w="52451">
            <a:noFill/>
            <a:miter lim="800000"/>
            <a:headEnd/>
            <a:tailEnd/>
          </a:ln>
          <a:effectLst/>
        </p:spPr>
        <p:txBody>
          <a:bodyPr lIns="80138" tIns="40069" rIns="80138" bIns="40069" anchor="b">
            <a:spAutoFit/>
          </a:bodyPr>
          <a:lstStyle/>
          <a:p>
            <a:pPr algn="ctr" defTabSz="801688" fontAlgn="auto">
              <a:spcBef>
                <a:spcPts val="0"/>
              </a:spcBef>
              <a:spcAft>
                <a:spcPts val="0"/>
              </a:spcAft>
              <a:defRPr/>
            </a:pPr>
            <a:r>
              <a:rPr lang="en-GB" sz="1200" b="1" dirty="0" err="1">
                <a:solidFill>
                  <a:srgbClr val="800000"/>
                </a:solidFill>
                <a:latin typeface="+mj-lt"/>
                <a:sym typeface="Symbol" charset="2"/>
              </a:rPr>
              <a:t>Prueba broncodilatadora positiva en 2 o más ocasiones</a:t>
            </a:r>
          </a:p>
          <a:p>
            <a:pPr algn="ctr" defTabSz="801688" fontAlgn="auto">
              <a:spcBef>
                <a:spcPts val="0"/>
              </a:spcBef>
              <a:spcAft>
                <a:spcPts val="0"/>
              </a:spcAft>
              <a:defRPr/>
            </a:pPr>
            <a:r>
              <a:rPr lang="en-GB" sz="1200" dirty="0" err="1">
                <a:solidFill>
                  <a:srgbClr val="800000"/>
                </a:solidFill>
                <a:latin typeface="+mj-lt"/>
                <a:sym typeface="Symbol" charset="2"/>
              </a:rPr>
              <a:t>(aumento del FEV</a:t>
            </a:r>
            <a:r>
              <a:rPr lang="en-GB" sz="1200" baseline="-25000" dirty="0" err="1">
                <a:solidFill>
                  <a:srgbClr val="800000"/>
                </a:solidFill>
                <a:latin typeface="+mj-lt"/>
                <a:sym typeface="Symbol" charset="2"/>
              </a:rPr>
              <a:t>1</a:t>
            </a:r>
            <a:r>
              <a:rPr lang="en-GB" sz="1200" dirty="0" err="1">
                <a:solidFill>
                  <a:srgbClr val="800000"/>
                </a:solidFill>
                <a:latin typeface="+mj-lt"/>
                <a:sym typeface="Symbol" charset="2"/>
              </a:rPr>
              <a:t> ≥ 12% y ≥ 200 ml, respecto al valor basal)</a:t>
            </a:r>
            <a:endParaRPr lang="en-GB" sz="1200" dirty="0">
              <a:solidFill>
                <a:srgbClr val="800000"/>
              </a:solidFill>
              <a:latin typeface="+mj-lt"/>
              <a:sym typeface="Symbol" charset="2"/>
            </a:endParaRPr>
          </a:p>
        </p:txBody>
      </p:sp>
      <p:sp>
        <p:nvSpPr>
          <p:cNvPr id="150" name="Rectángulo redondeado 149"/>
          <p:cNvSpPr/>
          <p:nvPr/>
        </p:nvSpPr>
        <p:spPr bwMode="auto">
          <a:xfrm>
            <a:off x="6604000" y="5345113"/>
            <a:ext cx="1320800" cy="457200"/>
          </a:xfrm>
          <a:prstGeom prst="roundRect">
            <a:avLst/>
          </a:prstGeom>
          <a:solidFill>
            <a:schemeClr val="bg1"/>
          </a:solidFill>
          <a:ln w="9525" cap="flat" cmpd="sng" algn="ctr">
            <a:solidFill>
              <a:schemeClr val="tx1"/>
            </a:solidFill>
            <a:prstDash val="solid"/>
            <a:round/>
            <a:headEnd type="none" w="med" len="med"/>
            <a:tailEnd type="none" w="med" len="med"/>
          </a:ln>
          <a:effectLst>
            <a:outerShdw blurRad="63500" dist="35921" dir="2700000" algn="ctr" rotWithShape="0">
              <a:schemeClr val="tx1"/>
            </a:outerShdw>
          </a:effectLst>
        </p:spPr>
        <p:txBody>
          <a:bodyPr/>
          <a:lstStyle/>
          <a:p>
            <a:pPr algn="ctr" fontAlgn="auto">
              <a:spcBef>
                <a:spcPts val="0"/>
              </a:spcBef>
              <a:spcAft>
                <a:spcPts val="0"/>
              </a:spcAft>
              <a:buFont typeface="Symbol" charset="2"/>
              <a:buNone/>
              <a:defRPr/>
            </a:pPr>
            <a:endParaRPr lang="es-ES_tradnl" sz="1400">
              <a:solidFill>
                <a:srgbClr val="004586"/>
              </a:solidFill>
              <a:latin typeface="+mj-lt"/>
              <a:sym typeface="Symbol" charset="2"/>
            </a:endParaRPr>
          </a:p>
        </p:txBody>
      </p:sp>
      <p:sp>
        <p:nvSpPr>
          <p:cNvPr id="151" name="Text Box 11"/>
          <p:cNvSpPr txBox="1">
            <a:spLocks noChangeArrowheads="1"/>
          </p:cNvSpPr>
          <p:nvPr/>
        </p:nvSpPr>
        <p:spPr bwMode="auto">
          <a:xfrm>
            <a:off x="6615113" y="5379921"/>
            <a:ext cx="1298575" cy="327142"/>
          </a:xfrm>
          <a:prstGeom prst="rect">
            <a:avLst/>
          </a:prstGeom>
          <a:noFill/>
          <a:ln w="52451">
            <a:noFill/>
            <a:miter lim="800000"/>
            <a:headEnd/>
            <a:tailEnd/>
          </a:ln>
          <a:effectLst/>
        </p:spPr>
        <p:txBody>
          <a:bodyPr lIns="80138" tIns="40069" rIns="80138" bIns="40069" anchor="b">
            <a:spAutoFit/>
          </a:bodyPr>
          <a:lstStyle/>
          <a:p>
            <a:pPr algn="ctr" defTabSz="801688" fontAlgn="auto">
              <a:spcBef>
                <a:spcPts val="0"/>
              </a:spcBef>
              <a:spcAft>
                <a:spcPts val="0"/>
              </a:spcAft>
              <a:defRPr/>
            </a:pPr>
            <a:r>
              <a:rPr lang="en-GB" sz="1600" dirty="0" err="1">
                <a:solidFill>
                  <a:srgbClr val="004586"/>
                </a:solidFill>
                <a:latin typeface="+mj-lt"/>
                <a:sym typeface="Symbol" charset="2"/>
              </a:rPr>
              <a:t>89%</a:t>
            </a:r>
            <a:endParaRPr lang="en-GB" sz="1600" dirty="0">
              <a:solidFill>
                <a:srgbClr val="004586"/>
              </a:solidFill>
              <a:latin typeface="+mj-lt"/>
              <a:sym typeface="Symbol" charset="2"/>
            </a:endParaRPr>
          </a:p>
        </p:txBody>
      </p:sp>
      <p:grpSp>
        <p:nvGrpSpPr>
          <p:cNvPr id="158747" name="Agrupar 75"/>
          <p:cNvGrpSpPr>
            <a:grpSpLocks/>
          </p:cNvGrpSpPr>
          <p:nvPr/>
        </p:nvGrpSpPr>
        <p:grpSpPr bwMode="auto">
          <a:xfrm>
            <a:off x="406400" y="1921102"/>
            <a:ext cx="6096000" cy="3897253"/>
            <a:chOff x="304800" y="2061736"/>
            <a:chExt cx="4572000" cy="3897909"/>
          </a:xfrm>
        </p:grpSpPr>
        <p:grpSp>
          <p:nvGrpSpPr>
            <p:cNvPr id="158750" name="Agrupar 61"/>
            <p:cNvGrpSpPr>
              <a:grpSpLocks/>
            </p:cNvGrpSpPr>
            <p:nvPr/>
          </p:nvGrpSpPr>
          <p:grpSpPr bwMode="auto">
            <a:xfrm>
              <a:off x="304800" y="2061736"/>
              <a:ext cx="4572000" cy="573460"/>
              <a:chOff x="457200" y="2214136"/>
              <a:chExt cx="4572000" cy="573460"/>
            </a:xfrm>
          </p:grpSpPr>
          <p:sp>
            <p:nvSpPr>
              <p:cNvPr id="88" name="Rectángulo redondeado 87"/>
              <p:cNvSpPr/>
              <p:nvPr/>
            </p:nvSpPr>
            <p:spPr bwMode="auto">
              <a:xfrm>
                <a:off x="457200" y="2285358"/>
                <a:ext cx="4572000" cy="457277"/>
              </a:xfrm>
              <a:prstGeom prst="roundRect">
                <a:avLst/>
              </a:prstGeom>
              <a:solidFill>
                <a:schemeClr val="bg1">
                  <a:lumMod val="85000"/>
                </a:schemeClr>
              </a:solidFill>
              <a:ln w="9525" cap="flat" cmpd="sng" algn="ctr">
                <a:solidFill>
                  <a:schemeClr val="tx1"/>
                </a:solidFill>
                <a:prstDash val="solid"/>
                <a:round/>
                <a:headEnd type="none" w="med" len="med"/>
                <a:tailEnd type="none" w="med" len="med"/>
              </a:ln>
              <a:effectLst>
                <a:outerShdw blurRad="63500" dist="35921" dir="2700000" algn="ctr" rotWithShape="0">
                  <a:schemeClr val="tx1"/>
                </a:outerShdw>
              </a:effectLst>
            </p:spPr>
            <p:txBody>
              <a:bodyPr/>
              <a:lstStyle/>
              <a:p>
                <a:pPr algn="ctr" fontAlgn="auto">
                  <a:spcBef>
                    <a:spcPts val="0"/>
                  </a:spcBef>
                  <a:spcAft>
                    <a:spcPts val="0"/>
                  </a:spcAft>
                  <a:buFont typeface="Symbol" charset="2"/>
                  <a:buNone/>
                  <a:defRPr/>
                </a:pPr>
                <a:endParaRPr lang="es-ES_tradnl" sz="1400">
                  <a:solidFill>
                    <a:srgbClr val="800000"/>
                  </a:solidFill>
                  <a:latin typeface="+mj-lt"/>
                  <a:sym typeface="Symbol" charset="2"/>
                </a:endParaRPr>
              </a:p>
            </p:txBody>
          </p:sp>
          <p:sp>
            <p:nvSpPr>
              <p:cNvPr id="89" name="Text Box 11"/>
              <p:cNvSpPr txBox="1">
                <a:spLocks noChangeArrowheads="1"/>
              </p:cNvSpPr>
              <p:nvPr/>
            </p:nvSpPr>
            <p:spPr bwMode="auto">
              <a:xfrm>
                <a:off x="457200" y="2214136"/>
                <a:ext cx="4495800" cy="573460"/>
              </a:xfrm>
              <a:prstGeom prst="rect">
                <a:avLst/>
              </a:prstGeom>
              <a:noFill/>
              <a:ln w="52451">
                <a:noFill/>
                <a:miter lim="800000"/>
                <a:headEnd/>
                <a:tailEnd/>
              </a:ln>
              <a:effectLst/>
            </p:spPr>
            <p:txBody>
              <a:bodyPr lIns="80138" tIns="40069" rIns="80138" bIns="40069" anchor="b">
                <a:spAutoFit/>
              </a:bodyPr>
              <a:lstStyle/>
              <a:p>
                <a:pPr algn="ctr" defTabSz="801688" fontAlgn="auto">
                  <a:spcBef>
                    <a:spcPts val="0"/>
                  </a:spcBef>
                  <a:spcAft>
                    <a:spcPts val="0"/>
                  </a:spcAft>
                  <a:defRPr/>
                </a:pPr>
                <a:r>
                  <a:rPr lang="en-GB" b="1" dirty="0" err="1">
                    <a:solidFill>
                      <a:srgbClr val="004586"/>
                    </a:solidFill>
                    <a:latin typeface="+mj-lt"/>
                    <a:sym typeface="Symbol" pitchFamily="18" charset="2"/>
                  </a:rPr>
                  <a:t>Prueba</a:t>
                </a:r>
                <a:r>
                  <a:rPr lang="en-GB" b="1" dirty="0">
                    <a:solidFill>
                      <a:srgbClr val="004586"/>
                    </a:solidFill>
                    <a:latin typeface="+mj-lt"/>
                    <a:sym typeface="Symbol" pitchFamily="18" charset="2"/>
                  </a:rPr>
                  <a:t> </a:t>
                </a:r>
                <a:r>
                  <a:rPr lang="en-GB" b="1" dirty="0" err="1">
                    <a:solidFill>
                      <a:srgbClr val="004586"/>
                    </a:solidFill>
                    <a:latin typeface="+mj-lt"/>
                    <a:sym typeface="Symbol" pitchFamily="18" charset="2"/>
                  </a:rPr>
                  <a:t>broncodilatadora</a:t>
                </a:r>
                <a:r>
                  <a:rPr lang="en-GB" b="1" dirty="0">
                    <a:solidFill>
                      <a:srgbClr val="004586"/>
                    </a:solidFill>
                    <a:latin typeface="+mj-lt"/>
                    <a:sym typeface="Symbol" pitchFamily="18" charset="2"/>
                  </a:rPr>
                  <a:t> </a:t>
                </a:r>
                <a:r>
                  <a:rPr lang="en-GB" b="1" dirty="0" err="1">
                    <a:solidFill>
                      <a:srgbClr val="004586"/>
                    </a:solidFill>
                    <a:latin typeface="+mj-lt"/>
                    <a:sym typeface="Symbol" pitchFamily="18" charset="2"/>
                  </a:rPr>
                  <a:t>muy</a:t>
                </a:r>
                <a:r>
                  <a:rPr lang="en-GB" b="1" dirty="0">
                    <a:solidFill>
                      <a:srgbClr val="004586"/>
                    </a:solidFill>
                    <a:latin typeface="+mj-lt"/>
                    <a:sym typeface="Symbol" pitchFamily="18" charset="2"/>
                  </a:rPr>
                  <a:t> </a:t>
                </a:r>
                <a:r>
                  <a:rPr lang="en-GB" b="1" dirty="0" err="1">
                    <a:solidFill>
                      <a:srgbClr val="004586"/>
                    </a:solidFill>
                    <a:latin typeface="+mj-lt"/>
                    <a:sym typeface="Symbol" pitchFamily="18" charset="2"/>
                  </a:rPr>
                  <a:t>positiva</a:t>
                </a:r>
                <a:r>
                  <a:rPr lang="en-GB" b="1" dirty="0">
                    <a:solidFill>
                      <a:srgbClr val="004586"/>
                    </a:solidFill>
                    <a:latin typeface="+mj-lt"/>
                    <a:sym typeface="Symbol" pitchFamily="18" charset="2"/>
                  </a:rPr>
                  <a:t> </a:t>
                </a:r>
              </a:p>
              <a:p>
                <a:pPr algn="ctr" defTabSz="801688" fontAlgn="auto">
                  <a:spcBef>
                    <a:spcPts val="0"/>
                  </a:spcBef>
                  <a:spcAft>
                    <a:spcPts val="0"/>
                  </a:spcAft>
                  <a:defRPr/>
                </a:pPr>
                <a:r>
                  <a:rPr lang="en-GB" sz="1400" dirty="0">
                    <a:solidFill>
                      <a:srgbClr val="004586"/>
                    </a:solidFill>
                    <a:latin typeface="+mj-lt"/>
                    <a:sym typeface="Symbol" pitchFamily="18" charset="2"/>
                  </a:rPr>
                  <a:t>(</a:t>
                </a:r>
                <a:r>
                  <a:rPr lang="en-GB" sz="1400" dirty="0" err="1">
                    <a:solidFill>
                      <a:srgbClr val="004586"/>
                    </a:solidFill>
                    <a:latin typeface="+mj-lt"/>
                    <a:sym typeface="Symbol" pitchFamily="18" charset="2"/>
                  </a:rPr>
                  <a:t>aumento</a:t>
                </a:r>
                <a:r>
                  <a:rPr lang="en-GB" sz="1400" dirty="0">
                    <a:solidFill>
                      <a:srgbClr val="004586"/>
                    </a:solidFill>
                    <a:latin typeface="+mj-lt"/>
                    <a:sym typeface="Symbol" pitchFamily="18" charset="2"/>
                  </a:rPr>
                  <a:t> del FEV</a:t>
                </a:r>
                <a:r>
                  <a:rPr lang="en-GB" sz="1400" baseline="-25000" dirty="0">
                    <a:solidFill>
                      <a:srgbClr val="004586"/>
                    </a:solidFill>
                    <a:latin typeface="+mj-lt"/>
                    <a:sym typeface="Symbol" pitchFamily="18" charset="2"/>
                  </a:rPr>
                  <a:t>1</a:t>
                </a:r>
                <a:r>
                  <a:rPr lang="en-GB" sz="1400" dirty="0">
                    <a:solidFill>
                      <a:srgbClr val="004586"/>
                    </a:solidFill>
                    <a:latin typeface="+mj-lt"/>
                    <a:sym typeface="Symbol" pitchFamily="18" charset="2"/>
                  </a:rPr>
                  <a:t> ≥ 15% y ≥ 400 ml, </a:t>
                </a:r>
                <a:r>
                  <a:rPr lang="en-GB" sz="1400" dirty="0" err="1">
                    <a:solidFill>
                      <a:srgbClr val="004586"/>
                    </a:solidFill>
                    <a:latin typeface="+mj-lt"/>
                    <a:sym typeface="Symbol" pitchFamily="18" charset="2"/>
                  </a:rPr>
                  <a:t>respecto</a:t>
                </a:r>
                <a:r>
                  <a:rPr lang="en-GB" sz="1400" dirty="0">
                    <a:solidFill>
                      <a:srgbClr val="004586"/>
                    </a:solidFill>
                    <a:latin typeface="+mj-lt"/>
                    <a:sym typeface="Symbol" pitchFamily="18" charset="2"/>
                  </a:rPr>
                  <a:t> al </a:t>
                </a:r>
                <a:r>
                  <a:rPr lang="en-GB" sz="1400" dirty="0" err="1">
                    <a:solidFill>
                      <a:srgbClr val="004586"/>
                    </a:solidFill>
                    <a:latin typeface="+mj-lt"/>
                    <a:sym typeface="Symbol" pitchFamily="18" charset="2"/>
                  </a:rPr>
                  <a:t>valor</a:t>
                </a:r>
                <a:r>
                  <a:rPr lang="en-GB" sz="1400" dirty="0">
                    <a:solidFill>
                      <a:srgbClr val="004586"/>
                    </a:solidFill>
                    <a:latin typeface="+mj-lt"/>
                    <a:sym typeface="Symbol" pitchFamily="18" charset="2"/>
                  </a:rPr>
                  <a:t> basal)</a:t>
                </a:r>
              </a:p>
            </p:txBody>
          </p:sp>
        </p:grpSp>
        <p:grpSp>
          <p:nvGrpSpPr>
            <p:cNvPr id="158751" name="Agrupar 68"/>
            <p:cNvGrpSpPr>
              <a:grpSpLocks/>
            </p:cNvGrpSpPr>
            <p:nvPr/>
          </p:nvGrpSpPr>
          <p:grpSpPr bwMode="auto">
            <a:xfrm>
              <a:off x="304800" y="3287492"/>
              <a:ext cx="4572000" cy="573459"/>
              <a:chOff x="457200" y="3439892"/>
              <a:chExt cx="4572000" cy="573459"/>
            </a:xfrm>
          </p:grpSpPr>
          <p:sp>
            <p:nvSpPr>
              <p:cNvPr id="86" name="Rectángulo redondeado 85"/>
              <p:cNvSpPr/>
              <p:nvPr/>
            </p:nvSpPr>
            <p:spPr bwMode="auto">
              <a:xfrm>
                <a:off x="457200" y="3504764"/>
                <a:ext cx="4572000" cy="457277"/>
              </a:xfrm>
              <a:prstGeom prst="roundRect">
                <a:avLst/>
              </a:prstGeom>
              <a:solidFill>
                <a:schemeClr val="bg1">
                  <a:lumMod val="85000"/>
                </a:schemeClr>
              </a:solidFill>
              <a:ln w="9525" cap="flat" cmpd="sng" algn="ctr">
                <a:solidFill>
                  <a:schemeClr val="tx1"/>
                </a:solidFill>
                <a:prstDash val="solid"/>
                <a:round/>
                <a:headEnd type="none" w="med" len="med"/>
                <a:tailEnd type="none" w="med" len="med"/>
              </a:ln>
              <a:effectLst>
                <a:outerShdw blurRad="63500" dist="35921" dir="2700000" algn="ctr" rotWithShape="0">
                  <a:schemeClr val="tx1"/>
                </a:outerShdw>
              </a:effectLst>
            </p:spPr>
            <p:txBody>
              <a:bodyPr/>
              <a:lstStyle/>
              <a:p>
                <a:pPr algn="ctr" fontAlgn="auto">
                  <a:spcBef>
                    <a:spcPts val="0"/>
                  </a:spcBef>
                  <a:spcAft>
                    <a:spcPts val="0"/>
                  </a:spcAft>
                  <a:buFont typeface="Symbol" charset="2"/>
                  <a:buNone/>
                  <a:defRPr/>
                </a:pPr>
                <a:endParaRPr lang="es-ES_tradnl" sz="1400">
                  <a:solidFill>
                    <a:srgbClr val="800000"/>
                  </a:solidFill>
                  <a:latin typeface="+mj-lt"/>
                  <a:sym typeface="Symbol" charset="2"/>
                </a:endParaRPr>
              </a:p>
            </p:txBody>
          </p:sp>
          <p:sp>
            <p:nvSpPr>
              <p:cNvPr id="192551" name="Text Box 11"/>
              <p:cNvSpPr txBox="1">
                <a:spLocks noChangeArrowheads="1"/>
              </p:cNvSpPr>
              <p:nvPr/>
            </p:nvSpPr>
            <p:spPr bwMode="auto">
              <a:xfrm>
                <a:off x="495300" y="3439892"/>
                <a:ext cx="4495800" cy="573459"/>
              </a:xfrm>
              <a:prstGeom prst="rect">
                <a:avLst/>
              </a:prstGeom>
              <a:noFill/>
              <a:ln>
                <a:noFill/>
              </a:ln>
              <a:extLst/>
            </p:spPr>
            <p:txBody>
              <a:bodyPr lIns="80138" tIns="40069" rIns="80138" bIns="40069" anchor="b">
                <a:spAutoFit/>
              </a:bodyPr>
              <a:lstStyle>
                <a:lvl1pPr defTabSz="801688" eaLnBrk="0" hangingPunct="0">
                  <a:defRPr>
                    <a:solidFill>
                      <a:schemeClr val="tx1"/>
                    </a:solidFill>
                    <a:latin typeface="Arial" panose="020B0604020202020204" pitchFamily="34" charset="0"/>
                    <a:cs typeface="Arial" panose="020B0604020202020204" pitchFamily="34" charset="0"/>
                  </a:defRPr>
                </a:lvl1pPr>
                <a:lvl2pPr marL="742950" indent="-285750" defTabSz="801688" eaLnBrk="0" hangingPunct="0">
                  <a:defRPr>
                    <a:solidFill>
                      <a:schemeClr val="tx1"/>
                    </a:solidFill>
                    <a:latin typeface="Arial" panose="020B0604020202020204" pitchFamily="34" charset="0"/>
                    <a:cs typeface="Arial" panose="020B0604020202020204" pitchFamily="34" charset="0"/>
                  </a:defRPr>
                </a:lvl2pPr>
                <a:lvl3pPr marL="1143000" indent="-228600" defTabSz="801688" eaLnBrk="0" hangingPunct="0">
                  <a:defRPr>
                    <a:solidFill>
                      <a:schemeClr val="tx1"/>
                    </a:solidFill>
                    <a:latin typeface="Arial" panose="020B0604020202020204" pitchFamily="34" charset="0"/>
                    <a:cs typeface="Arial" panose="020B0604020202020204" pitchFamily="34" charset="0"/>
                  </a:defRPr>
                </a:lvl3pPr>
                <a:lvl4pPr marL="1600200" indent="-228600" defTabSz="801688" eaLnBrk="0" hangingPunct="0">
                  <a:defRPr>
                    <a:solidFill>
                      <a:schemeClr val="tx1"/>
                    </a:solidFill>
                    <a:latin typeface="Arial" panose="020B0604020202020204" pitchFamily="34" charset="0"/>
                    <a:cs typeface="Arial" panose="020B0604020202020204" pitchFamily="34" charset="0"/>
                  </a:defRPr>
                </a:lvl4pPr>
                <a:lvl5pPr marL="2057400" indent="-228600" defTabSz="801688" eaLnBrk="0" hangingPunct="0">
                  <a:defRPr>
                    <a:solidFill>
                      <a:schemeClr val="tx1"/>
                    </a:solidFill>
                    <a:latin typeface="Arial" panose="020B0604020202020204" pitchFamily="34" charset="0"/>
                    <a:cs typeface="Arial" panose="020B0604020202020204" pitchFamily="34" charset="0"/>
                  </a:defRPr>
                </a:lvl5pPr>
                <a:lvl6pPr marL="25146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GB" altLang="es-ES" sz="1600" b="1" dirty="0" err="1" smtClean="0">
                    <a:solidFill>
                      <a:srgbClr val="004586"/>
                    </a:solidFill>
                    <a:latin typeface="+mj-lt"/>
                    <a:sym typeface="Symbol" panose="05050102010706020507" pitchFamily="18" charset="2"/>
                  </a:rPr>
                  <a:t>Antedentes</a:t>
                </a:r>
                <a:r>
                  <a:rPr lang="en-GB" altLang="es-ES" sz="1600" b="1" dirty="0" smtClean="0">
                    <a:solidFill>
                      <a:srgbClr val="004586"/>
                    </a:solidFill>
                    <a:latin typeface="+mj-lt"/>
                    <a:sym typeface="Symbol" panose="05050102010706020507" pitchFamily="18" charset="2"/>
                  </a:rPr>
                  <a:t> </a:t>
                </a:r>
                <a:r>
                  <a:rPr lang="en-GB" altLang="es-ES" sz="1600" b="1" dirty="0" err="1" smtClean="0">
                    <a:solidFill>
                      <a:srgbClr val="004586"/>
                    </a:solidFill>
                    <a:latin typeface="+mj-lt"/>
                    <a:sym typeface="Symbol" panose="05050102010706020507" pitchFamily="18" charset="2"/>
                  </a:rPr>
                  <a:t>personales</a:t>
                </a:r>
                <a:r>
                  <a:rPr lang="en-GB" altLang="es-ES" sz="1600" b="1" dirty="0" smtClean="0">
                    <a:solidFill>
                      <a:srgbClr val="004586"/>
                    </a:solidFill>
                    <a:latin typeface="+mj-lt"/>
                    <a:sym typeface="Symbol" panose="05050102010706020507" pitchFamily="18" charset="2"/>
                  </a:rPr>
                  <a:t> de </a:t>
                </a:r>
                <a:r>
                  <a:rPr lang="en-GB" altLang="es-ES" sz="1600" b="1" dirty="0" err="1" smtClean="0">
                    <a:solidFill>
                      <a:srgbClr val="004586"/>
                    </a:solidFill>
                    <a:latin typeface="+mj-lt"/>
                    <a:sym typeface="Symbol" panose="05050102010706020507" pitchFamily="18" charset="2"/>
                  </a:rPr>
                  <a:t>asma</a:t>
                </a:r>
                <a:endParaRPr lang="en-GB" altLang="es-ES" sz="1600" b="1" dirty="0" smtClean="0">
                  <a:solidFill>
                    <a:srgbClr val="004586"/>
                  </a:solidFill>
                  <a:latin typeface="+mj-lt"/>
                  <a:sym typeface="Symbol" panose="05050102010706020507" pitchFamily="18" charset="2"/>
                </a:endParaRPr>
              </a:p>
              <a:p>
                <a:pPr algn="ctr">
                  <a:defRPr/>
                </a:pPr>
                <a:r>
                  <a:rPr lang="en-GB" altLang="es-ES" sz="1600" b="1" dirty="0" smtClean="0">
                    <a:solidFill>
                      <a:srgbClr val="004586"/>
                    </a:solidFill>
                    <a:latin typeface="+mj-lt"/>
                    <a:sym typeface="Symbol" panose="05050102010706020507" pitchFamily="18" charset="2"/>
                  </a:rPr>
                  <a:t>(</a:t>
                </a:r>
                <a:r>
                  <a:rPr lang="en-GB" altLang="es-ES" sz="1600" b="1" dirty="0" err="1" smtClean="0">
                    <a:solidFill>
                      <a:srgbClr val="004586"/>
                    </a:solidFill>
                    <a:latin typeface="+mj-lt"/>
                    <a:sym typeface="Symbol" panose="05050102010706020507" pitchFamily="18" charset="2"/>
                  </a:rPr>
                  <a:t>antecedentes</a:t>
                </a:r>
                <a:r>
                  <a:rPr lang="en-GB" altLang="es-ES" sz="1600" b="1" dirty="0" smtClean="0">
                    <a:solidFill>
                      <a:srgbClr val="004586"/>
                    </a:solidFill>
                    <a:latin typeface="+mj-lt"/>
                    <a:sym typeface="Symbol" panose="05050102010706020507" pitchFamily="18" charset="2"/>
                  </a:rPr>
                  <a:t> </a:t>
                </a:r>
                <a:r>
                  <a:rPr lang="en-GB" altLang="es-ES" sz="1600" b="1" dirty="0" err="1" smtClean="0">
                    <a:solidFill>
                      <a:srgbClr val="004586"/>
                    </a:solidFill>
                    <a:latin typeface="+mj-lt"/>
                    <a:sym typeface="Symbol" panose="05050102010706020507" pitchFamily="18" charset="2"/>
                  </a:rPr>
                  <a:t>previos</a:t>
                </a:r>
                <a:r>
                  <a:rPr lang="en-GB" altLang="es-ES" sz="1600" b="1" dirty="0" smtClean="0">
                    <a:solidFill>
                      <a:srgbClr val="004586"/>
                    </a:solidFill>
                    <a:latin typeface="+mj-lt"/>
                    <a:sym typeface="Symbol" panose="05050102010706020507" pitchFamily="18" charset="2"/>
                  </a:rPr>
                  <a:t> a los 40 </a:t>
                </a:r>
                <a:r>
                  <a:rPr lang="en-GB" altLang="es-ES" sz="1600" b="1" dirty="0" err="1" smtClean="0">
                    <a:solidFill>
                      <a:srgbClr val="004586"/>
                    </a:solidFill>
                    <a:latin typeface="+mj-lt"/>
                    <a:sym typeface="Symbol" panose="05050102010706020507" pitchFamily="18" charset="2"/>
                  </a:rPr>
                  <a:t>años</a:t>
                </a:r>
                <a:r>
                  <a:rPr lang="en-GB" altLang="es-ES" sz="1600" b="1" dirty="0" smtClean="0">
                    <a:solidFill>
                      <a:srgbClr val="004586"/>
                    </a:solidFill>
                    <a:latin typeface="+mj-lt"/>
                    <a:sym typeface="Symbol" panose="05050102010706020507" pitchFamily="18" charset="2"/>
                  </a:rPr>
                  <a:t>)</a:t>
                </a:r>
              </a:p>
            </p:txBody>
          </p:sp>
        </p:grpSp>
        <p:grpSp>
          <p:nvGrpSpPr>
            <p:cNvPr id="158752" name="Agrupar 71"/>
            <p:cNvGrpSpPr>
              <a:grpSpLocks/>
            </p:cNvGrpSpPr>
            <p:nvPr/>
          </p:nvGrpSpPr>
          <p:grpSpPr bwMode="auto">
            <a:xfrm>
              <a:off x="304800" y="4876620"/>
              <a:ext cx="4572000" cy="457277"/>
              <a:chOff x="457200" y="5029020"/>
              <a:chExt cx="4572000" cy="457277"/>
            </a:xfrm>
          </p:grpSpPr>
          <p:sp>
            <p:nvSpPr>
              <p:cNvPr id="83" name="Rectángulo redondeado 82"/>
              <p:cNvSpPr/>
              <p:nvPr/>
            </p:nvSpPr>
            <p:spPr bwMode="auto">
              <a:xfrm>
                <a:off x="457200" y="5029020"/>
                <a:ext cx="4572000" cy="457277"/>
              </a:xfrm>
              <a:prstGeom prst="roundRect">
                <a:avLst/>
              </a:prstGeom>
              <a:solidFill>
                <a:schemeClr val="bg1">
                  <a:lumMod val="85000"/>
                </a:schemeClr>
              </a:solidFill>
              <a:ln w="9525" cap="flat" cmpd="sng" algn="ctr">
                <a:solidFill>
                  <a:schemeClr val="tx1"/>
                </a:solidFill>
                <a:prstDash val="solid"/>
                <a:round/>
                <a:headEnd type="none" w="med" len="med"/>
                <a:tailEnd type="none" w="med" len="med"/>
              </a:ln>
              <a:effectLst>
                <a:outerShdw blurRad="63500" dist="35921" dir="2700000" algn="ctr" rotWithShape="0">
                  <a:schemeClr val="tx1"/>
                </a:outerShdw>
              </a:effectLst>
            </p:spPr>
            <p:txBody>
              <a:bodyPr/>
              <a:lstStyle/>
              <a:p>
                <a:pPr algn="ctr" fontAlgn="auto">
                  <a:spcBef>
                    <a:spcPts val="0"/>
                  </a:spcBef>
                  <a:spcAft>
                    <a:spcPts val="0"/>
                  </a:spcAft>
                  <a:buFont typeface="Symbol" charset="2"/>
                  <a:buNone/>
                  <a:defRPr/>
                </a:pPr>
                <a:endParaRPr lang="es-ES_tradnl" sz="1400">
                  <a:solidFill>
                    <a:srgbClr val="004586"/>
                  </a:solidFill>
                  <a:latin typeface="+mj-lt"/>
                  <a:sym typeface="Symbol" charset="2"/>
                </a:endParaRPr>
              </a:p>
            </p:txBody>
          </p:sp>
          <p:sp>
            <p:nvSpPr>
              <p:cNvPr id="192549" name="Text Box 11"/>
              <p:cNvSpPr txBox="1">
                <a:spLocks noChangeArrowheads="1"/>
              </p:cNvSpPr>
              <p:nvPr/>
            </p:nvSpPr>
            <p:spPr bwMode="auto">
              <a:xfrm>
                <a:off x="495300" y="5063834"/>
                <a:ext cx="4495800" cy="327197"/>
              </a:xfrm>
              <a:prstGeom prst="rect">
                <a:avLst/>
              </a:prstGeom>
              <a:noFill/>
              <a:ln>
                <a:noFill/>
              </a:ln>
              <a:extLst/>
            </p:spPr>
            <p:txBody>
              <a:bodyPr lIns="80138" tIns="40069" rIns="80138" bIns="40069" anchor="b">
                <a:spAutoFit/>
              </a:bodyPr>
              <a:lstStyle>
                <a:lvl1pPr defTabSz="801688" eaLnBrk="0" hangingPunct="0">
                  <a:defRPr>
                    <a:solidFill>
                      <a:schemeClr val="tx1"/>
                    </a:solidFill>
                    <a:latin typeface="Arial" panose="020B0604020202020204" pitchFamily="34" charset="0"/>
                    <a:cs typeface="Arial" panose="020B0604020202020204" pitchFamily="34" charset="0"/>
                  </a:defRPr>
                </a:lvl1pPr>
                <a:lvl2pPr marL="742950" indent="-285750" defTabSz="801688" eaLnBrk="0" hangingPunct="0">
                  <a:defRPr>
                    <a:solidFill>
                      <a:schemeClr val="tx1"/>
                    </a:solidFill>
                    <a:latin typeface="Arial" panose="020B0604020202020204" pitchFamily="34" charset="0"/>
                    <a:cs typeface="Arial" panose="020B0604020202020204" pitchFamily="34" charset="0"/>
                  </a:defRPr>
                </a:lvl2pPr>
                <a:lvl3pPr marL="1143000" indent="-228600" defTabSz="801688" eaLnBrk="0" hangingPunct="0">
                  <a:defRPr>
                    <a:solidFill>
                      <a:schemeClr val="tx1"/>
                    </a:solidFill>
                    <a:latin typeface="Arial" panose="020B0604020202020204" pitchFamily="34" charset="0"/>
                    <a:cs typeface="Arial" panose="020B0604020202020204" pitchFamily="34" charset="0"/>
                  </a:defRPr>
                </a:lvl3pPr>
                <a:lvl4pPr marL="1600200" indent="-228600" defTabSz="801688" eaLnBrk="0" hangingPunct="0">
                  <a:defRPr>
                    <a:solidFill>
                      <a:schemeClr val="tx1"/>
                    </a:solidFill>
                    <a:latin typeface="Arial" panose="020B0604020202020204" pitchFamily="34" charset="0"/>
                    <a:cs typeface="Arial" panose="020B0604020202020204" pitchFamily="34" charset="0"/>
                  </a:defRPr>
                </a:lvl4pPr>
                <a:lvl5pPr marL="2057400" indent="-228600" defTabSz="801688" eaLnBrk="0" hangingPunct="0">
                  <a:defRPr>
                    <a:solidFill>
                      <a:schemeClr val="tx1"/>
                    </a:solidFill>
                    <a:latin typeface="Arial" panose="020B0604020202020204" pitchFamily="34" charset="0"/>
                    <a:cs typeface="Arial" panose="020B0604020202020204" pitchFamily="34" charset="0"/>
                  </a:defRPr>
                </a:lvl5pPr>
                <a:lvl6pPr marL="25146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GB" altLang="es-ES" sz="1600" b="1" dirty="0" err="1" smtClean="0">
                    <a:solidFill>
                      <a:srgbClr val="004586"/>
                    </a:solidFill>
                    <a:latin typeface="+mj-lt"/>
                    <a:sym typeface="Symbol" panose="05050102010706020507" pitchFamily="18" charset="2"/>
                  </a:rPr>
                  <a:t>Antecedentes</a:t>
                </a:r>
                <a:r>
                  <a:rPr lang="en-GB" altLang="es-ES" sz="1600" b="1" dirty="0" smtClean="0">
                    <a:solidFill>
                      <a:srgbClr val="004586"/>
                    </a:solidFill>
                    <a:latin typeface="+mj-lt"/>
                    <a:sym typeface="Symbol" panose="05050102010706020507" pitchFamily="18" charset="2"/>
                  </a:rPr>
                  <a:t> </a:t>
                </a:r>
                <a:r>
                  <a:rPr lang="en-GB" altLang="es-ES" sz="1600" b="1" dirty="0" err="1" smtClean="0">
                    <a:solidFill>
                      <a:srgbClr val="004586"/>
                    </a:solidFill>
                    <a:latin typeface="+mj-lt"/>
                    <a:sym typeface="Symbol" panose="05050102010706020507" pitchFamily="18" charset="2"/>
                  </a:rPr>
                  <a:t>personales</a:t>
                </a:r>
                <a:r>
                  <a:rPr lang="en-GB" altLang="es-ES" sz="1600" b="1" dirty="0" smtClean="0">
                    <a:solidFill>
                      <a:srgbClr val="004586"/>
                    </a:solidFill>
                    <a:latin typeface="+mj-lt"/>
                    <a:sym typeface="Symbol" panose="05050102010706020507" pitchFamily="18" charset="2"/>
                  </a:rPr>
                  <a:t> de </a:t>
                </a:r>
                <a:r>
                  <a:rPr lang="en-GB" altLang="es-ES" sz="1600" b="1" dirty="0" err="1" smtClean="0">
                    <a:solidFill>
                      <a:srgbClr val="004586"/>
                    </a:solidFill>
                    <a:latin typeface="+mj-lt"/>
                    <a:sym typeface="Symbol" panose="05050102010706020507" pitchFamily="18" charset="2"/>
                  </a:rPr>
                  <a:t>atopia</a:t>
                </a:r>
                <a:endParaRPr lang="en-GB" altLang="es-ES" sz="1600" b="1" dirty="0" smtClean="0">
                  <a:solidFill>
                    <a:srgbClr val="004586"/>
                  </a:solidFill>
                  <a:latin typeface="+mj-lt"/>
                  <a:sym typeface="Symbol" panose="05050102010706020507" pitchFamily="18" charset="2"/>
                </a:endParaRPr>
              </a:p>
            </p:txBody>
          </p:sp>
        </p:grpSp>
        <p:grpSp>
          <p:nvGrpSpPr>
            <p:cNvPr id="158753" name="Agrupar 74"/>
            <p:cNvGrpSpPr>
              <a:grpSpLocks/>
            </p:cNvGrpSpPr>
            <p:nvPr/>
          </p:nvGrpSpPr>
          <p:grpSpPr bwMode="auto">
            <a:xfrm>
              <a:off x="304800" y="5416969"/>
              <a:ext cx="4572000" cy="542676"/>
              <a:chOff x="457200" y="5569369"/>
              <a:chExt cx="4572000" cy="542676"/>
            </a:xfrm>
          </p:grpSpPr>
          <p:sp>
            <p:nvSpPr>
              <p:cNvPr id="81" name="Rectángulo redondeado 80"/>
              <p:cNvSpPr/>
              <p:nvPr/>
            </p:nvSpPr>
            <p:spPr bwMode="auto">
              <a:xfrm>
                <a:off x="457200" y="5638723"/>
                <a:ext cx="4572000" cy="457277"/>
              </a:xfrm>
              <a:prstGeom prst="roundRect">
                <a:avLst/>
              </a:prstGeom>
              <a:solidFill>
                <a:schemeClr val="bg1">
                  <a:lumMod val="85000"/>
                </a:schemeClr>
              </a:solidFill>
              <a:ln w="9525" cap="flat" cmpd="sng" algn="ctr">
                <a:solidFill>
                  <a:schemeClr val="tx1"/>
                </a:solidFill>
                <a:prstDash val="solid"/>
                <a:round/>
                <a:headEnd type="none" w="med" len="med"/>
                <a:tailEnd type="none" w="med" len="med"/>
              </a:ln>
              <a:effectLst>
                <a:outerShdw blurRad="63500" dist="35921" dir="2700000" algn="ctr" rotWithShape="0">
                  <a:schemeClr val="tx1"/>
                </a:outerShdw>
              </a:effectLst>
            </p:spPr>
            <p:txBody>
              <a:bodyPr/>
              <a:lstStyle/>
              <a:p>
                <a:pPr algn="ctr" fontAlgn="auto">
                  <a:spcBef>
                    <a:spcPts val="0"/>
                  </a:spcBef>
                  <a:spcAft>
                    <a:spcPts val="0"/>
                  </a:spcAft>
                  <a:buFont typeface="Symbol" charset="2"/>
                  <a:buNone/>
                  <a:defRPr/>
                </a:pPr>
                <a:endParaRPr lang="es-ES_tradnl" sz="1400">
                  <a:solidFill>
                    <a:srgbClr val="800000"/>
                  </a:solidFill>
                  <a:latin typeface="+mj-lt"/>
                  <a:sym typeface="Symbol" charset="2"/>
                </a:endParaRPr>
              </a:p>
            </p:txBody>
          </p:sp>
          <p:sp>
            <p:nvSpPr>
              <p:cNvPr id="82" name="Text Box 11"/>
              <p:cNvSpPr txBox="1">
                <a:spLocks noChangeArrowheads="1"/>
              </p:cNvSpPr>
              <p:nvPr/>
            </p:nvSpPr>
            <p:spPr bwMode="auto">
              <a:xfrm>
                <a:off x="495300" y="5569369"/>
                <a:ext cx="4495800" cy="542676"/>
              </a:xfrm>
              <a:prstGeom prst="rect">
                <a:avLst/>
              </a:prstGeom>
              <a:noFill/>
              <a:ln w="52451">
                <a:noFill/>
                <a:miter lim="800000"/>
                <a:headEnd/>
                <a:tailEnd/>
              </a:ln>
              <a:effectLst/>
            </p:spPr>
            <p:txBody>
              <a:bodyPr lIns="80138" tIns="40069" rIns="80138" bIns="40069" anchor="b">
                <a:spAutoFit/>
              </a:bodyPr>
              <a:lstStyle/>
              <a:p>
                <a:pPr algn="ctr" defTabSz="801688" fontAlgn="auto">
                  <a:spcBef>
                    <a:spcPts val="0"/>
                  </a:spcBef>
                  <a:spcAft>
                    <a:spcPts val="0"/>
                  </a:spcAft>
                  <a:defRPr/>
                </a:pPr>
                <a:r>
                  <a:rPr lang="en-GB" sz="1600" b="1" dirty="0" err="1">
                    <a:solidFill>
                      <a:srgbClr val="004586"/>
                    </a:solidFill>
                    <a:latin typeface="+mj-lt"/>
                    <a:sym typeface="Symbol" pitchFamily="18" charset="2"/>
                  </a:rPr>
                  <a:t>Prueba</a:t>
                </a:r>
                <a:r>
                  <a:rPr lang="en-GB" sz="1600" b="1" dirty="0">
                    <a:solidFill>
                      <a:srgbClr val="004586"/>
                    </a:solidFill>
                    <a:latin typeface="+mj-lt"/>
                    <a:sym typeface="Symbol" pitchFamily="18" charset="2"/>
                  </a:rPr>
                  <a:t> </a:t>
                </a:r>
                <a:r>
                  <a:rPr lang="en-GB" sz="1600" b="1" dirty="0" err="1">
                    <a:solidFill>
                      <a:srgbClr val="004586"/>
                    </a:solidFill>
                    <a:latin typeface="+mj-lt"/>
                    <a:sym typeface="Symbol" pitchFamily="18" charset="2"/>
                  </a:rPr>
                  <a:t>broncodilatadora</a:t>
                </a:r>
                <a:r>
                  <a:rPr lang="en-GB" sz="1600" b="1" dirty="0">
                    <a:solidFill>
                      <a:srgbClr val="004586"/>
                    </a:solidFill>
                    <a:latin typeface="+mj-lt"/>
                    <a:sym typeface="Symbol" pitchFamily="18" charset="2"/>
                  </a:rPr>
                  <a:t> </a:t>
                </a:r>
                <a:r>
                  <a:rPr lang="en-GB" sz="1600" b="1" dirty="0" err="1">
                    <a:solidFill>
                      <a:srgbClr val="004586"/>
                    </a:solidFill>
                    <a:latin typeface="+mj-lt"/>
                    <a:sym typeface="Symbol" pitchFamily="18" charset="2"/>
                  </a:rPr>
                  <a:t>positiva</a:t>
                </a:r>
                <a:r>
                  <a:rPr lang="en-GB" sz="1600" b="1" dirty="0">
                    <a:solidFill>
                      <a:srgbClr val="004586"/>
                    </a:solidFill>
                    <a:latin typeface="+mj-lt"/>
                    <a:sym typeface="Symbol" pitchFamily="18" charset="2"/>
                  </a:rPr>
                  <a:t> </a:t>
                </a:r>
                <a:r>
                  <a:rPr lang="en-GB" sz="1600" b="1" dirty="0" err="1">
                    <a:solidFill>
                      <a:srgbClr val="004586"/>
                    </a:solidFill>
                    <a:latin typeface="+mj-lt"/>
                    <a:sym typeface="Symbol" pitchFamily="18" charset="2"/>
                  </a:rPr>
                  <a:t>en</a:t>
                </a:r>
                <a:r>
                  <a:rPr lang="en-GB" sz="1600" b="1" dirty="0">
                    <a:solidFill>
                      <a:srgbClr val="004586"/>
                    </a:solidFill>
                    <a:latin typeface="+mj-lt"/>
                    <a:sym typeface="Symbol" pitchFamily="18" charset="2"/>
                  </a:rPr>
                  <a:t> 2 o </a:t>
                </a:r>
                <a:r>
                  <a:rPr lang="en-GB" sz="1600" b="1" dirty="0" err="1">
                    <a:solidFill>
                      <a:srgbClr val="004586"/>
                    </a:solidFill>
                    <a:latin typeface="+mj-lt"/>
                    <a:sym typeface="Symbol" pitchFamily="18" charset="2"/>
                  </a:rPr>
                  <a:t>más</a:t>
                </a:r>
                <a:r>
                  <a:rPr lang="en-GB" sz="1600" b="1" dirty="0">
                    <a:solidFill>
                      <a:srgbClr val="004586"/>
                    </a:solidFill>
                    <a:latin typeface="+mj-lt"/>
                    <a:sym typeface="Symbol" pitchFamily="18" charset="2"/>
                  </a:rPr>
                  <a:t> </a:t>
                </a:r>
                <a:r>
                  <a:rPr lang="en-GB" sz="1600" b="1" dirty="0" err="1">
                    <a:solidFill>
                      <a:srgbClr val="004586"/>
                    </a:solidFill>
                    <a:latin typeface="+mj-lt"/>
                    <a:sym typeface="Symbol" pitchFamily="18" charset="2"/>
                  </a:rPr>
                  <a:t>ocasiones</a:t>
                </a:r>
                <a:endParaRPr lang="en-GB" sz="1600" b="1" dirty="0">
                  <a:solidFill>
                    <a:srgbClr val="004586"/>
                  </a:solidFill>
                  <a:latin typeface="+mj-lt"/>
                  <a:sym typeface="Symbol" pitchFamily="18" charset="2"/>
                </a:endParaRPr>
              </a:p>
              <a:p>
                <a:pPr algn="ctr" defTabSz="801688" fontAlgn="auto">
                  <a:spcBef>
                    <a:spcPts val="0"/>
                  </a:spcBef>
                  <a:spcAft>
                    <a:spcPts val="0"/>
                  </a:spcAft>
                  <a:defRPr/>
                </a:pPr>
                <a:r>
                  <a:rPr lang="en-GB" sz="1400" dirty="0">
                    <a:solidFill>
                      <a:srgbClr val="004586"/>
                    </a:solidFill>
                    <a:latin typeface="+mj-lt"/>
                    <a:sym typeface="Symbol" pitchFamily="18" charset="2"/>
                  </a:rPr>
                  <a:t>(</a:t>
                </a:r>
                <a:r>
                  <a:rPr lang="en-GB" sz="1400" dirty="0" err="1">
                    <a:solidFill>
                      <a:srgbClr val="004586"/>
                    </a:solidFill>
                    <a:latin typeface="+mj-lt"/>
                    <a:sym typeface="Symbol" pitchFamily="18" charset="2"/>
                  </a:rPr>
                  <a:t>aumento</a:t>
                </a:r>
                <a:r>
                  <a:rPr lang="en-GB" sz="1400" dirty="0">
                    <a:solidFill>
                      <a:srgbClr val="004586"/>
                    </a:solidFill>
                    <a:latin typeface="+mj-lt"/>
                    <a:sym typeface="Symbol" pitchFamily="18" charset="2"/>
                  </a:rPr>
                  <a:t> del FEV</a:t>
                </a:r>
                <a:r>
                  <a:rPr lang="en-GB" sz="1400" baseline="-25000" dirty="0">
                    <a:solidFill>
                      <a:srgbClr val="004586"/>
                    </a:solidFill>
                    <a:latin typeface="+mj-lt"/>
                    <a:sym typeface="Symbol" pitchFamily="18" charset="2"/>
                  </a:rPr>
                  <a:t>1</a:t>
                </a:r>
                <a:r>
                  <a:rPr lang="en-GB" sz="1400" dirty="0">
                    <a:solidFill>
                      <a:srgbClr val="004586"/>
                    </a:solidFill>
                    <a:latin typeface="+mj-lt"/>
                    <a:sym typeface="Symbol" pitchFamily="18" charset="2"/>
                  </a:rPr>
                  <a:t> ≥ 12% y ≥ 200 ml, </a:t>
                </a:r>
                <a:r>
                  <a:rPr lang="en-GB" sz="1400" dirty="0" err="1">
                    <a:solidFill>
                      <a:srgbClr val="004586"/>
                    </a:solidFill>
                    <a:latin typeface="+mj-lt"/>
                    <a:sym typeface="Symbol" pitchFamily="18" charset="2"/>
                  </a:rPr>
                  <a:t>respecto</a:t>
                </a:r>
                <a:r>
                  <a:rPr lang="en-GB" sz="1400" dirty="0">
                    <a:solidFill>
                      <a:srgbClr val="004586"/>
                    </a:solidFill>
                    <a:latin typeface="+mj-lt"/>
                    <a:sym typeface="Symbol" pitchFamily="18" charset="2"/>
                  </a:rPr>
                  <a:t> al </a:t>
                </a:r>
                <a:r>
                  <a:rPr lang="en-GB" sz="1400" dirty="0" err="1">
                    <a:solidFill>
                      <a:srgbClr val="004586"/>
                    </a:solidFill>
                    <a:latin typeface="+mj-lt"/>
                    <a:sym typeface="Symbol" pitchFamily="18" charset="2"/>
                  </a:rPr>
                  <a:t>valor</a:t>
                </a:r>
                <a:r>
                  <a:rPr lang="en-GB" sz="1400" dirty="0">
                    <a:solidFill>
                      <a:srgbClr val="004586"/>
                    </a:solidFill>
                    <a:latin typeface="+mj-lt"/>
                    <a:sym typeface="Symbol" pitchFamily="18" charset="2"/>
                  </a:rPr>
                  <a:t> basal)</a:t>
                </a:r>
              </a:p>
            </p:txBody>
          </p:sp>
        </p:grpSp>
      </p:grpSp>
      <p:sp>
        <p:nvSpPr>
          <p:cNvPr id="158748" name="Marcador de texto 3"/>
          <p:cNvSpPr>
            <a:spLocks noGrp="1"/>
          </p:cNvSpPr>
          <p:nvPr>
            <p:ph type="body" sz="quarter" idx="13"/>
          </p:nvPr>
        </p:nvSpPr>
        <p:spPr>
          <a:xfrm>
            <a:off x="9433913" y="5566328"/>
            <a:ext cx="2590803" cy="504054"/>
          </a:xfrm>
        </p:spPr>
        <p:txBody>
          <a:bodyPr/>
          <a:lstStyle/>
          <a:p>
            <a:r>
              <a:rPr lang="es-ES" altLang="es-ES" sz="1200" dirty="0" smtClean="0"/>
              <a:t>Soler-Cataluña JJ, et al. </a:t>
            </a:r>
            <a:r>
              <a:rPr lang="es-ES" altLang="es-ES" sz="1200" dirty="0" err="1" smtClean="0"/>
              <a:t>Arch</a:t>
            </a:r>
            <a:r>
              <a:rPr lang="es-ES" altLang="es-ES" sz="1200" dirty="0" smtClean="0"/>
              <a:t> </a:t>
            </a:r>
            <a:r>
              <a:rPr lang="es-ES" altLang="es-ES" sz="1200" dirty="0" err="1" smtClean="0"/>
              <a:t>Bronconeumol</a:t>
            </a:r>
            <a:r>
              <a:rPr lang="es-ES" altLang="es-ES" sz="1200" dirty="0" smtClean="0"/>
              <a:t>. 2012;48:331-7</a:t>
            </a:r>
          </a:p>
        </p:txBody>
      </p:sp>
      <p:sp>
        <p:nvSpPr>
          <p:cNvPr id="158749" name="Título 2"/>
          <p:cNvSpPr>
            <a:spLocks noGrp="1"/>
          </p:cNvSpPr>
          <p:nvPr>
            <p:ph type="title"/>
          </p:nvPr>
        </p:nvSpPr>
        <p:spPr/>
        <p:txBody>
          <a:bodyPr/>
          <a:lstStyle/>
          <a:p>
            <a:r>
              <a:rPr lang="pt-BR" altLang="es-ES" dirty="0" err="1" smtClean="0"/>
              <a:t>Fenotipo</a:t>
            </a:r>
            <a:r>
              <a:rPr lang="pt-BR" altLang="es-ES" dirty="0" smtClean="0"/>
              <a:t> </a:t>
            </a:r>
            <a:r>
              <a:rPr lang="pt-BR" altLang="es-ES" dirty="0" err="1" smtClean="0"/>
              <a:t>mixto</a:t>
            </a:r>
            <a:r>
              <a:rPr lang="pt-BR" altLang="es-ES" dirty="0" smtClean="0"/>
              <a:t> EPOC/Asma (FMEA). </a:t>
            </a:r>
            <a:br>
              <a:rPr lang="pt-BR" altLang="es-ES" dirty="0" smtClean="0"/>
            </a:br>
            <a:r>
              <a:rPr lang="pt-BR" altLang="es-ES" dirty="0" smtClean="0">
                <a:solidFill>
                  <a:schemeClr val="tx2"/>
                </a:solidFill>
              </a:rPr>
              <a:t>Documento de consenso</a:t>
            </a:r>
            <a:endParaRPr lang="es-ES" altLang="es-ES" dirty="0" smtClean="0">
              <a:solidFill>
                <a:schemeClr val="tx2"/>
              </a:solidFill>
            </a:endParaRPr>
          </a:p>
        </p:txBody>
      </p:sp>
    </p:spTree>
  </p:cSld>
  <p:clrMapOvr>
    <a:masterClrMapping/>
  </p:clrMapOvr>
  <p:transition>
    <p:zoom/>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13"/>
          </p:nvPr>
        </p:nvSpPr>
        <p:spPr>
          <a:xfrm>
            <a:off x="9192344" y="5003355"/>
            <a:ext cx="2819972" cy="503185"/>
          </a:xfrm>
        </p:spPr>
        <p:txBody>
          <a:bodyPr/>
          <a:lstStyle/>
          <a:p>
            <a:r>
              <a:rPr lang="es-ES" sz="1200" dirty="0" err="1" smtClean="0">
                <a:solidFill>
                  <a:srgbClr val="808080"/>
                </a:solidFill>
              </a:rPr>
              <a:t>Miravitlles</a:t>
            </a:r>
            <a:r>
              <a:rPr lang="es-ES" sz="1200" dirty="0" smtClean="0">
                <a:solidFill>
                  <a:srgbClr val="808080"/>
                </a:solidFill>
              </a:rPr>
              <a:t> M, et al. </a:t>
            </a:r>
            <a:r>
              <a:rPr lang="es-ES" sz="1200" dirty="0" err="1" smtClean="0">
                <a:solidFill>
                  <a:srgbClr val="808080"/>
                </a:solidFill>
              </a:rPr>
              <a:t>Algorithm</a:t>
            </a:r>
            <a:r>
              <a:rPr lang="es-ES" sz="1200" dirty="0" smtClean="0">
                <a:solidFill>
                  <a:srgbClr val="808080"/>
                </a:solidFill>
              </a:rPr>
              <a:t> </a:t>
            </a:r>
            <a:r>
              <a:rPr lang="es-ES" sz="1200" dirty="0" err="1" smtClean="0">
                <a:solidFill>
                  <a:srgbClr val="808080"/>
                </a:solidFill>
              </a:rPr>
              <a:t>for</a:t>
            </a:r>
            <a:r>
              <a:rPr lang="es-ES" sz="1200" dirty="0" smtClean="0">
                <a:solidFill>
                  <a:srgbClr val="808080"/>
                </a:solidFill>
              </a:rPr>
              <a:t> </a:t>
            </a:r>
            <a:r>
              <a:rPr lang="es-ES" sz="1200" dirty="0" err="1" smtClean="0">
                <a:solidFill>
                  <a:srgbClr val="808080"/>
                </a:solidFill>
              </a:rPr>
              <a:t>Identification</a:t>
            </a:r>
            <a:r>
              <a:rPr lang="es-ES" sz="1200" dirty="0" smtClean="0">
                <a:solidFill>
                  <a:srgbClr val="808080"/>
                </a:solidFill>
              </a:rPr>
              <a:t> of ACO: </a:t>
            </a:r>
            <a:r>
              <a:rPr lang="es-ES" sz="1200" dirty="0" err="1" smtClean="0">
                <a:solidFill>
                  <a:srgbClr val="808080"/>
                </a:solidFill>
              </a:rPr>
              <a:t>Consensus</a:t>
            </a:r>
            <a:r>
              <a:rPr lang="es-ES" sz="1200" dirty="0" smtClean="0">
                <a:solidFill>
                  <a:srgbClr val="808080"/>
                </a:solidFill>
              </a:rPr>
              <a:t> </a:t>
            </a:r>
            <a:r>
              <a:rPr lang="es-ES" sz="1200" dirty="0" err="1" smtClean="0">
                <a:solidFill>
                  <a:srgbClr val="808080"/>
                </a:solidFill>
              </a:rPr>
              <a:t>between</a:t>
            </a:r>
            <a:r>
              <a:rPr lang="es-ES" sz="1200" dirty="0" smtClean="0">
                <a:solidFill>
                  <a:srgbClr val="808080"/>
                </a:solidFill>
              </a:rPr>
              <a:t> </a:t>
            </a:r>
            <a:r>
              <a:rPr lang="es-ES" sz="1200" dirty="0" err="1" smtClean="0">
                <a:solidFill>
                  <a:srgbClr val="808080"/>
                </a:solidFill>
              </a:rPr>
              <a:t>the</a:t>
            </a:r>
            <a:r>
              <a:rPr lang="es-ES" sz="1200" dirty="0" smtClean="0">
                <a:solidFill>
                  <a:srgbClr val="808080"/>
                </a:solidFill>
              </a:rPr>
              <a:t> </a:t>
            </a:r>
            <a:r>
              <a:rPr lang="es-ES" sz="1200" dirty="0" err="1" smtClean="0">
                <a:solidFill>
                  <a:srgbClr val="808080"/>
                </a:solidFill>
              </a:rPr>
              <a:t>Spanish</a:t>
            </a:r>
            <a:r>
              <a:rPr lang="es-ES" sz="1200" dirty="0" smtClean="0">
                <a:solidFill>
                  <a:srgbClr val="808080"/>
                </a:solidFill>
              </a:rPr>
              <a:t> COPD (</a:t>
            </a:r>
            <a:r>
              <a:rPr lang="es-ES" sz="1200" dirty="0" err="1" smtClean="0">
                <a:solidFill>
                  <a:srgbClr val="808080"/>
                </a:solidFill>
              </a:rPr>
              <a:t>GesEPOC</a:t>
            </a:r>
            <a:r>
              <a:rPr lang="es-ES" sz="1200" dirty="0" smtClean="0">
                <a:solidFill>
                  <a:srgbClr val="808080"/>
                </a:solidFill>
              </a:rPr>
              <a:t>) and </a:t>
            </a:r>
            <a:r>
              <a:rPr lang="es-ES" sz="1200" dirty="0" err="1" smtClean="0">
                <a:solidFill>
                  <a:srgbClr val="808080"/>
                </a:solidFill>
              </a:rPr>
              <a:t>asthma</a:t>
            </a:r>
            <a:r>
              <a:rPr lang="es-ES" sz="1200" dirty="0" smtClean="0">
                <a:solidFill>
                  <a:srgbClr val="808080"/>
                </a:solidFill>
              </a:rPr>
              <a:t> (GEMA) </a:t>
            </a:r>
            <a:r>
              <a:rPr lang="es-ES" sz="1200" dirty="0" err="1" smtClean="0">
                <a:solidFill>
                  <a:srgbClr val="808080"/>
                </a:solidFill>
              </a:rPr>
              <a:t>guidelines</a:t>
            </a:r>
            <a:r>
              <a:rPr lang="es-ES" sz="1200" dirty="0" smtClean="0">
                <a:solidFill>
                  <a:srgbClr val="808080"/>
                </a:solidFill>
              </a:rPr>
              <a:t>. </a:t>
            </a:r>
            <a:r>
              <a:rPr lang="es-ES" sz="1200" dirty="0" err="1" smtClean="0">
                <a:solidFill>
                  <a:srgbClr val="808080"/>
                </a:solidFill>
              </a:rPr>
              <a:t>Eur</a:t>
            </a:r>
            <a:r>
              <a:rPr lang="es-ES" sz="1200" dirty="0" smtClean="0">
                <a:solidFill>
                  <a:srgbClr val="808080"/>
                </a:solidFill>
              </a:rPr>
              <a:t> </a:t>
            </a:r>
            <a:r>
              <a:rPr lang="es-ES" sz="1200" dirty="0" err="1" smtClean="0">
                <a:solidFill>
                  <a:srgbClr val="808080"/>
                </a:solidFill>
              </a:rPr>
              <a:t>Respir</a:t>
            </a:r>
            <a:r>
              <a:rPr lang="es-ES" sz="1200" dirty="0" smtClean="0">
                <a:solidFill>
                  <a:srgbClr val="808080"/>
                </a:solidFill>
              </a:rPr>
              <a:t> J 2017 (In </a:t>
            </a:r>
            <a:r>
              <a:rPr lang="es-ES" sz="1200" dirty="0" err="1" smtClean="0">
                <a:solidFill>
                  <a:srgbClr val="808080"/>
                </a:solidFill>
              </a:rPr>
              <a:t>press</a:t>
            </a:r>
            <a:r>
              <a:rPr lang="es-ES" sz="1200" dirty="0" smtClean="0">
                <a:solidFill>
                  <a:srgbClr val="808080"/>
                </a:solidFill>
              </a:rPr>
              <a:t>).</a:t>
            </a:r>
            <a:endParaRPr lang="es-ES" sz="1200" dirty="0">
              <a:solidFill>
                <a:srgbClr val="808080"/>
              </a:solidFill>
            </a:endParaRPr>
          </a:p>
        </p:txBody>
      </p:sp>
      <p:sp>
        <p:nvSpPr>
          <p:cNvPr id="3" name="Título 2"/>
          <p:cNvSpPr>
            <a:spLocks noGrp="1"/>
          </p:cNvSpPr>
          <p:nvPr>
            <p:ph type="title"/>
          </p:nvPr>
        </p:nvSpPr>
        <p:spPr>
          <a:xfrm>
            <a:off x="609603" y="21249"/>
            <a:ext cx="10972800" cy="604800"/>
          </a:xfrm>
        </p:spPr>
        <p:txBody>
          <a:bodyPr/>
          <a:lstStyle/>
          <a:p>
            <a:r>
              <a:rPr lang="es-ES" dirty="0" smtClean="0"/>
              <a:t>Confirmación diagnóstica de ACO</a:t>
            </a:r>
            <a:endParaRPr lang="es-ES" dirty="0"/>
          </a:p>
        </p:txBody>
      </p:sp>
      <p:grpSp>
        <p:nvGrpSpPr>
          <p:cNvPr id="4" name="Agrupar 36"/>
          <p:cNvGrpSpPr>
            <a:grpSpLocks/>
          </p:cNvGrpSpPr>
          <p:nvPr/>
        </p:nvGrpSpPr>
        <p:grpSpPr bwMode="auto">
          <a:xfrm>
            <a:off x="4065981" y="735358"/>
            <a:ext cx="4968553" cy="846174"/>
            <a:chOff x="6019799" y="1752600"/>
            <a:chExt cx="2830959" cy="609600"/>
          </a:xfrm>
        </p:grpSpPr>
        <p:sp>
          <p:nvSpPr>
            <p:cNvPr id="5" name="Rectángulo redondeado 62"/>
            <p:cNvSpPr/>
            <p:nvPr/>
          </p:nvSpPr>
          <p:spPr bwMode="auto">
            <a:xfrm>
              <a:off x="6019799" y="1752600"/>
              <a:ext cx="2830959" cy="609600"/>
            </a:xfrm>
            <a:prstGeom prst="roundRect">
              <a:avLst/>
            </a:prstGeom>
            <a:solidFill>
              <a:srgbClr val="CDD7EB">
                <a:alpha val="77000"/>
              </a:srgbClr>
            </a:solidFill>
            <a:ln w="9525" cap="flat" cmpd="sng" algn="ctr">
              <a:solidFill>
                <a:srgbClr val="004586"/>
              </a:solidFill>
              <a:prstDash val="solid"/>
              <a:round/>
              <a:headEnd type="none" w="med" len="med"/>
              <a:tailEnd type="none" w="med" len="med"/>
            </a:ln>
            <a:effectLst>
              <a:outerShdw blurRad="63500" dist="35921" dir="2700000" algn="ctr" rotWithShape="0">
                <a:srgbClr val="004586"/>
              </a:outerShdw>
            </a:effectLst>
          </p:spPr>
          <p:txBody>
            <a:bodyPr/>
            <a:lstStyle/>
            <a:p>
              <a:pPr algn="ctr" eaLnBrk="1" fontAlgn="auto" hangingPunct="1">
                <a:spcBef>
                  <a:spcPts val="0"/>
                </a:spcBef>
                <a:spcAft>
                  <a:spcPts val="0"/>
                </a:spcAft>
                <a:defRPr/>
              </a:pPr>
              <a:endParaRPr lang="es-ES_tradnl" sz="1400" b="1" dirty="0">
                <a:solidFill>
                  <a:srgbClr val="FFFFFF"/>
                </a:solidFill>
                <a:effectLst>
                  <a:outerShdw blurRad="38100" dist="38100" dir="2700000" algn="tl">
                    <a:srgbClr val="000000">
                      <a:alpha val="43137"/>
                    </a:srgbClr>
                  </a:outerShdw>
                </a:effectLst>
                <a:latin typeface="Calibri"/>
                <a:sym typeface="Symbol" charset="2"/>
              </a:endParaRPr>
            </a:p>
          </p:txBody>
        </p:sp>
        <p:sp>
          <p:nvSpPr>
            <p:cNvPr id="6" name="Text Box 11"/>
            <p:cNvSpPr txBox="1">
              <a:spLocks noChangeArrowheads="1"/>
            </p:cNvSpPr>
            <p:nvPr/>
          </p:nvSpPr>
          <p:spPr bwMode="auto">
            <a:xfrm>
              <a:off x="6078770" y="1787043"/>
              <a:ext cx="2525817" cy="523926"/>
            </a:xfrm>
            <a:prstGeom prst="rect">
              <a:avLst/>
            </a:prstGeom>
            <a:noFill/>
            <a:ln w="52451">
              <a:noFill/>
              <a:miter lim="800000"/>
              <a:headEnd/>
              <a:tailEnd/>
            </a:ln>
            <a:effectLst/>
          </p:spPr>
          <p:txBody>
            <a:bodyPr wrap="square" lIns="80138" tIns="40069" rIns="80138" bIns="40069" anchor="b">
              <a:spAutoFit/>
            </a:bodyPr>
            <a:lstStyle/>
            <a:p>
              <a:pPr marL="285750" indent="-285750" defTabSz="801660" eaLnBrk="1" fontAlgn="auto" hangingPunct="1">
                <a:spcBef>
                  <a:spcPts val="0"/>
                </a:spcBef>
                <a:spcAft>
                  <a:spcPts val="0"/>
                </a:spcAft>
                <a:buClr>
                  <a:srgbClr val="C00000"/>
                </a:buClr>
                <a:buFont typeface="Wingdings" panose="05000000000000000000" pitchFamily="2" charset="2"/>
                <a:buChar char="v"/>
                <a:defRPr/>
              </a:pPr>
              <a:r>
                <a:rPr lang="en-GB" sz="1400" b="1" dirty="0" smtClean="0">
                  <a:solidFill>
                    <a:srgbClr val="004586"/>
                  </a:solidFill>
                  <a:latin typeface="Calibri"/>
                  <a:sym typeface="Symbol" charset="2"/>
                </a:rPr>
                <a:t>&gt;= 35 </a:t>
              </a:r>
              <a:r>
                <a:rPr lang="en-GB" sz="1400" b="1" dirty="0" err="1" smtClean="0">
                  <a:solidFill>
                    <a:srgbClr val="004586"/>
                  </a:solidFill>
                  <a:latin typeface="Calibri"/>
                  <a:sym typeface="Symbol" charset="2"/>
                </a:rPr>
                <a:t>años</a:t>
              </a:r>
              <a:r>
                <a:rPr lang="en-GB" sz="1400" b="1" dirty="0" smtClean="0">
                  <a:solidFill>
                    <a:srgbClr val="004586"/>
                  </a:solidFill>
                  <a:latin typeface="Calibri"/>
                  <a:sym typeface="Symbol" charset="2"/>
                </a:rPr>
                <a:t>.</a:t>
              </a:r>
            </a:p>
            <a:p>
              <a:pPr marL="285750" indent="-285750" defTabSz="801660" eaLnBrk="1" fontAlgn="auto" hangingPunct="1">
                <a:spcBef>
                  <a:spcPts val="0"/>
                </a:spcBef>
                <a:spcAft>
                  <a:spcPts val="0"/>
                </a:spcAft>
                <a:buClr>
                  <a:srgbClr val="C00000"/>
                </a:buClr>
                <a:buFont typeface="Wingdings" panose="05000000000000000000" pitchFamily="2" charset="2"/>
                <a:buChar char="v"/>
                <a:defRPr/>
              </a:pPr>
              <a:r>
                <a:rPr lang="en-GB" sz="1400" b="1" dirty="0" err="1" smtClean="0">
                  <a:solidFill>
                    <a:srgbClr val="004586"/>
                  </a:solidFill>
                  <a:latin typeface="Calibri"/>
                  <a:sym typeface="Symbol" charset="2"/>
                </a:rPr>
                <a:t>Tabaquismo</a:t>
              </a:r>
              <a:r>
                <a:rPr lang="en-GB" sz="1400" b="1" dirty="0" smtClean="0">
                  <a:solidFill>
                    <a:srgbClr val="004586"/>
                  </a:solidFill>
                  <a:latin typeface="Calibri"/>
                  <a:sym typeface="Symbol" charset="2"/>
                </a:rPr>
                <a:t> (o ex)&gt;= 10 </a:t>
              </a:r>
              <a:r>
                <a:rPr lang="en-GB" sz="1400" b="1" dirty="0" err="1" smtClean="0">
                  <a:solidFill>
                    <a:srgbClr val="004586"/>
                  </a:solidFill>
                  <a:latin typeface="Calibri"/>
                  <a:sym typeface="Symbol" charset="2"/>
                </a:rPr>
                <a:t>paq</a:t>
              </a:r>
              <a:r>
                <a:rPr lang="en-GB" sz="1400" b="1" dirty="0" smtClean="0">
                  <a:solidFill>
                    <a:srgbClr val="004586"/>
                  </a:solidFill>
                  <a:latin typeface="Calibri"/>
                  <a:sym typeface="Symbol" charset="2"/>
                </a:rPr>
                <a:t>/</a:t>
              </a:r>
              <a:r>
                <a:rPr lang="en-GB" sz="1400" b="1" dirty="0" err="1" smtClean="0">
                  <a:solidFill>
                    <a:srgbClr val="004586"/>
                  </a:solidFill>
                  <a:latin typeface="Calibri"/>
                  <a:sym typeface="Symbol" charset="2"/>
                </a:rPr>
                <a:t>año</a:t>
              </a:r>
              <a:r>
                <a:rPr lang="en-GB" sz="1400" b="1" dirty="0" smtClean="0">
                  <a:solidFill>
                    <a:srgbClr val="004586"/>
                  </a:solidFill>
                  <a:latin typeface="Calibri"/>
                  <a:sym typeface="Symbol" charset="2"/>
                </a:rPr>
                <a:t>.</a:t>
              </a:r>
            </a:p>
            <a:p>
              <a:pPr marL="285750" indent="-285750" defTabSz="801660" eaLnBrk="1" fontAlgn="auto" hangingPunct="1">
                <a:spcBef>
                  <a:spcPts val="0"/>
                </a:spcBef>
                <a:spcAft>
                  <a:spcPts val="0"/>
                </a:spcAft>
                <a:buClr>
                  <a:srgbClr val="C00000"/>
                </a:buClr>
                <a:buFont typeface="Wingdings" panose="05000000000000000000" pitchFamily="2" charset="2"/>
                <a:buChar char="v"/>
                <a:defRPr/>
              </a:pPr>
              <a:r>
                <a:rPr lang="en-GB" sz="1400" b="1" dirty="0" smtClean="0">
                  <a:solidFill>
                    <a:srgbClr val="004586"/>
                  </a:solidFill>
                  <a:latin typeface="Calibri"/>
                  <a:sym typeface="Symbol" charset="2"/>
                </a:rPr>
                <a:t>FEV</a:t>
              </a:r>
              <a:r>
                <a:rPr lang="en-GB" sz="1400" b="1" baseline="-25000" dirty="0" smtClean="0">
                  <a:solidFill>
                    <a:srgbClr val="004586"/>
                  </a:solidFill>
                  <a:latin typeface="Calibri"/>
                  <a:sym typeface="Symbol" charset="2"/>
                </a:rPr>
                <a:t>1</a:t>
              </a:r>
              <a:r>
                <a:rPr lang="en-GB" sz="1400" b="1" dirty="0" smtClean="0">
                  <a:solidFill>
                    <a:srgbClr val="004586"/>
                  </a:solidFill>
                  <a:latin typeface="Calibri"/>
                  <a:sym typeface="Symbol" charset="2"/>
                </a:rPr>
                <a:t>/FVC post PBD &lt;70%*.</a:t>
              </a:r>
              <a:endParaRPr lang="en-GB" sz="1400" b="1" dirty="0">
                <a:solidFill>
                  <a:srgbClr val="004586"/>
                </a:solidFill>
                <a:latin typeface="Calibri"/>
                <a:sym typeface="Symbol" charset="2"/>
              </a:endParaRPr>
            </a:p>
          </p:txBody>
        </p:sp>
      </p:grpSp>
      <p:cxnSp>
        <p:nvCxnSpPr>
          <p:cNvPr id="7" name="46 Conector recto de flecha"/>
          <p:cNvCxnSpPr/>
          <p:nvPr/>
        </p:nvCxnSpPr>
        <p:spPr>
          <a:xfrm>
            <a:off x="6442245" y="1628800"/>
            <a:ext cx="0" cy="576064"/>
          </a:xfrm>
          <a:prstGeom prst="straightConnector1">
            <a:avLst/>
          </a:prstGeom>
          <a:ln w="57150">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8" name="Agrupar 36"/>
          <p:cNvGrpSpPr>
            <a:grpSpLocks/>
          </p:cNvGrpSpPr>
          <p:nvPr/>
        </p:nvGrpSpPr>
        <p:grpSpPr bwMode="auto">
          <a:xfrm>
            <a:off x="4714053" y="1988840"/>
            <a:ext cx="3600400" cy="801249"/>
            <a:chOff x="6019800" y="1565103"/>
            <a:chExt cx="1905000" cy="797097"/>
          </a:xfrm>
        </p:grpSpPr>
        <p:sp>
          <p:nvSpPr>
            <p:cNvPr id="9" name="Rectángulo redondeado 62"/>
            <p:cNvSpPr/>
            <p:nvPr/>
          </p:nvSpPr>
          <p:spPr bwMode="auto">
            <a:xfrm>
              <a:off x="6019800" y="1752600"/>
              <a:ext cx="1905000" cy="609600"/>
            </a:xfrm>
            <a:prstGeom prst="roundRect">
              <a:avLst/>
            </a:prstGeom>
            <a:solidFill>
              <a:srgbClr val="CDD7EB">
                <a:alpha val="77000"/>
              </a:srgbClr>
            </a:solidFill>
            <a:ln w="9525" cap="flat" cmpd="sng" algn="ctr">
              <a:solidFill>
                <a:srgbClr val="004586"/>
              </a:solidFill>
              <a:prstDash val="solid"/>
              <a:round/>
              <a:headEnd type="none" w="med" len="med"/>
              <a:tailEnd type="none" w="med" len="med"/>
            </a:ln>
            <a:effectLst>
              <a:outerShdw blurRad="63500" dist="35921" dir="2700000" algn="ctr" rotWithShape="0">
                <a:srgbClr val="004586"/>
              </a:outerShdw>
            </a:effectLst>
          </p:spPr>
          <p:txBody>
            <a:bodyPr/>
            <a:lstStyle/>
            <a:p>
              <a:pPr algn="ctr" eaLnBrk="1" fontAlgn="auto" hangingPunct="1">
                <a:spcBef>
                  <a:spcPts val="0"/>
                </a:spcBef>
                <a:spcAft>
                  <a:spcPts val="0"/>
                </a:spcAft>
                <a:defRPr/>
              </a:pPr>
              <a:endParaRPr lang="es-ES_tradnl" sz="1400" b="1" dirty="0">
                <a:solidFill>
                  <a:srgbClr val="FFFFFF"/>
                </a:solidFill>
                <a:effectLst>
                  <a:outerShdw blurRad="38100" dist="38100" dir="2700000" algn="tl">
                    <a:srgbClr val="000000">
                      <a:alpha val="43137"/>
                    </a:srgbClr>
                  </a:outerShdw>
                </a:effectLst>
                <a:latin typeface="Calibri"/>
                <a:sym typeface="Symbol" charset="2"/>
              </a:endParaRPr>
            </a:p>
          </p:txBody>
        </p:sp>
        <p:sp>
          <p:nvSpPr>
            <p:cNvPr id="10" name="Text Box 11"/>
            <p:cNvSpPr txBox="1">
              <a:spLocks noChangeArrowheads="1"/>
            </p:cNvSpPr>
            <p:nvPr/>
          </p:nvSpPr>
          <p:spPr bwMode="auto">
            <a:xfrm>
              <a:off x="6107177" y="1565103"/>
              <a:ext cx="1730247" cy="692865"/>
            </a:xfrm>
            <a:prstGeom prst="rect">
              <a:avLst/>
            </a:prstGeom>
            <a:noFill/>
            <a:ln w="52451">
              <a:noFill/>
              <a:miter lim="800000"/>
              <a:headEnd/>
              <a:tailEnd/>
            </a:ln>
            <a:effectLst/>
          </p:spPr>
          <p:txBody>
            <a:bodyPr lIns="80138" tIns="40069" rIns="80138" bIns="40069" anchor="b">
              <a:spAutoFit/>
            </a:bodyPr>
            <a:lstStyle/>
            <a:p>
              <a:pPr algn="ctr" defTabSz="801660" eaLnBrk="1" fontAlgn="auto" hangingPunct="1">
                <a:spcBef>
                  <a:spcPts val="0"/>
                </a:spcBef>
                <a:spcAft>
                  <a:spcPts val="0"/>
                </a:spcAft>
                <a:defRPr/>
              </a:pPr>
              <a:r>
                <a:rPr lang="en-GB" sz="2000" b="1" dirty="0" err="1">
                  <a:solidFill>
                    <a:srgbClr val="004586"/>
                  </a:solidFill>
                  <a:latin typeface="Calibri"/>
                  <a:sym typeface="Symbol" charset="2"/>
                </a:rPr>
                <a:t>Diagnóstico</a:t>
              </a:r>
              <a:r>
                <a:rPr lang="en-GB" sz="2000" b="1" dirty="0">
                  <a:solidFill>
                    <a:srgbClr val="004586"/>
                  </a:solidFill>
                  <a:latin typeface="Calibri"/>
                  <a:sym typeface="Symbol" charset="2"/>
                </a:rPr>
                <a:t> </a:t>
              </a:r>
              <a:r>
                <a:rPr lang="en-GB" sz="2000" b="1" dirty="0" smtClean="0">
                  <a:solidFill>
                    <a:srgbClr val="004586"/>
                  </a:solidFill>
                  <a:latin typeface="Calibri"/>
                  <a:sym typeface="Symbol" charset="2"/>
                </a:rPr>
                <a:t>actual de </a:t>
              </a:r>
              <a:r>
                <a:rPr lang="en-GB" sz="2000" b="1" dirty="0" err="1" smtClean="0">
                  <a:solidFill>
                    <a:srgbClr val="004586"/>
                  </a:solidFill>
                  <a:latin typeface="Calibri"/>
                  <a:sym typeface="Symbol" charset="2"/>
                </a:rPr>
                <a:t>asma</a:t>
              </a:r>
              <a:endParaRPr lang="en-GB" sz="2000" b="1" dirty="0">
                <a:solidFill>
                  <a:srgbClr val="004586"/>
                </a:solidFill>
                <a:latin typeface="Calibri"/>
                <a:sym typeface="Symbol" charset="2"/>
              </a:endParaRPr>
            </a:p>
          </p:txBody>
        </p:sp>
      </p:grpSp>
      <p:cxnSp>
        <p:nvCxnSpPr>
          <p:cNvPr id="11" name="46 Conector recto de flecha"/>
          <p:cNvCxnSpPr>
            <a:stCxn id="9" idx="2"/>
            <a:endCxn id="13" idx="0"/>
          </p:cNvCxnSpPr>
          <p:nvPr/>
        </p:nvCxnSpPr>
        <p:spPr>
          <a:xfrm flipH="1">
            <a:off x="5398129" y="2790089"/>
            <a:ext cx="1116124" cy="755376"/>
          </a:xfrm>
          <a:prstGeom prst="straightConnector1">
            <a:avLst/>
          </a:prstGeom>
          <a:ln w="57150">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12" name="Agrupar 36"/>
          <p:cNvGrpSpPr>
            <a:grpSpLocks/>
          </p:cNvGrpSpPr>
          <p:nvPr/>
        </p:nvGrpSpPr>
        <p:grpSpPr bwMode="auto">
          <a:xfrm>
            <a:off x="5074093" y="3545465"/>
            <a:ext cx="648072" cy="431180"/>
            <a:chOff x="6019800" y="1752600"/>
            <a:chExt cx="1905000" cy="609600"/>
          </a:xfrm>
          <a:solidFill>
            <a:schemeClr val="bg2">
              <a:lumMod val="75000"/>
            </a:schemeClr>
          </a:solidFill>
        </p:grpSpPr>
        <p:sp>
          <p:nvSpPr>
            <p:cNvPr id="13" name="Rectángulo redondeado 62"/>
            <p:cNvSpPr/>
            <p:nvPr/>
          </p:nvSpPr>
          <p:spPr bwMode="auto">
            <a:xfrm>
              <a:off x="6019800" y="1752600"/>
              <a:ext cx="1905000" cy="609600"/>
            </a:xfrm>
            <a:prstGeom prst="roundRect">
              <a:avLst/>
            </a:prstGeom>
            <a:grpFill/>
            <a:ln w="9525" cap="flat" cmpd="sng" algn="ctr">
              <a:solidFill>
                <a:srgbClr val="004586"/>
              </a:solidFill>
              <a:prstDash val="solid"/>
              <a:round/>
              <a:headEnd type="none" w="med" len="med"/>
              <a:tailEnd type="none" w="med" len="med"/>
            </a:ln>
            <a:effectLst>
              <a:outerShdw blurRad="63500" dist="35921" dir="2700000" algn="ctr" rotWithShape="0">
                <a:srgbClr val="004586"/>
              </a:outerShdw>
            </a:effectLst>
          </p:spPr>
          <p:txBody>
            <a:bodyPr/>
            <a:lstStyle/>
            <a:p>
              <a:pPr algn="ctr" eaLnBrk="1" fontAlgn="auto" hangingPunct="1">
                <a:spcBef>
                  <a:spcPts val="0"/>
                </a:spcBef>
                <a:spcAft>
                  <a:spcPts val="0"/>
                </a:spcAft>
                <a:defRPr/>
              </a:pPr>
              <a:endParaRPr lang="es-ES_tradnl" sz="1400" b="1" dirty="0">
                <a:solidFill>
                  <a:srgbClr val="FFFFFF"/>
                </a:solidFill>
                <a:effectLst>
                  <a:outerShdw blurRad="38100" dist="38100" dir="2700000" algn="tl">
                    <a:srgbClr val="000000">
                      <a:alpha val="43137"/>
                    </a:srgbClr>
                  </a:outerShdw>
                </a:effectLst>
                <a:latin typeface="Calibri"/>
                <a:sym typeface="Symbol" charset="2"/>
              </a:endParaRPr>
            </a:p>
          </p:txBody>
        </p:sp>
        <p:sp>
          <p:nvSpPr>
            <p:cNvPr id="14" name="Text Box 11"/>
            <p:cNvSpPr txBox="1">
              <a:spLocks noChangeArrowheads="1"/>
            </p:cNvSpPr>
            <p:nvPr/>
          </p:nvSpPr>
          <p:spPr bwMode="auto">
            <a:xfrm>
              <a:off x="6107176" y="1975516"/>
              <a:ext cx="1730247" cy="386683"/>
            </a:xfrm>
            <a:prstGeom prst="rect">
              <a:avLst/>
            </a:prstGeom>
            <a:grpFill/>
            <a:ln w="52451">
              <a:noFill/>
              <a:miter lim="800000"/>
              <a:headEnd/>
              <a:tailEnd/>
            </a:ln>
            <a:effectLst/>
          </p:spPr>
          <p:txBody>
            <a:bodyPr lIns="80138" tIns="40069" rIns="80138" bIns="40069" anchor="b">
              <a:spAutoFit/>
            </a:bodyPr>
            <a:lstStyle/>
            <a:p>
              <a:pPr algn="ctr" defTabSz="801660" eaLnBrk="1" fontAlgn="auto" hangingPunct="1">
                <a:spcBef>
                  <a:spcPts val="0"/>
                </a:spcBef>
                <a:spcAft>
                  <a:spcPts val="0"/>
                </a:spcAft>
                <a:defRPr/>
              </a:pPr>
              <a:r>
                <a:rPr lang="en-GB" sz="2000" b="1" dirty="0" smtClean="0">
                  <a:solidFill>
                    <a:srgbClr val="004586"/>
                  </a:solidFill>
                  <a:latin typeface="Calibri"/>
                  <a:sym typeface="Symbol" charset="2"/>
                </a:rPr>
                <a:t>NO</a:t>
              </a:r>
              <a:endParaRPr lang="en-GB" sz="2000" b="1" dirty="0">
                <a:solidFill>
                  <a:srgbClr val="004586"/>
                </a:solidFill>
                <a:latin typeface="Calibri"/>
                <a:sym typeface="Symbol" charset="2"/>
              </a:endParaRPr>
            </a:p>
          </p:txBody>
        </p:sp>
      </p:grpSp>
      <p:cxnSp>
        <p:nvCxnSpPr>
          <p:cNvPr id="15" name="46 Conector recto de flecha"/>
          <p:cNvCxnSpPr/>
          <p:nvPr/>
        </p:nvCxnSpPr>
        <p:spPr>
          <a:xfrm>
            <a:off x="5434133" y="3993279"/>
            <a:ext cx="20637" cy="741362"/>
          </a:xfrm>
          <a:prstGeom prst="straightConnector1">
            <a:avLst/>
          </a:prstGeom>
          <a:ln w="57150">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16" name="Agrupar 36"/>
          <p:cNvGrpSpPr>
            <a:grpSpLocks/>
          </p:cNvGrpSpPr>
          <p:nvPr/>
        </p:nvGrpSpPr>
        <p:grpSpPr bwMode="auto">
          <a:xfrm>
            <a:off x="7450357" y="3523315"/>
            <a:ext cx="648072" cy="431180"/>
            <a:chOff x="6019800" y="1752600"/>
            <a:chExt cx="1905000" cy="609600"/>
          </a:xfrm>
        </p:grpSpPr>
        <p:sp>
          <p:nvSpPr>
            <p:cNvPr id="17" name="Rectángulo redondeado 62"/>
            <p:cNvSpPr/>
            <p:nvPr/>
          </p:nvSpPr>
          <p:spPr bwMode="auto">
            <a:xfrm>
              <a:off x="6019800" y="1752600"/>
              <a:ext cx="1905000" cy="609600"/>
            </a:xfrm>
            <a:prstGeom prst="roundRect">
              <a:avLst/>
            </a:prstGeom>
            <a:solidFill>
              <a:srgbClr val="CDD7EB">
                <a:alpha val="77000"/>
              </a:srgbClr>
            </a:solidFill>
            <a:ln w="9525" cap="flat" cmpd="sng" algn="ctr">
              <a:solidFill>
                <a:srgbClr val="004586"/>
              </a:solidFill>
              <a:prstDash val="solid"/>
              <a:round/>
              <a:headEnd type="none" w="med" len="med"/>
              <a:tailEnd type="none" w="med" len="med"/>
            </a:ln>
            <a:effectLst>
              <a:outerShdw blurRad="63500" dist="35921" dir="2700000" algn="ctr" rotWithShape="0">
                <a:srgbClr val="004586"/>
              </a:outerShdw>
            </a:effectLst>
          </p:spPr>
          <p:txBody>
            <a:bodyPr/>
            <a:lstStyle/>
            <a:p>
              <a:pPr algn="ctr" eaLnBrk="1" fontAlgn="auto" hangingPunct="1">
                <a:spcBef>
                  <a:spcPts val="0"/>
                </a:spcBef>
                <a:spcAft>
                  <a:spcPts val="0"/>
                </a:spcAft>
                <a:defRPr/>
              </a:pPr>
              <a:endParaRPr lang="es-ES_tradnl" sz="1400" b="1" dirty="0">
                <a:solidFill>
                  <a:srgbClr val="FFFFFF"/>
                </a:solidFill>
                <a:effectLst>
                  <a:outerShdw blurRad="38100" dist="38100" dir="2700000" algn="tl">
                    <a:srgbClr val="000000">
                      <a:alpha val="43137"/>
                    </a:srgbClr>
                  </a:outerShdw>
                </a:effectLst>
                <a:latin typeface="Calibri"/>
                <a:sym typeface="Symbol" charset="2"/>
              </a:endParaRPr>
            </a:p>
          </p:txBody>
        </p:sp>
        <p:sp>
          <p:nvSpPr>
            <p:cNvPr id="18" name="Text Box 11"/>
            <p:cNvSpPr txBox="1">
              <a:spLocks noChangeArrowheads="1"/>
            </p:cNvSpPr>
            <p:nvPr/>
          </p:nvSpPr>
          <p:spPr bwMode="auto">
            <a:xfrm>
              <a:off x="6107176" y="1812661"/>
              <a:ext cx="1730247" cy="549538"/>
            </a:xfrm>
            <a:prstGeom prst="rect">
              <a:avLst/>
            </a:prstGeom>
            <a:noFill/>
            <a:ln w="52451">
              <a:noFill/>
              <a:miter lim="800000"/>
              <a:headEnd/>
              <a:tailEnd/>
            </a:ln>
            <a:effectLst/>
          </p:spPr>
          <p:txBody>
            <a:bodyPr lIns="80138" tIns="40069" rIns="80138" bIns="40069" anchor="b">
              <a:spAutoFit/>
            </a:bodyPr>
            <a:lstStyle/>
            <a:p>
              <a:pPr algn="ctr" defTabSz="801660" eaLnBrk="1" fontAlgn="auto" hangingPunct="1">
                <a:spcBef>
                  <a:spcPts val="0"/>
                </a:spcBef>
                <a:spcAft>
                  <a:spcPts val="0"/>
                </a:spcAft>
                <a:defRPr/>
              </a:pPr>
              <a:r>
                <a:rPr lang="en-GB" sz="2000" b="1" dirty="0" smtClean="0">
                  <a:solidFill>
                    <a:srgbClr val="004586"/>
                  </a:solidFill>
                  <a:latin typeface="Calibri"/>
                  <a:sym typeface="Symbol" charset="2"/>
                </a:rPr>
                <a:t>SÍ</a:t>
              </a:r>
              <a:endParaRPr lang="en-GB" sz="2000" b="1" dirty="0">
                <a:solidFill>
                  <a:srgbClr val="004586"/>
                </a:solidFill>
                <a:latin typeface="Calibri"/>
                <a:sym typeface="Symbol" charset="2"/>
              </a:endParaRPr>
            </a:p>
          </p:txBody>
        </p:sp>
      </p:grpSp>
      <p:cxnSp>
        <p:nvCxnSpPr>
          <p:cNvPr id="20" name="46 Conector recto de flecha"/>
          <p:cNvCxnSpPr>
            <a:endCxn id="17" idx="0"/>
          </p:cNvCxnSpPr>
          <p:nvPr/>
        </p:nvCxnSpPr>
        <p:spPr>
          <a:xfrm>
            <a:off x="6514253" y="2803235"/>
            <a:ext cx="1260140" cy="720080"/>
          </a:xfrm>
          <a:prstGeom prst="straightConnector1">
            <a:avLst/>
          </a:prstGeom>
          <a:ln w="57150">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23" name="Agrupar 36"/>
          <p:cNvGrpSpPr>
            <a:grpSpLocks/>
          </p:cNvGrpSpPr>
          <p:nvPr/>
        </p:nvGrpSpPr>
        <p:grpSpPr bwMode="auto">
          <a:xfrm>
            <a:off x="3954512" y="4747451"/>
            <a:ext cx="3149600" cy="616583"/>
            <a:chOff x="6019800" y="1748812"/>
            <a:chExt cx="1905000" cy="613388"/>
          </a:xfrm>
        </p:grpSpPr>
        <p:sp>
          <p:nvSpPr>
            <p:cNvPr id="24" name="Rectángulo redondeado 62"/>
            <p:cNvSpPr/>
            <p:nvPr/>
          </p:nvSpPr>
          <p:spPr bwMode="auto">
            <a:xfrm>
              <a:off x="6019800" y="1752600"/>
              <a:ext cx="1905000" cy="609600"/>
            </a:xfrm>
            <a:prstGeom prst="roundRect">
              <a:avLst/>
            </a:prstGeom>
            <a:solidFill>
              <a:srgbClr val="CDD7EB">
                <a:alpha val="77000"/>
              </a:srgbClr>
            </a:solidFill>
            <a:ln w="9525" cap="flat" cmpd="sng" algn="ctr">
              <a:solidFill>
                <a:srgbClr val="004586"/>
              </a:solidFill>
              <a:prstDash val="solid"/>
              <a:round/>
              <a:headEnd type="none" w="med" len="med"/>
              <a:tailEnd type="none" w="med" len="med"/>
            </a:ln>
            <a:effectLst>
              <a:outerShdw blurRad="63500" dist="35921" dir="2700000" algn="ctr" rotWithShape="0">
                <a:srgbClr val="004586"/>
              </a:outerShdw>
            </a:effectLst>
          </p:spPr>
          <p:txBody>
            <a:bodyPr/>
            <a:lstStyle/>
            <a:p>
              <a:pPr algn="ctr" eaLnBrk="1" fontAlgn="auto" hangingPunct="1">
                <a:spcBef>
                  <a:spcPts val="0"/>
                </a:spcBef>
                <a:spcAft>
                  <a:spcPts val="0"/>
                </a:spcAft>
                <a:defRPr/>
              </a:pPr>
              <a:endParaRPr lang="es-ES_tradnl" sz="1400" b="1" dirty="0">
                <a:solidFill>
                  <a:srgbClr val="FFFFFF"/>
                </a:solidFill>
                <a:effectLst>
                  <a:outerShdw blurRad="38100" dist="38100" dir="2700000" algn="tl">
                    <a:srgbClr val="000000">
                      <a:alpha val="43137"/>
                    </a:srgbClr>
                  </a:outerShdw>
                </a:effectLst>
                <a:latin typeface="Calibri"/>
                <a:sym typeface="Symbol" charset="2"/>
              </a:endParaRPr>
            </a:p>
          </p:txBody>
        </p:sp>
        <p:sp>
          <p:nvSpPr>
            <p:cNvPr id="25" name="Text Box 11"/>
            <p:cNvSpPr txBox="1">
              <a:spLocks noChangeArrowheads="1"/>
            </p:cNvSpPr>
            <p:nvPr/>
          </p:nvSpPr>
          <p:spPr bwMode="auto">
            <a:xfrm>
              <a:off x="6107177" y="1748812"/>
              <a:ext cx="1774070" cy="509156"/>
            </a:xfrm>
            <a:prstGeom prst="rect">
              <a:avLst/>
            </a:prstGeom>
            <a:noFill/>
            <a:ln w="52451">
              <a:noFill/>
              <a:miter lim="800000"/>
              <a:headEnd/>
              <a:tailEnd/>
            </a:ln>
            <a:effectLst/>
          </p:spPr>
          <p:txBody>
            <a:bodyPr wrap="square" lIns="80138" tIns="40069" rIns="80138" bIns="40069" anchor="b">
              <a:spAutoFit/>
            </a:bodyPr>
            <a:lstStyle/>
            <a:p>
              <a:pPr marL="285750" indent="-285750" defTabSz="801660" eaLnBrk="1" fontAlgn="auto" hangingPunct="1">
                <a:spcBef>
                  <a:spcPts val="0"/>
                </a:spcBef>
                <a:spcAft>
                  <a:spcPts val="0"/>
                </a:spcAft>
                <a:buClr>
                  <a:srgbClr val="C00000"/>
                </a:buClr>
                <a:buFont typeface="Wingdings" panose="05000000000000000000" pitchFamily="2" charset="2"/>
                <a:buChar char="v"/>
                <a:defRPr/>
              </a:pPr>
              <a:r>
                <a:rPr lang="en-GB" sz="1400" b="1" dirty="0" smtClean="0">
                  <a:solidFill>
                    <a:srgbClr val="004586"/>
                  </a:solidFill>
                  <a:latin typeface="Calibri"/>
                  <a:sym typeface="Symbol" charset="2"/>
                </a:rPr>
                <a:t>PBD &gt;=15% y 400 ml y/o </a:t>
              </a:r>
              <a:r>
                <a:rPr lang="en-GB" sz="1400" b="1" dirty="0" err="1" smtClean="0">
                  <a:solidFill>
                    <a:srgbClr val="004586"/>
                  </a:solidFill>
                  <a:latin typeface="Calibri"/>
                  <a:sym typeface="Symbol" charset="2"/>
                </a:rPr>
                <a:t>eosinofilia</a:t>
              </a:r>
              <a:r>
                <a:rPr lang="en-GB" sz="1400" b="1" dirty="0" smtClean="0">
                  <a:solidFill>
                    <a:srgbClr val="004586"/>
                  </a:solidFill>
                  <a:latin typeface="Calibri"/>
                  <a:sym typeface="Symbol" charset="2"/>
                </a:rPr>
                <a:t> </a:t>
              </a:r>
              <a:r>
                <a:rPr lang="en-GB" sz="1400" b="1" dirty="0" err="1" smtClean="0">
                  <a:solidFill>
                    <a:srgbClr val="004586"/>
                  </a:solidFill>
                  <a:latin typeface="Calibri"/>
                  <a:sym typeface="Symbol" charset="2"/>
                </a:rPr>
                <a:t>sangre</a:t>
              </a:r>
              <a:r>
                <a:rPr lang="en-GB" sz="1400" b="1" dirty="0" smtClean="0">
                  <a:solidFill>
                    <a:srgbClr val="004586"/>
                  </a:solidFill>
                  <a:latin typeface="Calibri"/>
                  <a:sym typeface="Symbol" charset="2"/>
                </a:rPr>
                <a:t>  &gt;= 300 </a:t>
              </a:r>
              <a:r>
                <a:rPr lang="en-GB" sz="1400" b="1" dirty="0" err="1" smtClean="0">
                  <a:solidFill>
                    <a:srgbClr val="004586"/>
                  </a:solidFill>
                  <a:latin typeface="Calibri"/>
                  <a:sym typeface="Symbol" charset="2"/>
                </a:rPr>
                <a:t>céls</a:t>
              </a:r>
              <a:r>
                <a:rPr lang="en-GB" sz="1400" b="1" dirty="0" smtClean="0">
                  <a:solidFill>
                    <a:srgbClr val="004586"/>
                  </a:solidFill>
                  <a:latin typeface="Calibri"/>
                  <a:sym typeface="Symbol" charset="2"/>
                </a:rPr>
                <a:t>/µl.</a:t>
              </a:r>
              <a:endParaRPr lang="en-GB" sz="1400" b="1" dirty="0">
                <a:solidFill>
                  <a:srgbClr val="004586"/>
                </a:solidFill>
                <a:latin typeface="Calibri"/>
                <a:sym typeface="Symbol" charset="2"/>
              </a:endParaRPr>
            </a:p>
          </p:txBody>
        </p:sp>
      </p:grpSp>
      <p:cxnSp>
        <p:nvCxnSpPr>
          <p:cNvPr id="26" name="46 Conector recto de flecha"/>
          <p:cNvCxnSpPr/>
          <p:nvPr/>
        </p:nvCxnSpPr>
        <p:spPr>
          <a:xfrm>
            <a:off x="7810397" y="3955363"/>
            <a:ext cx="0" cy="1656184"/>
          </a:xfrm>
          <a:prstGeom prst="straightConnector1">
            <a:avLst/>
          </a:prstGeom>
          <a:ln w="57150">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27" name="Agrupar 36"/>
          <p:cNvGrpSpPr>
            <a:grpSpLocks/>
          </p:cNvGrpSpPr>
          <p:nvPr/>
        </p:nvGrpSpPr>
        <p:grpSpPr bwMode="auto">
          <a:xfrm>
            <a:off x="7234333" y="5589240"/>
            <a:ext cx="1152128" cy="720080"/>
            <a:chOff x="6019800" y="1752600"/>
            <a:chExt cx="1905000" cy="609600"/>
          </a:xfrm>
          <a:solidFill>
            <a:schemeClr val="tx2"/>
          </a:solidFill>
        </p:grpSpPr>
        <p:sp>
          <p:nvSpPr>
            <p:cNvPr id="28" name="Rectángulo redondeado 62"/>
            <p:cNvSpPr/>
            <p:nvPr/>
          </p:nvSpPr>
          <p:spPr bwMode="auto">
            <a:xfrm>
              <a:off x="6019800" y="1752600"/>
              <a:ext cx="1905000" cy="609600"/>
            </a:xfrm>
            <a:prstGeom prst="roundRect">
              <a:avLst/>
            </a:prstGeom>
            <a:grpFill/>
            <a:ln w="9525" cap="flat" cmpd="sng" algn="ctr">
              <a:solidFill>
                <a:srgbClr val="004586"/>
              </a:solidFill>
              <a:prstDash val="solid"/>
              <a:round/>
              <a:headEnd type="none" w="med" len="med"/>
              <a:tailEnd type="none" w="med" len="med"/>
            </a:ln>
            <a:effectLst>
              <a:outerShdw blurRad="63500" dist="35921" dir="2700000" algn="ctr" rotWithShape="0">
                <a:srgbClr val="004586"/>
              </a:outerShdw>
            </a:effectLst>
          </p:spPr>
          <p:txBody>
            <a:bodyPr/>
            <a:lstStyle/>
            <a:p>
              <a:pPr algn="ctr" eaLnBrk="1" fontAlgn="auto" hangingPunct="1">
                <a:spcBef>
                  <a:spcPts val="0"/>
                </a:spcBef>
                <a:spcAft>
                  <a:spcPts val="0"/>
                </a:spcAft>
                <a:defRPr/>
              </a:pPr>
              <a:endParaRPr lang="es-ES_tradnl" sz="1400" b="1" dirty="0">
                <a:solidFill>
                  <a:srgbClr val="FFFFFF"/>
                </a:solidFill>
                <a:effectLst>
                  <a:outerShdw blurRad="38100" dist="38100" dir="2700000" algn="tl">
                    <a:srgbClr val="000000">
                      <a:alpha val="43137"/>
                    </a:srgbClr>
                  </a:outerShdw>
                </a:effectLst>
                <a:latin typeface="Calibri"/>
                <a:sym typeface="Symbol" charset="2"/>
              </a:endParaRPr>
            </a:p>
          </p:txBody>
        </p:sp>
        <p:sp>
          <p:nvSpPr>
            <p:cNvPr id="29" name="Text Box 11"/>
            <p:cNvSpPr txBox="1">
              <a:spLocks noChangeArrowheads="1"/>
            </p:cNvSpPr>
            <p:nvPr/>
          </p:nvSpPr>
          <p:spPr bwMode="auto">
            <a:xfrm>
              <a:off x="6107177" y="1871183"/>
              <a:ext cx="1730247" cy="329060"/>
            </a:xfrm>
            <a:prstGeom prst="rect">
              <a:avLst/>
            </a:prstGeom>
            <a:grpFill/>
            <a:ln w="52451">
              <a:noFill/>
              <a:miter lim="800000"/>
              <a:headEnd/>
              <a:tailEnd/>
            </a:ln>
            <a:effectLst/>
          </p:spPr>
          <p:txBody>
            <a:bodyPr lIns="80138" tIns="40069" rIns="80138" bIns="40069" anchor="b">
              <a:spAutoFit/>
            </a:bodyPr>
            <a:lstStyle/>
            <a:p>
              <a:pPr algn="ctr" defTabSz="801660" eaLnBrk="1" fontAlgn="auto" hangingPunct="1">
                <a:spcBef>
                  <a:spcPts val="0"/>
                </a:spcBef>
                <a:spcAft>
                  <a:spcPts val="0"/>
                </a:spcAft>
                <a:defRPr/>
              </a:pPr>
              <a:r>
                <a:rPr lang="en-GB" sz="2000" b="1" dirty="0" smtClean="0">
                  <a:solidFill>
                    <a:schemeClr val="bg1"/>
                  </a:solidFill>
                  <a:latin typeface="Calibri"/>
                  <a:sym typeface="Symbol" charset="2"/>
                </a:rPr>
                <a:t>ACO</a:t>
              </a:r>
              <a:endParaRPr lang="en-GB" sz="2000" b="1" dirty="0">
                <a:solidFill>
                  <a:schemeClr val="bg1"/>
                </a:solidFill>
                <a:latin typeface="Calibri"/>
                <a:sym typeface="Symbol" charset="2"/>
              </a:endParaRPr>
            </a:p>
          </p:txBody>
        </p:sp>
      </p:grpSp>
      <p:grpSp>
        <p:nvGrpSpPr>
          <p:cNvPr id="30" name="Agrupar 36"/>
          <p:cNvGrpSpPr>
            <a:grpSpLocks/>
          </p:cNvGrpSpPr>
          <p:nvPr/>
        </p:nvGrpSpPr>
        <p:grpSpPr bwMode="auto">
          <a:xfrm>
            <a:off x="5087888" y="5733256"/>
            <a:ext cx="648072" cy="431180"/>
            <a:chOff x="6019800" y="1752600"/>
            <a:chExt cx="1905000" cy="609600"/>
          </a:xfrm>
        </p:grpSpPr>
        <p:sp>
          <p:nvSpPr>
            <p:cNvPr id="31" name="Rectángulo redondeado 62"/>
            <p:cNvSpPr/>
            <p:nvPr/>
          </p:nvSpPr>
          <p:spPr bwMode="auto">
            <a:xfrm>
              <a:off x="6019800" y="1752600"/>
              <a:ext cx="1905000" cy="609600"/>
            </a:xfrm>
            <a:prstGeom prst="roundRect">
              <a:avLst/>
            </a:prstGeom>
            <a:solidFill>
              <a:srgbClr val="CDD7EB">
                <a:alpha val="77000"/>
              </a:srgbClr>
            </a:solidFill>
            <a:ln w="9525" cap="flat" cmpd="sng" algn="ctr">
              <a:solidFill>
                <a:srgbClr val="004586"/>
              </a:solidFill>
              <a:prstDash val="solid"/>
              <a:round/>
              <a:headEnd type="none" w="med" len="med"/>
              <a:tailEnd type="none" w="med" len="med"/>
            </a:ln>
            <a:effectLst>
              <a:outerShdw blurRad="63500" dist="35921" dir="2700000" algn="ctr" rotWithShape="0">
                <a:srgbClr val="004586"/>
              </a:outerShdw>
            </a:effectLst>
          </p:spPr>
          <p:txBody>
            <a:bodyPr/>
            <a:lstStyle/>
            <a:p>
              <a:pPr algn="ctr" eaLnBrk="1" fontAlgn="auto" hangingPunct="1">
                <a:spcBef>
                  <a:spcPts val="0"/>
                </a:spcBef>
                <a:spcAft>
                  <a:spcPts val="0"/>
                </a:spcAft>
                <a:defRPr/>
              </a:pPr>
              <a:endParaRPr lang="es-ES_tradnl" sz="1400" b="1" dirty="0">
                <a:solidFill>
                  <a:srgbClr val="FFFFFF"/>
                </a:solidFill>
                <a:effectLst>
                  <a:outerShdw blurRad="38100" dist="38100" dir="2700000" algn="tl">
                    <a:srgbClr val="000000">
                      <a:alpha val="43137"/>
                    </a:srgbClr>
                  </a:outerShdw>
                </a:effectLst>
                <a:latin typeface="Calibri"/>
                <a:sym typeface="Symbol" charset="2"/>
              </a:endParaRPr>
            </a:p>
          </p:txBody>
        </p:sp>
        <p:sp>
          <p:nvSpPr>
            <p:cNvPr id="32" name="Text Box 11"/>
            <p:cNvSpPr txBox="1">
              <a:spLocks noChangeArrowheads="1"/>
            </p:cNvSpPr>
            <p:nvPr/>
          </p:nvSpPr>
          <p:spPr bwMode="auto">
            <a:xfrm>
              <a:off x="6107176" y="1812661"/>
              <a:ext cx="1730247" cy="549538"/>
            </a:xfrm>
            <a:prstGeom prst="rect">
              <a:avLst/>
            </a:prstGeom>
            <a:noFill/>
            <a:ln w="52451">
              <a:noFill/>
              <a:miter lim="800000"/>
              <a:headEnd/>
              <a:tailEnd/>
            </a:ln>
            <a:effectLst/>
          </p:spPr>
          <p:txBody>
            <a:bodyPr lIns="80138" tIns="40069" rIns="80138" bIns="40069" anchor="b">
              <a:spAutoFit/>
            </a:bodyPr>
            <a:lstStyle/>
            <a:p>
              <a:pPr algn="ctr" defTabSz="801660" eaLnBrk="1" fontAlgn="auto" hangingPunct="1">
                <a:spcBef>
                  <a:spcPts val="0"/>
                </a:spcBef>
                <a:spcAft>
                  <a:spcPts val="0"/>
                </a:spcAft>
                <a:defRPr/>
              </a:pPr>
              <a:r>
                <a:rPr lang="en-GB" sz="2000" b="1" dirty="0" smtClean="0">
                  <a:solidFill>
                    <a:srgbClr val="004586"/>
                  </a:solidFill>
                  <a:latin typeface="Calibri"/>
                  <a:sym typeface="Symbol" charset="2"/>
                </a:rPr>
                <a:t>SÍ</a:t>
              </a:r>
              <a:endParaRPr lang="en-GB" sz="2000" b="1" dirty="0">
                <a:solidFill>
                  <a:srgbClr val="004586"/>
                </a:solidFill>
                <a:latin typeface="Calibri"/>
                <a:sym typeface="Symbol" charset="2"/>
              </a:endParaRPr>
            </a:p>
          </p:txBody>
        </p:sp>
      </p:grpSp>
      <p:cxnSp>
        <p:nvCxnSpPr>
          <p:cNvPr id="35" name="46 Conector recto de flecha"/>
          <p:cNvCxnSpPr>
            <a:stCxn id="31" idx="3"/>
            <a:endCxn id="28" idx="1"/>
          </p:cNvCxnSpPr>
          <p:nvPr/>
        </p:nvCxnSpPr>
        <p:spPr>
          <a:xfrm>
            <a:off x="5735960" y="5948846"/>
            <a:ext cx="1498373" cy="434"/>
          </a:xfrm>
          <a:prstGeom prst="straightConnector1">
            <a:avLst/>
          </a:prstGeom>
          <a:ln w="5715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4" name="46 Conector recto de flecha"/>
          <p:cNvCxnSpPr/>
          <p:nvPr/>
        </p:nvCxnSpPr>
        <p:spPr>
          <a:xfrm>
            <a:off x="5427291" y="5395523"/>
            <a:ext cx="20637" cy="360040"/>
          </a:xfrm>
          <a:prstGeom prst="straightConnector1">
            <a:avLst/>
          </a:prstGeom>
          <a:ln w="5715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3" name="Marcador de texto 1"/>
          <p:cNvSpPr txBox="1">
            <a:spLocks/>
          </p:cNvSpPr>
          <p:nvPr/>
        </p:nvSpPr>
        <p:spPr bwMode="auto">
          <a:xfrm>
            <a:off x="0" y="4581128"/>
            <a:ext cx="4032448" cy="29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r" rtl="0" eaLnBrk="0" fontAlgn="base" hangingPunct="0">
              <a:spcBef>
                <a:spcPct val="20000"/>
              </a:spcBef>
              <a:spcAft>
                <a:spcPct val="0"/>
              </a:spcAft>
              <a:buFont typeface="Arial" panose="020B0604020202020204" pitchFamily="34" charset="0"/>
              <a:buNone/>
              <a:defRPr sz="1400" i="1" kern="1200">
                <a:solidFill>
                  <a:schemeClr val="accent2"/>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r>
              <a:rPr lang="es-ES" sz="1200" dirty="0" smtClean="0">
                <a:solidFill>
                  <a:srgbClr val="004586"/>
                </a:solidFill>
              </a:rPr>
              <a:t>* Mantenida tras tratamiento con GCI/LABA (6 meses).</a:t>
            </a:r>
          </a:p>
          <a:p>
            <a:pPr algn="l"/>
            <a:r>
              <a:rPr lang="es-ES" sz="1200" dirty="0" smtClean="0">
                <a:solidFill>
                  <a:srgbClr val="004586"/>
                </a:solidFill>
              </a:rPr>
              <a:t> En algunos casos además tras ciclo de glucocorticoides orales (15 días). </a:t>
            </a:r>
          </a:p>
          <a:p>
            <a:pPr algn="l"/>
            <a:r>
              <a:rPr lang="es-ES" sz="1200" dirty="0" smtClean="0">
                <a:solidFill>
                  <a:srgbClr val="004586"/>
                </a:solidFill>
              </a:rPr>
              <a:t>ACO=solapamiento asma y EPOC; </a:t>
            </a:r>
            <a:r>
              <a:rPr lang="es-ES" sz="1200" dirty="0" err="1" smtClean="0">
                <a:solidFill>
                  <a:srgbClr val="004586"/>
                </a:solidFill>
              </a:rPr>
              <a:t>Céls</a:t>
            </a:r>
            <a:r>
              <a:rPr lang="es-ES" sz="1200" dirty="0" smtClean="0">
                <a:solidFill>
                  <a:srgbClr val="004586"/>
                </a:solidFill>
              </a:rPr>
              <a:t>=células; GCI= glucocorticoides inhalados; LABA=Agonista </a:t>
            </a:r>
            <a:r>
              <a:rPr lang="el-GR" sz="1200" dirty="0" smtClean="0">
                <a:solidFill>
                  <a:srgbClr val="004586"/>
                </a:solidFill>
              </a:rPr>
              <a:t>β</a:t>
            </a:r>
            <a:r>
              <a:rPr lang="es-ES" sz="1200" baseline="-25000" dirty="0" smtClean="0">
                <a:solidFill>
                  <a:srgbClr val="004586"/>
                </a:solidFill>
              </a:rPr>
              <a:t>1 </a:t>
            </a:r>
            <a:r>
              <a:rPr lang="es-ES" sz="1200" dirty="0" smtClean="0">
                <a:solidFill>
                  <a:srgbClr val="004586"/>
                </a:solidFill>
              </a:rPr>
              <a:t> adrenérgico de acción larga; </a:t>
            </a:r>
            <a:r>
              <a:rPr lang="es-ES" sz="1200" dirty="0" err="1" smtClean="0">
                <a:solidFill>
                  <a:srgbClr val="004586"/>
                </a:solidFill>
              </a:rPr>
              <a:t>Paq</a:t>
            </a:r>
            <a:r>
              <a:rPr lang="es-ES" sz="1200" dirty="0" smtClean="0">
                <a:solidFill>
                  <a:srgbClr val="004586"/>
                </a:solidFill>
              </a:rPr>
              <a:t>=paquetes; PBD= prueba </a:t>
            </a:r>
            <a:r>
              <a:rPr lang="es-ES" sz="1200" dirty="0" err="1" smtClean="0">
                <a:solidFill>
                  <a:srgbClr val="004586"/>
                </a:solidFill>
              </a:rPr>
              <a:t>broncoldilatadora</a:t>
            </a:r>
            <a:endParaRPr lang="es-ES" sz="1200" dirty="0">
              <a:solidFill>
                <a:srgbClr val="004586"/>
              </a:solidFill>
            </a:endParaRPr>
          </a:p>
        </p:txBody>
      </p:sp>
      <p:pic>
        <p:nvPicPr>
          <p:cNvPr id="33" name="Imagen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13900" y="115888"/>
            <a:ext cx="2405063" cy="126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06747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0770" name="Agrupar 45"/>
          <p:cNvGrpSpPr>
            <a:grpSpLocks/>
          </p:cNvGrpSpPr>
          <p:nvPr/>
        </p:nvGrpSpPr>
        <p:grpSpPr bwMode="auto">
          <a:xfrm>
            <a:off x="25400" y="152400"/>
            <a:ext cx="2319338" cy="1981200"/>
            <a:chOff x="38100" y="152400"/>
            <a:chExt cx="1739900" cy="1981200"/>
          </a:xfrm>
        </p:grpSpPr>
        <p:sp>
          <p:nvSpPr>
            <p:cNvPr id="43" name="Rectangle 48"/>
            <p:cNvSpPr>
              <a:spLocks noChangeArrowheads="1"/>
            </p:cNvSpPr>
            <p:nvPr/>
          </p:nvSpPr>
          <p:spPr bwMode="auto">
            <a:xfrm>
              <a:off x="152426" y="152400"/>
              <a:ext cx="1524347" cy="1981200"/>
            </a:xfrm>
            <a:prstGeom prst="rect">
              <a:avLst/>
            </a:prstGeom>
            <a:solidFill>
              <a:schemeClr val="accent6">
                <a:lumMod val="75000"/>
                <a:alpha val="76000"/>
              </a:schemeClr>
            </a:solidFill>
            <a:ln w="9525">
              <a:noFill/>
              <a:miter lim="800000"/>
              <a:headEnd/>
              <a:tailEnd/>
            </a:ln>
            <a:effectLst>
              <a:outerShdw blurRad="50800" dist="38100" dir="2700000" algn="tl" rotWithShape="0">
                <a:srgbClr val="000000">
                  <a:alpha val="43000"/>
                </a:srgbClr>
              </a:outerShdw>
            </a:effectLst>
          </p:spPr>
          <p:txBody>
            <a:bodyPr wrap="none" anchor="ctr"/>
            <a:lstStyle/>
            <a:p>
              <a:pPr algn="ctr" fontAlgn="auto">
                <a:spcBef>
                  <a:spcPts val="0"/>
                </a:spcBef>
                <a:spcAft>
                  <a:spcPct val="40000"/>
                </a:spcAft>
                <a:buFont typeface="Symbol" charset="2"/>
                <a:buNone/>
                <a:defRPr/>
              </a:pPr>
              <a:endParaRPr lang="es-ES_tradnl" sz="1000">
                <a:solidFill>
                  <a:prstClr val="white"/>
                </a:solidFill>
                <a:effectLst>
                  <a:outerShdw blurRad="38100" dist="38100" dir="2700000" algn="tl">
                    <a:srgbClr val="000000">
                      <a:alpha val="43137"/>
                    </a:srgbClr>
                  </a:outerShdw>
                </a:effectLst>
                <a:latin typeface="Calibri"/>
                <a:sym typeface="Symbol" charset="2"/>
              </a:endParaRPr>
            </a:p>
          </p:txBody>
        </p:sp>
        <p:sp>
          <p:nvSpPr>
            <p:cNvPr id="56" name="Text Box 49"/>
            <p:cNvSpPr txBox="1">
              <a:spLocks noChangeArrowheads="1"/>
            </p:cNvSpPr>
            <p:nvPr/>
          </p:nvSpPr>
          <p:spPr bwMode="auto">
            <a:xfrm>
              <a:off x="38100" y="1230313"/>
              <a:ext cx="1739900" cy="369887"/>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p>
              <a:pPr algn="ctr" fontAlgn="auto">
                <a:spcBef>
                  <a:spcPts val="0"/>
                </a:spcBef>
                <a:spcAft>
                  <a:spcPct val="40000"/>
                </a:spcAft>
                <a:buFont typeface="Symbol" charset="2"/>
                <a:buNone/>
                <a:defRPr/>
              </a:pPr>
              <a:r>
                <a:rPr lang="es-ES_tradnl" dirty="0">
                  <a:solidFill>
                    <a:prstClr val="white"/>
                  </a:solidFill>
                  <a:effectLst>
                    <a:outerShdw blurRad="38100" dist="38100" dir="2700000" algn="tl">
                      <a:srgbClr val="000000">
                        <a:alpha val="43137"/>
                      </a:srgbClr>
                    </a:outerShdw>
                  </a:effectLst>
                  <a:latin typeface="Calibri"/>
                  <a:cs typeface="Arial"/>
                  <a:sym typeface="Symbol" charset="2"/>
                </a:rPr>
                <a:t>PASO 3</a:t>
              </a:r>
            </a:p>
          </p:txBody>
        </p:sp>
      </p:grpSp>
      <p:pic>
        <p:nvPicPr>
          <p:cNvPr id="47" name="Imagen 46"/>
          <p:cNvPicPr>
            <a:picLocks noChangeAspect="1"/>
          </p:cNvPicPr>
          <p:nvPr/>
        </p:nvPicPr>
        <p:blipFill>
          <a:blip r:embed="rId3" cstate="print"/>
          <a:stretch>
            <a:fillRect/>
          </a:stretch>
        </p:blipFill>
        <p:spPr>
          <a:xfrm rot="21203689">
            <a:off x="313756" y="302638"/>
            <a:ext cx="1771153" cy="711700"/>
          </a:xfrm>
          <a:prstGeom prst="rect">
            <a:avLst/>
          </a:prstGeom>
          <a:solidFill>
            <a:srgbClr val="FFFFFF">
              <a:shade val="85000"/>
            </a:srgbClr>
          </a:solidFill>
          <a:ln w="57150" cap="sq" cmpd="sng">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160772" name="Agrupar 72"/>
          <p:cNvGrpSpPr>
            <a:grpSpLocks/>
          </p:cNvGrpSpPr>
          <p:nvPr/>
        </p:nvGrpSpPr>
        <p:grpSpPr bwMode="auto">
          <a:xfrm>
            <a:off x="508000" y="990600"/>
            <a:ext cx="5994400" cy="838200"/>
            <a:chOff x="381000" y="990600"/>
            <a:chExt cx="4495800" cy="838200"/>
          </a:xfrm>
        </p:grpSpPr>
        <p:grpSp>
          <p:nvGrpSpPr>
            <p:cNvPr id="160868" name="Agrupar 36"/>
            <p:cNvGrpSpPr>
              <a:grpSpLocks/>
            </p:cNvGrpSpPr>
            <p:nvPr/>
          </p:nvGrpSpPr>
          <p:grpSpPr bwMode="auto">
            <a:xfrm>
              <a:off x="2362200" y="1089608"/>
              <a:ext cx="2514600" cy="634918"/>
              <a:chOff x="5896895" y="1699208"/>
              <a:chExt cx="2027903" cy="634918"/>
            </a:xfrm>
          </p:grpSpPr>
          <p:sp>
            <p:nvSpPr>
              <p:cNvPr id="63" name="Rectángulo redondeado 62"/>
              <p:cNvSpPr/>
              <p:nvPr/>
            </p:nvSpPr>
            <p:spPr bwMode="auto">
              <a:xfrm>
                <a:off x="5896895" y="1721078"/>
                <a:ext cx="2027903" cy="609600"/>
              </a:xfrm>
              <a:prstGeom prst="roundRect">
                <a:avLst/>
              </a:prstGeom>
              <a:solidFill>
                <a:srgbClr val="CDD7EB">
                  <a:alpha val="77000"/>
                </a:srgbClr>
              </a:solidFill>
              <a:ln w="9525" cap="flat" cmpd="sng" algn="ctr">
                <a:solidFill>
                  <a:srgbClr val="004586"/>
                </a:solidFill>
                <a:prstDash val="solid"/>
                <a:round/>
                <a:headEnd type="none" w="med" len="med"/>
                <a:tailEnd type="none" w="med" len="med"/>
              </a:ln>
              <a:effectLst>
                <a:outerShdw blurRad="63500" dist="35921" dir="2700000" algn="ctr" rotWithShape="0">
                  <a:schemeClr val="tx1"/>
                </a:outerShdw>
              </a:effectLst>
            </p:spPr>
            <p:txBody>
              <a:bodyPr/>
              <a:lstStyle/>
              <a:p>
                <a:pPr algn="ctr" fontAlgn="auto">
                  <a:spcBef>
                    <a:spcPts val="0"/>
                  </a:spcBef>
                  <a:spcAft>
                    <a:spcPts val="0"/>
                  </a:spcAft>
                  <a:buFont typeface="Symbol" charset="2"/>
                  <a:buNone/>
                  <a:defRPr/>
                </a:pPr>
                <a:endParaRPr lang="es-ES_tradnl" sz="1400">
                  <a:solidFill>
                    <a:srgbClr val="FFFFFF"/>
                  </a:solidFill>
                  <a:effectLst>
                    <a:outerShdw blurRad="38100" dist="38100" dir="2700000" algn="tl">
                      <a:srgbClr val="000000">
                        <a:alpha val="43137"/>
                      </a:srgbClr>
                    </a:outerShdw>
                  </a:effectLst>
                  <a:latin typeface="+mj-lt"/>
                  <a:sym typeface="Symbol" charset="2"/>
                </a:endParaRPr>
              </a:p>
            </p:txBody>
          </p:sp>
          <p:sp>
            <p:nvSpPr>
              <p:cNvPr id="160872" name="Text Box 11"/>
              <p:cNvSpPr txBox="1">
                <a:spLocks noChangeArrowheads="1"/>
              </p:cNvSpPr>
              <p:nvPr/>
            </p:nvSpPr>
            <p:spPr bwMode="auto">
              <a:xfrm>
                <a:off x="5983951" y="1699208"/>
                <a:ext cx="1843548" cy="63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2451">
                    <a:solidFill>
                      <a:srgbClr val="000000"/>
                    </a:solidFill>
                    <a:miter lim="800000"/>
                    <a:headEnd/>
                    <a:tailEnd/>
                  </a14:hiddenLine>
                </a:ext>
              </a:extLst>
            </p:spPr>
            <p:txBody>
              <a:bodyPr lIns="80138" tIns="40069" rIns="80138" bIns="40069" anchor="b">
                <a:spAutoFit/>
              </a:bodyPr>
              <a:lstStyle>
                <a:lvl1pPr defTabSz="8016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016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016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s-ES" sz="1800" b="1" dirty="0" err="1">
                    <a:solidFill>
                      <a:srgbClr val="004586"/>
                    </a:solidFill>
                    <a:latin typeface="+mj-lt"/>
                    <a:sym typeface="Symbol" panose="05050102010706020507" pitchFamily="18" charset="2"/>
                  </a:rPr>
                  <a:t>Valorar</a:t>
                </a:r>
                <a:r>
                  <a:rPr lang="en-GB" altLang="es-ES" sz="1800" b="1" dirty="0">
                    <a:solidFill>
                      <a:srgbClr val="004586"/>
                    </a:solidFill>
                    <a:latin typeface="+mj-lt"/>
                    <a:sym typeface="Symbol" panose="05050102010706020507" pitchFamily="18" charset="2"/>
                  </a:rPr>
                  <a:t> la </a:t>
                </a:r>
                <a:r>
                  <a:rPr lang="en-GB" altLang="es-ES" sz="1800" b="1" dirty="0" err="1">
                    <a:solidFill>
                      <a:srgbClr val="004586"/>
                    </a:solidFill>
                    <a:latin typeface="+mj-lt"/>
                    <a:sym typeface="Symbol" panose="05050102010706020507" pitchFamily="18" charset="2"/>
                  </a:rPr>
                  <a:t>gravedad</a:t>
                </a:r>
                <a:endParaRPr lang="en-GB" altLang="es-ES" sz="1800" b="1" dirty="0">
                  <a:solidFill>
                    <a:srgbClr val="004586"/>
                  </a:solidFill>
                  <a:latin typeface="+mj-lt"/>
                  <a:sym typeface="Symbol" panose="05050102010706020507" pitchFamily="18" charset="2"/>
                </a:endParaRPr>
              </a:p>
              <a:p>
                <a:pPr algn="ctr">
                  <a:spcBef>
                    <a:spcPct val="0"/>
                  </a:spcBef>
                  <a:buFontTx/>
                  <a:buNone/>
                </a:pPr>
                <a:r>
                  <a:rPr lang="en-GB" altLang="es-ES" sz="1800" b="1" dirty="0">
                    <a:solidFill>
                      <a:srgbClr val="004586"/>
                    </a:solidFill>
                    <a:latin typeface="+mj-lt"/>
                    <a:sym typeface="Symbol" panose="05050102010706020507" pitchFamily="18" charset="2"/>
                  </a:rPr>
                  <a:t>multidimensional</a:t>
                </a:r>
              </a:p>
            </p:txBody>
          </p:sp>
        </p:grpSp>
        <p:cxnSp>
          <p:nvCxnSpPr>
            <p:cNvPr id="71" name="Conector recto 70"/>
            <p:cNvCxnSpPr/>
            <p:nvPr/>
          </p:nvCxnSpPr>
          <p:spPr bwMode="auto">
            <a:xfrm>
              <a:off x="1371600" y="1447800"/>
              <a:ext cx="838200" cy="1588"/>
            </a:xfrm>
            <a:prstGeom prst="line">
              <a:avLst/>
            </a:prstGeom>
            <a:solidFill>
              <a:schemeClr val="accent1"/>
            </a:solidFill>
            <a:ln w="28575" cap="flat" cmpd="sng" algn="ctr">
              <a:solidFill>
                <a:srgbClr val="FF0000"/>
              </a:solidFill>
              <a:prstDash val="sysDot"/>
              <a:round/>
              <a:headEnd type="none" w="med" len="med"/>
              <a:tailEnd type="triangle" w="med" len="med"/>
            </a:ln>
            <a:effectLst>
              <a:outerShdw blurRad="63500" dist="35921" dir="2700000" algn="ctr" rotWithShape="0">
                <a:schemeClr val="tx1"/>
              </a:outerShdw>
            </a:effectLst>
          </p:spPr>
        </p:cxnSp>
        <p:sp>
          <p:nvSpPr>
            <p:cNvPr id="72" name="Elipse 71"/>
            <p:cNvSpPr/>
            <p:nvPr/>
          </p:nvSpPr>
          <p:spPr bwMode="auto">
            <a:xfrm>
              <a:off x="381000" y="990600"/>
              <a:ext cx="990600" cy="838200"/>
            </a:xfrm>
            <a:prstGeom prst="ellipse">
              <a:avLst/>
            </a:prstGeom>
            <a:noFill/>
            <a:ln w="28575" cap="flat" cmpd="sng" algn="ctr">
              <a:solidFill>
                <a:srgbClr val="FF0000"/>
              </a:solidFill>
              <a:prstDash val="sysDot"/>
              <a:round/>
              <a:headEnd type="none" w="med" len="med"/>
              <a:tailEnd type="none" w="med" len="med"/>
            </a:ln>
            <a:effectLst>
              <a:outerShdw blurRad="63500" dist="35921" dir="2700000" algn="ctr" rotWithShape="0">
                <a:schemeClr val="tx1"/>
              </a:outerShdw>
            </a:effectLst>
          </p:spPr>
          <p:txBody>
            <a:bodyPr/>
            <a:lstStyle/>
            <a:p>
              <a:pPr algn="ctr" fontAlgn="auto">
                <a:spcBef>
                  <a:spcPts val="0"/>
                </a:spcBef>
                <a:spcAft>
                  <a:spcPts val="0"/>
                </a:spcAft>
                <a:buFont typeface="Symbol" charset="2"/>
                <a:buNone/>
                <a:defRPr/>
              </a:pPr>
              <a:endParaRPr lang="es-ES_tradnl">
                <a:solidFill>
                  <a:srgbClr val="000000"/>
                </a:solidFill>
                <a:effectLst>
                  <a:outerShdw blurRad="38100" dist="38100" dir="2700000" algn="tl">
                    <a:srgbClr val="000000">
                      <a:alpha val="43137"/>
                    </a:srgbClr>
                  </a:outerShdw>
                </a:effectLst>
                <a:latin typeface="+mj-lt"/>
                <a:sym typeface="Symbol" charset="2"/>
              </a:endParaRPr>
            </a:p>
          </p:txBody>
        </p:sp>
      </p:grpSp>
      <p:sp>
        <p:nvSpPr>
          <p:cNvPr id="79" name="Rectangle 22"/>
          <p:cNvSpPr>
            <a:spLocks noChangeArrowheads="1"/>
          </p:cNvSpPr>
          <p:nvPr/>
        </p:nvSpPr>
        <p:spPr bwMode="auto">
          <a:xfrm>
            <a:off x="2336800" y="190304"/>
            <a:ext cx="9652000" cy="881286"/>
          </a:xfrm>
          <a:prstGeom prst="rect">
            <a:avLst/>
          </a:prstGeom>
          <a:solidFill>
            <a:schemeClr val="bg1">
              <a:alpha val="45097"/>
            </a:schemeClr>
          </a:solidFill>
          <a:ln w="9525">
            <a:noFill/>
            <a:miter lim="800000"/>
            <a:headEnd/>
            <a:tailEnd/>
          </a:ln>
          <a:effectLst>
            <a:softEdge rad="63500"/>
          </a:effectLst>
        </p:spPr>
        <p:txBody>
          <a:bodyPr wrap="none" anchor="ctr"/>
          <a:lstStyle/>
          <a:p>
            <a:pPr algn="ctr" fontAlgn="auto">
              <a:spcBef>
                <a:spcPts val="0"/>
              </a:spcBef>
              <a:spcAft>
                <a:spcPts val="0"/>
              </a:spcAft>
              <a:buFont typeface="Symbol" charset="2"/>
              <a:buNone/>
              <a:defRPr/>
            </a:pPr>
            <a:endParaRPr lang="es-ES_tradnl" sz="1200" dirty="0">
              <a:solidFill>
                <a:srgbClr val="000000"/>
              </a:solidFill>
              <a:effectLst>
                <a:outerShdw blurRad="38100" dist="38100" dir="2700000" algn="tl">
                  <a:srgbClr val="000000">
                    <a:alpha val="43137"/>
                  </a:srgbClr>
                </a:outerShdw>
              </a:effectLst>
              <a:latin typeface="+mj-lt"/>
              <a:sym typeface="Symbol" charset="2"/>
            </a:endParaRPr>
          </a:p>
        </p:txBody>
      </p:sp>
      <p:grpSp>
        <p:nvGrpSpPr>
          <p:cNvPr id="160776" name="Agrupar 98"/>
          <p:cNvGrpSpPr>
            <a:grpSpLocks/>
          </p:cNvGrpSpPr>
          <p:nvPr/>
        </p:nvGrpSpPr>
        <p:grpSpPr bwMode="auto">
          <a:xfrm>
            <a:off x="6096000" y="1863610"/>
            <a:ext cx="1727200" cy="346192"/>
            <a:chOff x="4419600" y="1775625"/>
            <a:chExt cx="1905000" cy="345646"/>
          </a:xfrm>
        </p:grpSpPr>
        <p:sp>
          <p:nvSpPr>
            <p:cNvPr id="93" name="Rectángulo redondeado 92"/>
            <p:cNvSpPr/>
            <p:nvPr/>
          </p:nvSpPr>
          <p:spPr bwMode="auto">
            <a:xfrm>
              <a:off x="4445864" y="1816951"/>
              <a:ext cx="1852472" cy="304320"/>
            </a:xfrm>
            <a:prstGeom prst="roundRect">
              <a:avLst/>
            </a:prstGeom>
            <a:solidFill>
              <a:srgbClr val="FF0000">
                <a:alpha val="60000"/>
              </a:srgbClr>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fontAlgn="auto">
                <a:spcBef>
                  <a:spcPts val="0"/>
                </a:spcBef>
                <a:spcAft>
                  <a:spcPts val="0"/>
                </a:spcAft>
                <a:buFont typeface="Symbol" charset="2"/>
                <a:buNone/>
                <a:defRPr/>
              </a:pPr>
              <a:endParaRPr lang="es-ES_tradnl" sz="1600">
                <a:solidFill>
                  <a:srgbClr val="000000"/>
                </a:solidFill>
                <a:latin typeface="+mj-lt"/>
                <a:sym typeface="Symbol" charset="2"/>
              </a:endParaRPr>
            </a:p>
          </p:txBody>
        </p:sp>
        <p:sp>
          <p:nvSpPr>
            <p:cNvPr id="94" name="Text Box 11"/>
            <p:cNvSpPr txBox="1">
              <a:spLocks noChangeArrowheads="1"/>
            </p:cNvSpPr>
            <p:nvPr/>
          </p:nvSpPr>
          <p:spPr bwMode="auto">
            <a:xfrm>
              <a:off x="4419600" y="1775625"/>
              <a:ext cx="1905000" cy="326626"/>
            </a:xfrm>
            <a:prstGeom prst="rect">
              <a:avLst/>
            </a:prstGeom>
            <a:noFill/>
            <a:ln w="52451">
              <a:noFill/>
              <a:miter lim="800000"/>
              <a:headEnd/>
              <a:tailEnd/>
            </a:ln>
            <a:effectLst/>
          </p:spPr>
          <p:txBody>
            <a:bodyPr lIns="80138" tIns="40069" rIns="80138" bIns="40069" anchor="b">
              <a:spAutoFit/>
            </a:bodyPr>
            <a:lstStyle/>
            <a:p>
              <a:pPr algn="ctr" defTabSz="801688" fontAlgn="auto">
                <a:spcBef>
                  <a:spcPts val="0"/>
                </a:spcBef>
                <a:spcAft>
                  <a:spcPts val="0"/>
                </a:spcAft>
                <a:defRPr/>
              </a:pPr>
              <a:r>
                <a:rPr lang="en-GB" sz="1600" b="1" dirty="0" err="1">
                  <a:solidFill>
                    <a:srgbClr val="004586"/>
                  </a:solidFill>
                  <a:latin typeface="+mj-lt"/>
                  <a:sym typeface="Symbol" charset="2"/>
                </a:rPr>
                <a:t>BOD</a:t>
              </a:r>
              <a:r>
                <a:rPr lang="en-GB" sz="1600" b="1" dirty="0" err="1">
                  <a:solidFill>
                    <a:srgbClr val="FFFFFF"/>
                  </a:solidFill>
                  <a:latin typeface="+mj-lt"/>
                  <a:sym typeface="Symbol" charset="2"/>
                </a:rPr>
                <a:t>Ex</a:t>
              </a:r>
              <a:endParaRPr lang="en-GB" sz="1600" b="1" dirty="0">
                <a:solidFill>
                  <a:srgbClr val="FFFFFF"/>
                </a:solidFill>
                <a:latin typeface="+mj-lt"/>
                <a:sym typeface="Symbol" charset="2"/>
              </a:endParaRPr>
            </a:p>
          </p:txBody>
        </p:sp>
      </p:grpSp>
      <p:grpSp>
        <p:nvGrpSpPr>
          <p:cNvPr id="6" name="Agrupar 264"/>
          <p:cNvGrpSpPr>
            <a:grpSpLocks/>
          </p:cNvGrpSpPr>
          <p:nvPr/>
        </p:nvGrpSpPr>
        <p:grpSpPr bwMode="auto">
          <a:xfrm>
            <a:off x="2743200" y="2362200"/>
            <a:ext cx="8534400" cy="3810000"/>
            <a:chOff x="2057400" y="2362200"/>
            <a:chExt cx="6400800" cy="3810000"/>
          </a:xfrm>
        </p:grpSpPr>
        <p:sp>
          <p:nvSpPr>
            <p:cNvPr id="250" name="Rectángulo redondeado 249"/>
            <p:cNvSpPr/>
            <p:nvPr/>
          </p:nvSpPr>
          <p:spPr bwMode="auto">
            <a:xfrm>
              <a:off x="2057400" y="2362200"/>
              <a:ext cx="6400800" cy="609600"/>
            </a:xfrm>
            <a:prstGeom prst="roundRect">
              <a:avLst/>
            </a:prstGeom>
            <a:solidFill>
              <a:schemeClr val="accent6">
                <a:lumMod val="20000"/>
                <a:lumOff val="80000"/>
                <a:alpha val="60000"/>
              </a:scheme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fontAlgn="auto">
                <a:spcBef>
                  <a:spcPts val="0"/>
                </a:spcBef>
                <a:spcAft>
                  <a:spcPts val="0"/>
                </a:spcAft>
                <a:buFont typeface="Symbol" charset="2"/>
                <a:buNone/>
                <a:defRPr/>
              </a:pPr>
              <a:endParaRPr lang="es-ES_tradnl" sz="1600">
                <a:solidFill>
                  <a:srgbClr val="2D2DB9"/>
                </a:solidFill>
                <a:latin typeface="+mj-lt"/>
                <a:sym typeface="Symbol" charset="2"/>
              </a:endParaRPr>
            </a:p>
          </p:txBody>
        </p:sp>
        <p:grpSp>
          <p:nvGrpSpPr>
            <p:cNvPr id="160783" name="Agrupar 106"/>
            <p:cNvGrpSpPr>
              <a:grpSpLocks/>
            </p:cNvGrpSpPr>
            <p:nvPr/>
          </p:nvGrpSpPr>
          <p:grpSpPr bwMode="auto">
            <a:xfrm>
              <a:off x="2209800" y="3111500"/>
              <a:ext cx="457200" cy="457200"/>
              <a:chOff x="2362200" y="3200358"/>
              <a:chExt cx="457200" cy="457200"/>
            </a:xfrm>
          </p:grpSpPr>
          <p:sp>
            <p:nvSpPr>
              <p:cNvPr id="102" name="Rectángulo redondeado 101"/>
              <p:cNvSpPr/>
              <p:nvPr/>
            </p:nvSpPr>
            <p:spPr bwMode="auto">
              <a:xfrm>
                <a:off x="2368154" y="3200358"/>
                <a:ext cx="445294" cy="457200"/>
              </a:xfrm>
              <a:prstGeom prst="roundRect">
                <a:avLst/>
              </a:prstGeom>
              <a:solidFill>
                <a:srgbClr val="FF0000">
                  <a:alpha val="60000"/>
                </a:srgb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fontAlgn="auto">
                  <a:spcBef>
                    <a:spcPts val="0"/>
                  </a:spcBef>
                  <a:spcAft>
                    <a:spcPts val="0"/>
                  </a:spcAft>
                  <a:buFont typeface="Symbol" charset="2"/>
                  <a:buNone/>
                  <a:defRPr/>
                </a:pPr>
                <a:endParaRPr lang="es-ES_tradnl" sz="1600">
                  <a:solidFill>
                    <a:srgbClr val="000000"/>
                  </a:solidFill>
                  <a:latin typeface="+mj-lt"/>
                  <a:sym typeface="Symbol" charset="2"/>
                </a:endParaRPr>
              </a:p>
            </p:txBody>
          </p:sp>
          <p:sp>
            <p:nvSpPr>
              <p:cNvPr id="160865" name="Text Box 11"/>
              <p:cNvSpPr txBox="1">
                <a:spLocks noChangeArrowheads="1"/>
              </p:cNvSpPr>
              <p:nvPr/>
            </p:nvSpPr>
            <p:spPr bwMode="auto">
              <a:xfrm>
                <a:off x="2362200" y="3235166"/>
                <a:ext cx="457200" cy="327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2451">
                    <a:solidFill>
                      <a:srgbClr val="000000"/>
                    </a:solidFill>
                    <a:miter lim="800000"/>
                    <a:headEnd/>
                    <a:tailEnd/>
                  </a14:hiddenLine>
                </a:ext>
              </a:extLst>
            </p:spPr>
            <p:txBody>
              <a:bodyPr lIns="80138" tIns="40069" rIns="80138" bIns="40069" anchor="b">
                <a:spAutoFit/>
              </a:bodyPr>
              <a:lstStyle>
                <a:lvl1pPr defTabSz="8016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016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016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s-ES" sz="1600" b="1">
                    <a:solidFill>
                      <a:srgbClr val="FFFFFF"/>
                    </a:solidFill>
                    <a:latin typeface="+mj-lt"/>
                    <a:sym typeface="Symbol" panose="05050102010706020507" pitchFamily="18" charset="2"/>
                  </a:rPr>
                  <a:t>B</a:t>
                </a:r>
              </a:p>
            </p:txBody>
          </p:sp>
        </p:grpSp>
        <p:grpSp>
          <p:nvGrpSpPr>
            <p:cNvPr id="160784" name="Agrupar 108"/>
            <p:cNvGrpSpPr>
              <a:grpSpLocks/>
            </p:cNvGrpSpPr>
            <p:nvPr/>
          </p:nvGrpSpPr>
          <p:grpSpPr bwMode="auto">
            <a:xfrm>
              <a:off x="2209800" y="3644900"/>
              <a:ext cx="457200" cy="457200"/>
              <a:chOff x="2362200" y="3200358"/>
              <a:chExt cx="457200" cy="457200"/>
            </a:xfrm>
          </p:grpSpPr>
          <p:sp>
            <p:nvSpPr>
              <p:cNvPr id="110" name="Rectángulo redondeado 109"/>
              <p:cNvSpPr/>
              <p:nvPr/>
            </p:nvSpPr>
            <p:spPr bwMode="auto">
              <a:xfrm>
                <a:off x="2368154" y="3200358"/>
                <a:ext cx="445294" cy="457200"/>
              </a:xfrm>
              <a:prstGeom prst="roundRect">
                <a:avLst/>
              </a:prstGeom>
              <a:solidFill>
                <a:srgbClr val="FF0000">
                  <a:alpha val="60000"/>
                </a:srgb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fontAlgn="auto">
                  <a:spcBef>
                    <a:spcPts val="0"/>
                  </a:spcBef>
                  <a:spcAft>
                    <a:spcPts val="0"/>
                  </a:spcAft>
                  <a:buFont typeface="Symbol" charset="2"/>
                  <a:buNone/>
                  <a:defRPr/>
                </a:pPr>
                <a:endParaRPr lang="es-ES_tradnl" sz="1600">
                  <a:solidFill>
                    <a:srgbClr val="000000"/>
                  </a:solidFill>
                  <a:latin typeface="+mj-lt"/>
                  <a:sym typeface="Symbol" charset="2"/>
                </a:endParaRPr>
              </a:p>
            </p:txBody>
          </p:sp>
          <p:sp>
            <p:nvSpPr>
              <p:cNvPr id="160863" name="Text Box 11"/>
              <p:cNvSpPr txBox="1">
                <a:spLocks noChangeArrowheads="1"/>
              </p:cNvSpPr>
              <p:nvPr/>
            </p:nvSpPr>
            <p:spPr bwMode="auto">
              <a:xfrm>
                <a:off x="2362200" y="3235166"/>
                <a:ext cx="457200" cy="327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2451">
                    <a:solidFill>
                      <a:srgbClr val="000000"/>
                    </a:solidFill>
                    <a:miter lim="800000"/>
                    <a:headEnd/>
                    <a:tailEnd/>
                  </a14:hiddenLine>
                </a:ext>
              </a:extLst>
            </p:spPr>
            <p:txBody>
              <a:bodyPr lIns="80138" tIns="40069" rIns="80138" bIns="40069" anchor="b">
                <a:spAutoFit/>
              </a:bodyPr>
              <a:lstStyle>
                <a:lvl1pPr defTabSz="8016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016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016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s-ES" sz="1600" b="1">
                    <a:solidFill>
                      <a:srgbClr val="FFFFFF"/>
                    </a:solidFill>
                    <a:latin typeface="+mj-lt"/>
                    <a:sym typeface="Symbol" panose="05050102010706020507" pitchFamily="18" charset="2"/>
                  </a:rPr>
                  <a:t>O</a:t>
                </a:r>
              </a:p>
            </p:txBody>
          </p:sp>
        </p:grpSp>
        <p:grpSp>
          <p:nvGrpSpPr>
            <p:cNvPr id="160785" name="Agrupar 112"/>
            <p:cNvGrpSpPr>
              <a:grpSpLocks/>
            </p:cNvGrpSpPr>
            <p:nvPr/>
          </p:nvGrpSpPr>
          <p:grpSpPr bwMode="auto">
            <a:xfrm>
              <a:off x="2209800" y="4178300"/>
              <a:ext cx="457200" cy="457200"/>
              <a:chOff x="2362200" y="3200358"/>
              <a:chExt cx="457200" cy="457200"/>
            </a:xfrm>
          </p:grpSpPr>
          <p:sp>
            <p:nvSpPr>
              <p:cNvPr id="114" name="Rectángulo redondeado 113"/>
              <p:cNvSpPr/>
              <p:nvPr/>
            </p:nvSpPr>
            <p:spPr bwMode="auto">
              <a:xfrm>
                <a:off x="2368154" y="3200358"/>
                <a:ext cx="445294" cy="457200"/>
              </a:xfrm>
              <a:prstGeom prst="roundRect">
                <a:avLst/>
              </a:prstGeom>
              <a:solidFill>
                <a:srgbClr val="FF0000">
                  <a:alpha val="60000"/>
                </a:srgb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fontAlgn="auto">
                  <a:spcBef>
                    <a:spcPts val="0"/>
                  </a:spcBef>
                  <a:spcAft>
                    <a:spcPts val="0"/>
                  </a:spcAft>
                  <a:buFont typeface="Symbol" charset="2"/>
                  <a:buNone/>
                  <a:defRPr/>
                </a:pPr>
                <a:endParaRPr lang="es-ES_tradnl" sz="1600">
                  <a:solidFill>
                    <a:srgbClr val="000000"/>
                  </a:solidFill>
                  <a:latin typeface="+mj-lt"/>
                  <a:sym typeface="Symbol" charset="2"/>
                </a:endParaRPr>
              </a:p>
            </p:txBody>
          </p:sp>
          <p:sp>
            <p:nvSpPr>
              <p:cNvPr id="160861" name="Text Box 11"/>
              <p:cNvSpPr txBox="1">
                <a:spLocks noChangeArrowheads="1"/>
              </p:cNvSpPr>
              <p:nvPr/>
            </p:nvSpPr>
            <p:spPr bwMode="auto">
              <a:xfrm>
                <a:off x="2362200" y="3235166"/>
                <a:ext cx="457200" cy="327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2451">
                    <a:solidFill>
                      <a:srgbClr val="000000"/>
                    </a:solidFill>
                    <a:miter lim="800000"/>
                    <a:headEnd/>
                    <a:tailEnd/>
                  </a14:hiddenLine>
                </a:ext>
              </a:extLst>
            </p:spPr>
            <p:txBody>
              <a:bodyPr lIns="80138" tIns="40069" rIns="80138" bIns="40069" anchor="b">
                <a:spAutoFit/>
              </a:bodyPr>
              <a:lstStyle>
                <a:lvl1pPr defTabSz="8016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016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016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s-ES" sz="1600" b="1">
                    <a:solidFill>
                      <a:srgbClr val="FFFFFF"/>
                    </a:solidFill>
                    <a:latin typeface="+mj-lt"/>
                    <a:sym typeface="Symbol" panose="05050102010706020507" pitchFamily="18" charset="2"/>
                  </a:rPr>
                  <a:t>D</a:t>
                </a:r>
              </a:p>
            </p:txBody>
          </p:sp>
        </p:grpSp>
        <p:grpSp>
          <p:nvGrpSpPr>
            <p:cNvPr id="160786" name="Agrupar 115"/>
            <p:cNvGrpSpPr>
              <a:grpSpLocks/>
            </p:cNvGrpSpPr>
            <p:nvPr/>
          </p:nvGrpSpPr>
          <p:grpSpPr bwMode="auto">
            <a:xfrm>
              <a:off x="2209800" y="4711700"/>
              <a:ext cx="457200" cy="457200"/>
              <a:chOff x="2362200" y="3200358"/>
              <a:chExt cx="457200" cy="457200"/>
            </a:xfrm>
          </p:grpSpPr>
          <p:sp>
            <p:nvSpPr>
              <p:cNvPr id="117" name="Rectángulo redondeado 116"/>
              <p:cNvSpPr/>
              <p:nvPr/>
            </p:nvSpPr>
            <p:spPr bwMode="auto">
              <a:xfrm>
                <a:off x="2368154" y="3200358"/>
                <a:ext cx="445294" cy="457200"/>
              </a:xfrm>
              <a:prstGeom prst="roundRect">
                <a:avLst/>
              </a:prstGeom>
              <a:solidFill>
                <a:srgbClr val="FF0000">
                  <a:alpha val="60000"/>
                </a:srgb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fontAlgn="auto">
                  <a:spcBef>
                    <a:spcPts val="0"/>
                  </a:spcBef>
                  <a:spcAft>
                    <a:spcPts val="0"/>
                  </a:spcAft>
                  <a:buFont typeface="Symbol" charset="2"/>
                  <a:buNone/>
                  <a:defRPr/>
                </a:pPr>
                <a:endParaRPr lang="es-ES_tradnl" sz="1600" b="1">
                  <a:solidFill>
                    <a:prstClr val="white"/>
                  </a:solidFill>
                  <a:latin typeface="+mj-lt"/>
                  <a:sym typeface="Symbol" charset="2"/>
                </a:endParaRPr>
              </a:p>
            </p:txBody>
          </p:sp>
          <p:sp>
            <p:nvSpPr>
              <p:cNvPr id="160859" name="Text Box 11"/>
              <p:cNvSpPr txBox="1">
                <a:spLocks noChangeArrowheads="1"/>
              </p:cNvSpPr>
              <p:nvPr/>
            </p:nvSpPr>
            <p:spPr bwMode="auto">
              <a:xfrm>
                <a:off x="2362200" y="3235166"/>
                <a:ext cx="457200" cy="327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2451">
                    <a:solidFill>
                      <a:srgbClr val="000000"/>
                    </a:solidFill>
                    <a:miter lim="800000"/>
                    <a:headEnd/>
                    <a:tailEnd/>
                  </a14:hiddenLine>
                </a:ext>
              </a:extLst>
            </p:spPr>
            <p:txBody>
              <a:bodyPr lIns="80138" tIns="40069" rIns="80138" bIns="40069" anchor="b">
                <a:spAutoFit/>
              </a:bodyPr>
              <a:lstStyle>
                <a:lvl1pPr defTabSz="8016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016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016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s-ES" sz="1600" b="1">
                    <a:solidFill>
                      <a:srgbClr val="FFFFFF"/>
                    </a:solidFill>
                    <a:latin typeface="+mj-lt"/>
                    <a:sym typeface="Symbol" panose="05050102010706020507" pitchFamily="18" charset="2"/>
                  </a:rPr>
                  <a:t>Ex</a:t>
                </a:r>
              </a:p>
            </p:txBody>
          </p:sp>
        </p:grpSp>
        <p:grpSp>
          <p:nvGrpSpPr>
            <p:cNvPr id="160787" name="Agrupar 124"/>
            <p:cNvGrpSpPr>
              <a:grpSpLocks/>
            </p:cNvGrpSpPr>
            <p:nvPr/>
          </p:nvGrpSpPr>
          <p:grpSpPr bwMode="auto">
            <a:xfrm>
              <a:off x="2743200" y="3111500"/>
              <a:ext cx="1219200" cy="457200"/>
              <a:chOff x="2362200" y="3200358"/>
              <a:chExt cx="457200" cy="457200"/>
            </a:xfrm>
          </p:grpSpPr>
          <p:sp>
            <p:nvSpPr>
              <p:cNvPr id="127" name="Rectángulo redondeado 126"/>
              <p:cNvSpPr/>
              <p:nvPr/>
            </p:nvSpPr>
            <p:spPr bwMode="auto">
              <a:xfrm>
                <a:off x="2368897" y="3200358"/>
                <a:ext cx="443805" cy="457200"/>
              </a:xfrm>
              <a:prstGeom prst="roundRect">
                <a:avLst/>
              </a:prstGeom>
              <a:solidFill>
                <a:schemeClr val="bg1"/>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fontAlgn="auto">
                  <a:spcBef>
                    <a:spcPts val="0"/>
                  </a:spcBef>
                  <a:spcAft>
                    <a:spcPts val="0"/>
                  </a:spcAft>
                  <a:buFont typeface="Symbol" charset="2"/>
                  <a:buNone/>
                  <a:defRPr/>
                </a:pPr>
                <a:endParaRPr lang="es-ES_tradnl" sz="1600">
                  <a:solidFill>
                    <a:srgbClr val="000000"/>
                  </a:solidFill>
                  <a:latin typeface="+mj-lt"/>
                  <a:sym typeface="Symbol" charset="2"/>
                </a:endParaRPr>
              </a:p>
            </p:txBody>
          </p:sp>
          <p:sp>
            <p:nvSpPr>
              <p:cNvPr id="160857" name="Text Box 11"/>
              <p:cNvSpPr txBox="1">
                <a:spLocks noChangeArrowheads="1"/>
              </p:cNvSpPr>
              <p:nvPr/>
            </p:nvSpPr>
            <p:spPr bwMode="auto">
              <a:xfrm>
                <a:off x="2362200" y="3265944"/>
                <a:ext cx="457200" cy="296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2451">
                    <a:solidFill>
                      <a:srgbClr val="000000"/>
                    </a:solidFill>
                    <a:miter lim="800000"/>
                    <a:headEnd/>
                    <a:tailEnd/>
                  </a14:hiddenLine>
                </a:ext>
              </a:extLst>
            </p:spPr>
            <p:txBody>
              <a:bodyPr lIns="80138" tIns="40069" rIns="80138" bIns="40069" anchor="b">
                <a:spAutoFit/>
              </a:bodyPr>
              <a:lstStyle>
                <a:lvl1pPr defTabSz="8016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016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016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s-ES" sz="1400" b="1">
                    <a:solidFill>
                      <a:srgbClr val="004586"/>
                    </a:solidFill>
                    <a:latin typeface="+mj-lt"/>
                    <a:sym typeface="Symbol" panose="05050102010706020507" pitchFamily="18" charset="2"/>
                  </a:rPr>
                  <a:t>IMC. (kg/m</a:t>
                </a:r>
                <a:r>
                  <a:rPr lang="en-GB" altLang="es-ES" sz="1400" b="1" baseline="30000">
                    <a:solidFill>
                      <a:srgbClr val="004586"/>
                    </a:solidFill>
                    <a:latin typeface="+mj-lt"/>
                    <a:sym typeface="Symbol" panose="05050102010706020507" pitchFamily="18" charset="2"/>
                  </a:rPr>
                  <a:t>2)</a:t>
                </a:r>
              </a:p>
            </p:txBody>
          </p:sp>
        </p:grpSp>
        <p:grpSp>
          <p:nvGrpSpPr>
            <p:cNvPr id="160788" name="Agrupar 130"/>
            <p:cNvGrpSpPr>
              <a:grpSpLocks/>
            </p:cNvGrpSpPr>
            <p:nvPr/>
          </p:nvGrpSpPr>
          <p:grpSpPr bwMode="auto">
            <a:xfrm>
              <a:off x="2743200" y="3644900"/>
              <a:ext cx="1219200" cy="457200"/>
              <a:chOff x="2362200" y="3200358"/>
              <a:chExt cx="457200" cy="457200"/>
            </a:xfrm>
          </p:grpSpPr>
          <p:sp>
            <p:nvSpPr>
              <p:cNvPr id="134" name="Rectángulo redondeado 133"/>
              <p:cNvSpPr/>
              <p:nvPr/>
            </p:nvSpPr>
            <p:spPr bwMode="auto">
              <a:xfrm>
                <a:off x="2368897" y="3200358"/>
                <a:ext cx="443805" cy="457200"/>
              </a:xfrm>
              <a:prstGeom prst="roundRect">
                <a:avLst/>
              </a:prstGeom>
              <a:solidFill>
                <a:schemeClr val="bg1"/>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fontAlgn="auto">
                  <a:spcBef>
                    <a:spcPts val="0"/>
                  </a:spcBef>
                  <a:spcAft>
                    <a:spcPts val="0"/>
                  </a:spcAft>
                  <a:buFont typeface="Symbol" charset="2"/>
                  <a:buNone/>
                  <a:defRPr/>
                </a:pPr>
                <a:endParaRPr lang="es-ES_tradnl" sz="1600" b="1">
                  <a:solidFill>
                    <a:srgbClr val="000000"/>
                  </a:solidFill>
                  <a:latin typeface="+mj-lt"/>
                  <a:sym typeface="Symbol" charset="2"/>
                </a:endParaRPr>
              </a:p>
            </p:txBody>
          </p:sp>
          <p:sp>
            <p:nvSpPr>
              <p:cNvPr id="160855" name="Text Box 11"/>
              <p:cNvSpPr txBox="1">
                <a:spLocks noChangeArrowheads="1"/>
              </p:cNvSpPr>
              <p:nvPr/>
            </p:nvSpPr>
            <p:spPr bwMode="auto">
              <a:xfrm>
                <a:off x="2362200" y="3265944"/>
                <a:ext cx="457200" cy="296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2451">
                    <a:solidFill>
                      <a:srgbClr val="000000"/>
                    </a:solidFill>
                    <a:miter lim="800000"/>
                    <a:headEnd/>
                    <a:tailEnd/>
                  </a14:hiddenLine>
                </a:ext>
              </a:extLst>
            </p:spPr>
            <p:txBody>
              <a:bodyPr lIns="80138" tIns="40069" rIns="80138" bIns="40069" anchor="b">
                <a:spAutoFit/>
              </a:bodyPr>
              <a:lstStyle>
                <a:lvl1pPr defTabSz="8016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016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016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s-ES" sz="1400" b="1">
                    <a:solidFill>
                      <a:srgbClr val="004586"/>
                    </a:solidFill>
                    <a:latin typeface="+mj-lt"/>
                    <a:sym typeface="Symbol" panose="05050102010706020507" pitchFamily="18" charset="2"/>
                  </a:rPr>
                  <a:t>FEV</a:t>
                </a:r>
                <a:r>
                  <a:rPr lang="en-GB" altLang="es-ES" sz="1400" b="1" baseline="-25000">
                    <a:solidFill>
                      <a:srgbClr val="004586"/>
                    </a:solidFill>
                    <a:latin typeface="+mj-lt"/>
                    <a:sym typeface="Symbol" panose="05050102010706020507" pitchFamily="18" charset="2"/>
                  </a:rPr>
                  <a:t>1</a:t>
                </a:r>
                <a:r>
                  <a:rPr lang="en-GB" altLang="es-ES" sz="1400" b="1">
                    <a:solidFill>
                      <a:srgbClr val="004586"/>
                    </a:solidFill>
                    <a:latin typeface="+mj-lt"/>
                    <a:sym typeface="Symbol" panose="05050102010706020507" pitchFamily="18" charset="2"/>
                  </a:rPr>
                  <a:t> (%)</a:t>
                </a:r>
              </a:p>
            </p:txBody>
          </p:sp>
        </p:grpSp>
        <p:grpSp>
          <p:nvGrpSpPr>
            <p:cNvPr id="160789" name="Agrupar 142"/>
            <p:cNvGrpSpPr>
              <a:grpSpLocks/>
            </p:cNvGrpSpPr>
            <p:nvPr/>
          </p:nvGrpSpPr>
          <p:grpSpPr bwMode="auto">
            <a:xfrm>
              <a:off x="2743200" y="4178300"/>
              <a:ext cx="1219200" cy="457200"/>
              <a:chOff x="2362200" y="3200358"/>
              <a:chExt cx="457200" cy="457200"/>
            </a:xfrm>
          </p:grpSpPr>
          <p:sp>
            <p:nvSpPr>
              <p:cNvPr id="144" name="Rectángulo redondeado 143"/>
              <p:cNvSpPr/>
              <p:nvPr/>
            </p:nvSpPr>
            <p:spPr bwMode="auto">
              <a:xfrm>
                <a:off x="2368897" y="3200358"/>
                <a:ext cx="443805" cy="457200"/>
              </a:xfrm>
              <a:prstGeom prst="roundRect">
                <a:avLst/>
              </a:prstGeom>
              <a:solidFill>
                <a:schemeClr val="bg1"/>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fontAlgn="auto">
                  <a:spcBef>
                    <a:spcPts val="0"/>
                  </a:spcBef>
                  <a:spcAft>
                    <a:spcPts val="0"/>
                  </a:spcAft>
                  <a:buFont typeface="Symbol" charset="2"/>
                  <a:buNone/>
                  <a:defRPr/>
                </a:pPr>
                <a:endParaRPr lang="es-ES_tradnl" sz="1600">
                  <a:solidFill>
                    <a:srgbClr val="000000"/>
                  </a:solidFill>
                  <a:latin typeface="+mj-lt"/>
                  <a:sym typeface="Symbol" charset="2"/>
                </a:endParaRPr>
              </a:p>
            </p:txBody>
          </p:sp>
          <p:sp>
            <p:nvSpPr>
              <p:cNvPr id="160853" name="Text Box 11"/>
              <p:cNvSpPr txBox="1">
                <a:spLocks noChangeArrowheads="1"/>
              </p:cNvSpPr>
              <p:nvPr/>
            </p:nvSpPr>
            <p:spPr bwMode="auto">
              <a:xfrm>
                <a:off x="2362200" y="3265944"/>
                <a:ext cx="457200" cy="296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2451">
                    <a:solidFill>
                      <a:srgbClr val="000000"/>
                    </a:solidFill>
                    <a:miter lim="800000"/>
                    <a:headEnd/>
                    <a:tailEnd/>
                  </a14:hiddenLine>
                </a:ext>
              </a:extLst>
            </p:spPr>
            <p:txBody>
              <a:bodyPr lIns="80138" tIns="40069" rIns="80138" bIns="40069" anchor="b">
                <a:spAutoFit/>
              </a:bodyPr>
              <a:lstStyle>
                <a:lvl1pPr defTabSz="8016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016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016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s-ES" sz="1400" b="1">
                    <a:solidFill>
                      <a:srgbClr val="004586"/>
                    </a:solidFill>
                    <a:latin typeface="+mj-lt"/>
                    <a:sym typeface="Symbol" panose="05050102010706020507" pitchFamily="18" charset="2"/>
                  </a:rPr>
                  <a:t>Disnea (MRC)</a:t>
                </a:r>
              </a:p>
            </p:txBody>
          </p:sp>
        </p:grpSp>
        <p:grpSp>
          <p:nvGrpSpPr>
            <p:cNvPr id="160790" name="Agrupar 147"/>
            <p:cNvGrpSpPr>
              <a:grpSpLocks/>
            </p:cNvGrpSpPr>
            <p:nvPr/>
          </p:nvGrpSpPr>
          <p:grpSpPr bwMode="auto">
            <a:xfrm>
              <a:off x="2743200" y="4673134"/>
              <a:ext cx="1219200" cy="511808"/>
              <a:chOff x="2362200" y="3149134"/>
              <a:chExt cx="457200" cy="511808"/>
            </a:xfrm>
          </p:grpSpPr>
          <p:sp>
            <p:nvSpPr>
              <p:cNvPr id="151" name="Rectángulo redondeado 150"/>
              <p:cNvSpPr/>
              <p:nvPr/>
            </p:nvSpPr>
            <p:spPr bwMode="auto">
              <a:xfrm>
                <a:off x="2368897" y="3200400"/>
                <a:ext cx="443805" cy="457200"/>
              </a:xfrm>
              <a:prstGeom prst="roundRect">
                <a:avLst/>
              </a:prstGeom>
              <a:solidFill>
                <a:schemeClr val="bg1"/>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fontAlgn="auto">
                  <a:spcBef>
                    <a:spcPts val="0"/>
                  </a:spcBef>
                  <a:spcAft>
                    <a:spcPts val="0"/>
                  </a:spcAft>
                  <a:buFont typeface="Symbol" charset="2"/>
                  <a:buNone/>
                  <a:defRPr/>
                </a:pPr>
                <a:endParaRPr lang="es-ES_tradnl" sz="1600">
                  <a:solidFill>
                    <a:srgbClr val="000000"/>
                  </a:solidFill>
                  <a:latin typeface="+mj-lt"/>
                  <a:sym typeface="Symbol" charset="2"/>
                </a:endParaRPr>
              </a:p>
            </p:txBody>
          </p:sp>
          <p:sp>
            <p:nvSpPr>
              <p:cNvPr id="160851" name="Text Box 11"/>
              <p:cNvSpPr txBox="1">
                <a:spLocks noChangeArrowheads="1"/>
              </p:cNvSpPr>
              <p:nvPr/>
            </p:nvSpPr>
            <p:spPr bwMode="auto">
              <a:xfrm>
                <a:off x="2362200" y="3149134"/>
                <a:ext cx="457200" cy="51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2451">
                    <a:solidFill>
                      <a:srgbClr val="000000"/>
                    </a:solidFill>
                    <a:miter lim="800000"/>
                    <a:headEnd/>
                    <a:tailEnd/>
                  </a14:hiddenLine>
                </a:ext>
              </a:extLst>
            </p:spPr>
            <p:txBody>
              <a:bodyPr lIns="80138" tIns="40069" rIns="80138" bIns="40069" anchor="b">
                <a:spAutoFit/>
              </a:bodyPr>
              <a:lstStyle>
                <a:lvl1pPr defTabSz="8016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016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016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s-ES" sz="1400" b="1" dirty="0" err="1">
                    <a:solidFill>
                      <a:srgbClr val="004586"/>
                    </a:solidFill>
                    <a:latin typeface="+mj-lt"/>
                    <a:sym typeface="Symbol" panose="05050102010706020507" pitchFamily="18" charset="2"/>
                  </a:rPr>
                  <a:t>Exacerbac</a:t>
                </a:r>
                <a:r>
                  <a:rPr lang="en-GB" altLang="es-ES" sz="1400" b="1" dirty="0">
                    <a:solidFill>
                      <a:srgbClr val="004586"/>
                    </a:solidFill>
                    <a:latin typeface="+mj-lt"/>
                    <a:sym typeface="Symbol" panose="05050102010706020507" pitchFamily="18" charset="2"/>
                  </a:rPr>
                  <a:t>. </a:t>
                </a:r>
                <a:r>
                  <a:rPr lang="en-GB" altLang="es-ES" sz="1400" b="1" dirty="0" err="1">
                    <a:solidFill>
                      <a:srgbClr val="004586"/>
                    </a:solidFill>
                    <a:latin typeface="+mj-lt"/>
                    <a:sym typeface="Symbol" panose="05050102010706020507" pitchFamily="18" charset="2"/>
                  </a:rPr>
                  <a:t>hospitalarias</a:t>
                </a:r>
                <a:endParaRPr lang="en-GB" altLang="es-ES" sz="1400" b="1" dirty="0">
                  <a:solidFill>
                    <a:srgbClr val="004586"/>
                  </a:solidFill>
                  <a:latin typeface="+mj-lt"/>
                  <a:sym typeface="Symbol" panose="05050102010706020507" pitchFamily="18" charset="2"/>
                </a:endParaRPr>
              </a:p>
            </p:txBody>
          </p:sp>
        </p:grpSp>
        <p:grpSp>
          <p:nvGrpSpPr>
            <p:cNvPr id="160791" name="Agrupar 173"/>
            <p:cNvGrpSpPr>
              <a:grpSpLocks/>
            </p:cNvGrpSpPr>
            <p:nvPr/>
          </p:nvGrpSpPr>
          <p:grpSpPr bwMode="auto">
            <a:xfrm>
              <a:off x="4198144" y="3111500"/>
              <a:ext cx="963216" cy="457200"/>
              <a:chOff x="4052523" y="2895558"/>
              <a:chExt cx="963216" cy="457200"/>
            </a:xfrm>
          </p:grpSpPr>
          <p:sp>
            <p:nvSpPr>
              <p:cNvPr id="159" name="Rectángulo redondeado 158"/>
              <p:cNvSpPr/>
              <p:nvPr/>
            </p:nvSpPr>
            <p:spPr bwMode="auto">
              <a:xfrm>
                <a:off x="4052523" y="2895558"/>
                <a:ext cx="963216" cy="457200"/>
              </a:xfrm>
              <a:prstGeom prst="roundRect">
                <a:avLst/>
              </a:prstGeom>
              <a:solidFill>
                <a:srgbClr val="6495C4">
                  <a:alpha val="60000"/>
                </a:srgbClr>
              </a:solidFill>
              <a:ln w="9525" cap="flat" cmpd="sng" algn="ctr">
                <a:solidFill>
                  <a:srgbClr val="004586"/>
                </a:solidFill>
                <a:prstDash val="solid"/>
                <a:round/>
                <a:headEnd type="none" w="med" len="med"/>
                <a:tailEnd type="none" w="med" len="med"/>
              </a:ln>
              <a:effectLst>
                <a:outerShdw blurRad="50800" dist="38100" dir="2700000" algn="tl" rotWithShape="0">
                  <a:srgbClr val="004586">
                    <a:alpha val="43000"/>
                  </a:srgbClr>
                </a:outerShdw>
              </a:effectLst>
            </p:spPr>
            <p:txBody>
              <a:bodyPr/>
              <a:lstStyle/>
              <a:p>
                <a:pPr algn="ctr" fontAlgn="auto">
                  <a:spcBef>
                    <a:spcPts val="0"/>
                  </a:spcBef>
                  <a:spcAft>
                    <a:spcPts val="0"/>
                  </a:spcAft>
                  <a:buFont typeface="Symbol" charset="2"/>
                  <a:buNone/>
                  <a:defRPr/>
                </a:pPr>
                <a:endParaRPr lang="es-ES_tradnl" sz="1600">
                  <a:solidFill>
                    <a:srgbClr val="000000"/>
                  </a:solidFill>
                  <a:latin typeface="+mj-lt"/>
                  <a:sym typeface="Symbol" charset="2"/>
                </a:endParaRPr>
              </a:p>
            </p:txBody>
          </p:sp>
          <p:sp>
            <p:nvSpPr>
              <p:cNvPr id="160849" name="Text Box 11"/>
              <p:cNvSpPr txBox="1">
                <a:spLocks noChangeArrowheads="1"/>
              </p:cNvSpPr>
              <p:nvPr/>
            </p:nvSpPr>
            <p:spPr bwMode="auto">
              <a:xfrm>
                <a:off x="4113642" y="2961144"/>
                <a:ext cx="839787" cy="296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2451">
                    <a:solidFill>
                      <a:srgbClr val="000000"/>
                    </a:solidFill>
                    <a:miter lim="800000"/>
                    <a:headEnd/>
                    <a:tailEnd/>
                  </a14:hiddenLine>
                </a:ext>
              </a:extLst>
            </p:spPr>
            <p:txBody>
              <a:bodyPr lIns="80138" tIns="40069" rIns="80138" bIns="40069" anchor="b">
                <a:spAutoFit/>
              </a:bodyPr>
              <a:lstStyle>
                <a:lvl1pPr defTabSz="8016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016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016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s-ES" sz="1400" b="1" dirty="0">
                    <a:solidFill>
                      <a:srgbClr val="000000"/>
                    </a:solidFill>
                    <a:latin typeface="+mj-lt"/>
                    <a:sym typeface="Symbol" panose="05050102010706020507" pitchFamily="18" charset="2"/>
                  </a:rPr>
                  <a:t>&gt; 21</a:t>
                </a:r>
                <a:endParaRPr lang="en-GB" altLang="es-ES" sz="1400" b="1" baseline="30000" dirty="0">
                  <a:solidFill>
                    <a:srgbClr val="FFFFFF"/>
                  </a:solidFill>
                  <a:latin typeface="+mj-lt"/>
                  <a:sym typeface="Symbol" panose="05050102010706020507" pitchFamily="18" charset="2"/>
                </a:endParaRPr>
              </a:p>
            </p:txBody>
          </p:sp>
        </p:grpSp>
        <p:grpSp>
          <p:nvGrpSpPr>
            <p:cNvPr id="160792" name="Agrupar 174"/>
            <p:cNvGrpSpPr>
              <a:grpSpLocks/>
            </p:cNvGrpSpPr>
            <p:nvPr/>
          </p:nvGrpSpPr>
          <p:grpSpPr bwMode="auto">
            <a:xfrm>
              <a:off x="5250657" y="3111500"/>
              <a:ext cx="964406" cy="457200"/>
              <a:chOff x="4051793" y="2895558"/>
              <a:chExt cx="964406" cy="457200"/>
            </a:xfrm>
          </p:grpSpPr>
          <p:sp>
            <p:nvSpPr>
              <p:cNvPr id="176" name="Rectángulo redondeado 175"/>
              <p:cNvSpPr/>
              <p:nvPr/>
            </p:nvSpPr>
            <p:spPr bwMode="auto">
              <a:xfrm>
                <a:off x="4051793" y="2895558"/>
                <a:ext cx="964406" cy="457200"/>
              </a:xfrm>
              <a:prstGeom prst="roundRect">
                <a:avLst/>
              </a:prstGeom>
              <a:solidFill>
                <a:schemeClr val="bg1">
                  <a:alpha val="60000"/>
                </a:scheme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fontAlgn="auto">
                  <a:spcBef>
                    <a:spcPts val="0"/>
                  </a:spcBef>
                  <a:spcAft>
                    <a:spcPts val="0"/>
                  </a:spcAft>
                  <a:buFont typeface="Symbol" charset="2"/>
                  <a:buNone/>
                  <a:defRPr/>
                </a:pPr>
                <a:endParaRPr lang="es-ES_tradnl" sz="1600">
                  <a:solidFill>
                    <a:srgbClr val="000000"/>
                  </a:solidFill>
                  <a:latin typeface="+mj-lt"/>
                  <a:sym typeface="Symbol" charset="2"/>
                </a:endParaRPr>
              </a:p>
            </p:txBody>
          </p:sp>
          <p:sp>
            <p:nvSpPr>
              <p:cNvPr id="160847" name="Text Box 11"/>
              <p:cNvSpPr txBox="1">
                <a:spLocks noChangeArrowheads="1"/>
              </p:cNvSpPr>
              <p:nvPr/>
            </p:nvSpPr>
            <p:spPr bwMode="auto">
              <a:xfrm>
                <a:off x="4114499" y="2961144"/>
                <a:ext cx="839787" cy="296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2451">
                    <a:solidFill>
                      <a:srgbClr val="000000"/>
                    </a:solidFill>
                    <a:miter lim="800000"/>
                    <a:headEnd/>
                    <a:tailEnd/>
                  </a14:hiddenLine>
                </a:ext>
              </a:extLst>
            </p:spPr>
            <p:txBody>
              <a:bodyPr lIns="80138" tIns="40069" rIns="80138" bIns="40069" anchor="b">
                <a:spAutoFit/>
              </a:bodyPr>
              <a:lstStyle>
                <a:lvl1pPr defTabSz="8016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016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016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s-ES" sz="1400" b="1" dirty="0">
                    <a:solidFill>
                      <a:srgbClr val="000000"/>
                    </a:solidFill>
                    <a:latin typeface="+mj-lt"/>
                    <a:sym typeface="Symbol" panose="05050102010706020507" pitchFamily="18" charset="2"/>
                  </a:rPr>
                  <a:t>≤ 21</a:t>
                </a:r>
                <a:endParaRPr lang="en-GB" altLang="es-ES" sz="1400" b="1" baseline="30000" dirty="0">
                  <a:solidFill>
                    <a:srgbClr val="FFFFFF"/>
                  </a:solidFill>
                  <a:latin typeface="+mj-lt"/>
                  <a:sym typeface="Symbol" panose="05050102010706020507" pitchFamily="18" charset="2"/>
                </a:endParaRPr>
              </a:p>
            </p:txBody>
          </p:sp>
        </p:grpSp>
        <p:grpSp>
          <p:nvGrpSpPr>
            <p:cNvPr id="160793" name="Agrupar 179"/>
            <p:cNvGrpSpPr>
              <a:grpSpLocks/>
            </p:cNvGrpSpPr>
            <p:nvPr/>
          </p:nvGrpSpPr>
          <p:grpSpPr bwMode="auto">
            <a:xfrm>
              <a:off x="4198144" y="3644900"/>
              <a:ext cx="963216" cy="457200"/>
              <a:chOff x="4052523" y="2895558"/>
              <a:chExt cx="963216" cy="457200"/>
            </a:xfrm>
          </p:grpSpPr>
          <p:sp>
            <p:nvSpPr>
              <p:cNvPr id="181" name="Rectángulo redondeado 180"/>
              <p:cNvSpPr/>
              <p:nvPr/>
            </p:nvSpPr>
            <p:spPr bwMode="auto">
              <a:xfrm>
                <a:off x="4052523" y="2895558"/>
                <a:ext cx="963216" cy="457200"/>
              </a:xfrm>
              <a:prstGeom prst="roundRect">
                <a:avLst/>
              </a:prstGeom>
              <a:solidFill>
                <a:schemeClr val="bg1">
                  <a:lumMod val="95000"/>
                  <a:alpha val="60000"/>
                </a:scheme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fontAlgn="auto">
                  <a:spcBef>
                    <a:spcPts val="0"/>
                  </a:spcBef>
                  <a:spcAft>
                    <a:spcPts val="0"/>
                  </a:spcAft>
                  <a:buFont typeface="Symbol" charset="2"/>
                  <a:buNone/>
                  <a:defRPr/>
                </a:pPr>
                <a:endParaRPr lang="es-ES_tradnl" sz="1600">
                  <a:solidFill>
                    <a:srgbClr val="000000"/>
                  </a:solidFill>
                  <a:latin typeface="+mj-lt"/>
                  <a:sym typeface="Symbol" charset="2"/>
                </a:endParaRPr>
              </a:p>
            </p:txBody>
          </p:sp>
          <p:sp>
            <p:nvSpPr>
              <p:cNvPr id="160845" name="Text Box 11"/>
              <p:cNvSpPr txBox="1">
                <a:spLocks noChangeArrowheads="1"/>
              </p:cNvSpPr>
              <p:nvPr/>
            </p:nvSpPr>
            <p:spPr bwMode="auto">
              <a:xfrm>
                <a:off x="4113642" y="2961144"/>
                <a:ext cx="839787" cy="296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2451">
                    <a:solidFill>
                      <a:srgbClr val="000000"/>
                    </a:solidFill>
                    <a:miter lim="800000"/>
                    <a:headEnd/>
                    <a:tailEnd/>
                  </a14:hiddenLine>
                </a:ext>
              </a:extLst>
            </p:spPr>
            <p:txBody>
              <a:bodyPr lIns="80138" tIns="40069" rIns="80138" bIns="40069" anchor="b">
                <a:spAutoFit/>
              </a:bodyPr>
              <a:lstStyle>
                <a:lvl1pPr defTabSz="8016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016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016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s-ES" sz="1400" b="1" dirty="0">
                    <a:solidFill>
                      <a:srgbClr val="000000"/>
                    </a:solidFill>
                    <a:latin typeface="+mj-lt"/>
                    <a:sym typeface="Symbol" panose="05050102010706020507" pitchFamily="18" charset="2"/>
                  </a:rPr>
                  <a:t>≥ 65</a:t>
                </a:r>
                <a:endParaRPr lang="en-GB" altLang="es-ES" sz="1400" b="1" baseline="30000" dirty="0">
                  <a:solidFill>
                    <a:srgbClr val="FFFFFF"/>
                  </a:solidFill>
                  <a:latin typeface="+mj-lt"/>
                  <a:sym typeface="Symbol" panose="05050102010706020507" pitchFamily="18" charset="2"/>
                </a:endParaRPr>
              </a:p>
            </p:txBody>
          </p:sp>
        </p:grpSp>
        <p:grpSp>
          <p:nvGrpSpPr>
            <p:cNvPr id="160794" name="Agrupar 182"/>
            <p:cNvGrpSpPr>
              <a:grpSpLocks/>
            </p:cNvGrpSpPr>
            <p:nvPr/>
          </p:nvGrpSpPr>
          <p:grpSpPr bwMode="auto">
            <a:xfrm>
              <a:off x="5250657" y="3644900"/>
              <a:ext cx="964406" cy="457200"/>
              <a:chOff x="4051793" y="2895558"/>
              <a:chExt cx="964406" cy="457200"/>
            </a:xfrm>
          </p:grpSpPr>
          <p:sp>
            <p:nvSpPr>
              <p:cNvPr id="184" name="Rectángulo redondeado 183"/>
              <p:cNvSpPr/>
              <p:nvPr/>
            </p:nvSpPr>
            <p:spPr bwMode="auto">
              <a:xfrm>
                <a:off x="4051793" y="2895558"/>
                <a:ext cx="964406" cy="457200"/>
              </a:xfrm>
              <a:prstGeom prst="roundRect">
                <a:avLst/>
              </a:prstGeom>
              <a:solidFill>
                <a:schemeClr val="bg1">
                  <a:lumMod val="85000"/>
                </a:scheme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fontAlgn="auto">
                  <a:spcBef>
                    <a:spcPts val="0"/>
                  </a:spcBef>
                  <a:spcAft>
                    <a:spcPts val="0"/>
                  </a:spcAft>
                  <a:buFont typeface="Symbol" charset="2"/>
                  <a:buNone/>
                  <a:defRPr/>
                </a:pPr>
                <a:endParaRPr lang="es-ES_tradnl" sz="1600">
                  <a:solidFill>
                    <a:srgbClr val="000000"/>
                  </a:solidFill>
                  <a:latin typeface="+mj-lt"/>
                  <a:sym typeface="Symbol" charset="2"/>
                </a:endParaRPr>
              </a:p>
            </p:txBody>
          </p:sp>
          <p:sp>
            <p:nvSpPr>
              <p:cNvPr id="160843" name="Text Box 11"/>
              <p:cNvSpPr txBox="1">
                <a:spLocks noChangeArrowheads="1"/>
              </p:cNvSpPr>
              <p:nvPr/>
            </p:nvSpPr>
            <p:spPr bwMode="auto">
              <a:xfrm>
                <a:off x="4114499" y="2961144"/>
                <a:ext cx="839787" cy="296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2451">
                    <a:solidFill>
                      <a:srgbClr val="000000"/>
                    </a:solidFill>
                    <a:miter lim="800000"/>
                    <a:headEnd/>
                    <a:tailEnd/>
                  </a14:hiddenLine>
                </a:ext>
              </a:extLst>
            </p:spPr>
            <p:txBody>
              <a:bodyPr lIns="80138" tIns="40069" rIns="80138" bIns="40069" anchor="b">
                <a:spAutoFit/>
              </a:bodyPr>
              <a:lstStyle>
                <a:lvl1pPr defTabSz="8016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016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016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s-ES" sz="1400" b="1" dirty="0">
                    <a:solidFill>
                      <a:srgbClr val="000000"/>
                    </a:solidFill>
                    <a:latin typeface="+mj-lt"/>
                    <a:sym typeface="Symbol" panose="05050102010706020507" pitchFamily="18" charset="2"/>
                  </a:rPr>
                  <a:t>64 - 50</a:t>
                </a:r>
                <a:endParaRPr lang="en-GB" altLang="es-ES" sz="1400" b="1" baseline="30000" dirty="0">
                  <a:solidFill>
                    <a:srgbClr val="FFFFFF"/>
                  </a:solidFill>
                  <a:latin typeface="+mj-lt"/>
                  <a:sym typeface="Symbol" panose="05050102010706020507" pitchFamily="18" charset="2"/>
                </a:endParaRPr>
              </a:p>
            </p:txBody>
          </p:sp>
        </p:grpSp>
        <p:grpSp>
          <p:nvGrpSpPr>
            <p:cNvPr id="160795" name="Agrupar 185"/>
            <p:cNvGrpSpPr>
              <a:grpSpLocks/>
            </p:cNvGrpSpPr>
            <p:nvPr/>
          </p:nvGrpSpPr>
          <p:grpSpPr bwMode="auto">
            <a:xfrm>
              <a:off x="6281737" y="3644900"/>
              <a:ext cx="964406" cy="457200"/>
              <a:chOff x="4051604" y="2895558"/>
              <a:chExt cx="964406" cy="457200"/>
            </a:xfrm>
          </p:grpSpPr>
          <p:sp>
            <p:nvSpPr>
              <p:cNvPr id="187" name="Rectángulo redondeado 186"/>
              <p:cNvSpPr/>
              <p:nvPr/>
            </p:nvSpPr>
            <p:spPr bwMode="auto">
              <a:xfrm>
                <a:off x="4051604" y="2895558"/>
                <a:ext cx="964406" cy="457200"/>
              </a:xfrm>
              <a:prstGeom prst="roundRect">
                <a:avLst/>
              </a:prstGeom>
              <a:solidFill>
                <a:srgbClr val="6495C4">
                  <a:alpha val="60000"/>
                </a:srgbClr>
              </a:solidFill>
              <a:ln w="9525" cap="flat" cmpd="sng" algn="ctr">
                <a:solidFill>
                  <a:srgbClr val="004586"/>
                </a:solidFill>
                <a:prstDash val="solid"/>
                <a:round/>
                <a:headEnd type="none" w="med" len="med"/>
                <a:tailEnd type="none" w="med" len="med"/>
              </a:ln>
              <a:effectLst>
                <a:outerShdw blurRad="50800" dist="38100" dir="2700000" algn="tl" rotWithShape="0">
                  <a:srgbClr val="004586">
                    <a:alpha val="43000"/>
                  </a:srgbClr>
                </a:outerShdw>
              </a:effectLst>
            </p:spPr>
            <p:txBody>
              <a:bodyPr/>
              <a:lstStyle/>
              <a:p>
                <a:pPr algn="ctr" fontAlgn="auto">
                  <a:spcBef>
                    <a:spcPts val="0"/>
                  </a:spcBef>
                  <a:spcAft>
                    <a:spcPts val="0"/>
                  </a:spcAft>
                  <a:buFont typeface="Symbol" charset="2"/>
                  <a:buNone/>
                  <a:defRPr/>
                </a:pPr>
                <a:endParaRPr lang="es-ES_tradnl" sz="1600">
                  <a:solidFill>
                    <a:srgbClr val="000000"/>
                  </a:solidFill>
                  <a:latin typeface="+mj-lt"/>
                  <a:sym typeface="Symbol" charset="2"/>
                </a:endParaRPr>
              </a:p>
            </p:txBody>
          </p:sp>
          <p:sp>
            <p:nvSpPr>
              <p:cNvPr id="160841" name="Text Box 11"/>
              <p:cNvSpPr txBox="1">
                <a:spLocks noChangeArrowheads="1"/>
              </p:cNvSpPr>
              <p:nvPr/>
            </p:nvSpPr>
            <p:spPr bwMode="auto">
              <a:xfrm>
                <a:off x="4113517" y="2961144"/>
                <a:ext cx="839788" cy="296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2451">
                    <a:solidFill>
                      <a:srgbClr val="000000"/>
                    </a:solidFill>
                    <a:miter lim="800000"/>
                    <a:headEnd/>
                    <a:tailEnd/>
                  </a14:hiddenLine>
                </a:ext>
              </a:extLst>
            </p:spPr>
            <p:txBody>
              <a:bodyPr lIns="80138" tIns="40069" rIns="80138" bIns="40069" anchor="b">
                <a:spAutoFit/>
              </a:bodyPr>
              <a:lstStyle>
                <a:lvl1pPr defTabSz="8016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016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016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s-ES" sz="1400" b="1" dirty="0">
                    <a:solidFill>
                      <a:srgbClr val="000000"/>
                    </a:solidFill>
                    <a:latin typeface="+mj-lt"/>
                    <a:sym typeface="Symbol" panose="05050102010706020507" pitchFamily="18" charset="2"/>
                  </a:rPr>
                  <a:t>49 - 36</a:t>
                </a:r>
                <a:endParaRPr lang="en-GB" altLang="es-ES" sz="1400" b="1" baseline="30000" dirty="0">
                  <a:solidFill>
                    <a:srgbClr val="FFFFFF"/>
                  </a:solidFill>
                  <a:latin typeface="+mj-lt"/>
                  <a:sym typeface="Symbol" panose="05050102010706020507" pitchFamily="18" charset="2"/>
                </a:endParaRPr>
              </a:p>
            </p:txBody>
          </p:sp>
        </p:grpSp>
        <p:grpSp>
          <p:nvGrpSpPr>
            <p:cNvPr id="160796" name="Agrupar 191"/>
            <p:cNvGrpSpPr>
              <a:grpSpLocks/>
            </p:cNvGrpSpPr>
            <p:nvPr/>
          </p:nvGrpSpPr>
          <p:grpSpPr bwMode="auto">
            <a:xfrm>
              <a:off x="7329487" y="3644900"/>
              <a:ext cx="962025" cy="457200"/>
              <a:chOff x="4052888" y="2895558"/>
              <a:chExt cx="962025" cy="457200"/>
            </a:xfrm>
          </p:grpSpPr>
          <p:sp>
            <p:nvSpPr>
              <p:cNvPr id="193" name="Rectángulo redondeado 192"/>
              <p:cNvSpPr/>
              <p:nvPr/>
            </p:nvSpPr>
            <p:spPr bwMode="auto">
              <a:xfrm>
                <a:off x="4052888" y="2895558"/>
                <a:ext cx="962025" cy="457200"/>
              </a:xfrm>
              <a:prstGeom prst="roundRect">
                <a:avLst/>
              </a:prstGeom>
              <a:solidFill>
                <a:schemeClr val="bg1">
                  <a:alpha val="60000"/>
                </a:scheme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fontAlgn="auto">
                  <a:spcBef>
                    <a:spcPts val="0"/>
                  </a:spcBef>
                  <a:spcAft>
                    <a:spcPts val="0"/>
                  </a:spcAft>
                  <a:buFont typeface="Symbol" charset="2"/>
                  <a:buNone/>
                  <a:defRPr/>
                </a:pPr>
                <a:endParaRPr lang="es-ES_tradnl" sz="1600">
                  <a:solidFill>
                    <a:srgbClr val="000000"/>
                  </a:solidFill>
                  <a:latin typeface="+mj-lt"/>
                  <a:sym typeface="Symbol" charset="2"/>
                </a:endParaRPr>
              </a:p>
            </p:txBody>
          </p:sp>
          <p:sp>
            <p:nvSpPr>
              <p:cNvPr id="160839" name="Text Box 11"/>
              <p:cNvSpPr txBox="1">
                <a:spLocks noChangeArrowheads="1"/>
              </p:cNvSpPr>
              <p:nvPr/>
            </p:nvSpPr>
            <p:spPr bwMode="auto">
              <a:xfrm>
                <a:off x="4114801" y="2961144"/>
                <a:ext cx="838200" cy="296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2451">
                    <a:solidFill>
                      <a:srgbClr val="000000"/>
                    </a:solidFill>
                    <a:miter lim="800000"/>
                    <a:headEnd/>
                    <a:tailEnd/>
                  </a14:hiddenLine>
                </a:ext>
              </a:extLst>
            </p:spPr>
            <p:txBody>
              <a:bodyPr lIns="80138" tIns="40069" rIns="80138" bIns="40069" anchor="b">
                <a:spAutoFit/>
              </a:bodyPr>
              <a:lstStyle>
                <a:lvl1pPr defTabSz="8016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016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016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s-ES" sz="1400" b="1">
                    <a:solidFill>
                      <a:srgbClr val="000000"/>
                    </a:solidFill>
                    <a:latin typeface="+mj-lt"/>
                    <a:sym typeface="Symbol" panose="05050102010706020507" pitchFamily="18" charset="2"/>
                  </a:rPr>
                  <a:t>≤ 35</a:t>
                </a:r>
                <a:endParaRPr lang="en-GB" altLang="es-ES" sz="1400" b="1" baseline="30000">
                  <a:solidFill>
                    <a:srgbClr val="FFFFFF"/>
                  </a:solidFill>
                  <a:latin typeface="+mj-lt"/>
                  <a:sym typeface="Symbol" panose="05050102010706020507" pitchFamily="18" charset="2"/>
                </a:endParaRPr>
              </a:p>
            </p:txBody>
          </p:sp>
        </p:grpSp>
        <p:grpSp>
          <p:nvGrpSpPr>
            <p:cNvPr id="160797" name="Agrupar 194"/>
            <p:cNvGrpSpPr>
              <a:grpSpLocks/>
            </p:cNvGrpSpPr>
            <p:nvPr/>
          </p:nvGrpSpPr>
          <p:grpSpPr bwMode="auto">
            <a:xfrm>
              <a:off x="4198144" y="4178300"/>
              <a:ext cx="963216" cy="457200"/>
              <a:chOff x="4052523" y="2895558"/>
              <a:chExt cx="963216" cy="457200"/>
            </a:xfrm>
          </p:grpSpPr>
          <p:sp>
            <p:nvSpPr>
              <p:cNvPr id="196" name="Rectángulo redondeado 195"/>
              <p:cNvSpPr/>
              <p:nvPr/>
            </p:nvSpPr>
            <p:spPr bwMode="auto">
              <a:xfrm>
                <a:off x="4052523" y="2895558"/>
                <a:ext cx="963216" cy="457200"/>
              </a:xfrm>
              <a:prstGeom prst="roundRect">
                <a:avLst/>
              </a:prstGeom>
              <a:solidFill>
                <a:schemeClr val="bg1">
                  <a:alpha val="60000"/>
                </a:scheme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fontAlgn="auto">
                  <a:spcBef>
                    <a:spcPts val="0"/>
                  </a:spcBef>
                  <a:spcAft>
                    <a:spcPts val="0"/>
                  </a:spcAft>
                  <a:buFont typeface="Symbol" charset="2"/>
                  <a:buNone/>
                  <a:defRPr/>
                </a:pPr>
                <a:endParaRPr lang="es-ES_tradnl" sz="1600">
                  <a:solidFill>
                    <a:srgbClr val="000000"/>
                  </a:solidFill>
                  <a:latin typeface="+mj-lt"/>
                  <a:sym typeface="Symbol" charset="2"/>
                </a:endParaRPr>
              </a:p>
            </p:txBody>
          </p:sp>
          <p:sp>
            <p:nvSpPr>
              <p:cNvPr id="160837" name="Text Box 11"/>
              <p:cNvSpPr txBox="1">
                <a:spLocks noChangeArrowheads="1"/>
              </p:cNvSpPr>
              <p:nvPr/>
            </p:nvSpPr>
            <p:spPr bwMode="auto">
              <a:xfrm>
                <a:off x="4113642" y="2961144"/>
                <a:ext cx="839787" cy="296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2451">
                    <a:solidFill>
                      <a:srgbClr val="000000"/>
                    </a:solidFill>
                    <a:miter lim="800000"/>
                    <a:headEnd/>
                    <a:tailEnd/>
                  </a14:hiddenLine>
                </a:ext>
              </a:extLst>
            </p:spPr>
            <p:txBody>
              <a:bodyPr lIns="80138" tIns="40069" rIns="80138" bIns="40069" anchor="b">
                <a:spAutoFit/>
              </a:bodyPr>
              <a:lstStyle>
                <a:lvl1pPr defTabSz="8016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016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016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s-ES" sz="1400" b="1" dirty="0">
                    <a:solidFill>
                      <a:srgbClr val="000000"/>
                    </a:solidFill>
                    <a:latin typeface="+mj-lt"/>
                    <a:sym typeface="Symbol" panose="05050102010706020507" pitchFamily="18" charset="2"/>
                  </a:rPr>
                  <a:t>0 - 1</a:t>
                </a:r>
                <a:endParaRPr lang="en-GB" altLang="es-ES" sz="1400" b="1" baseline="30000" dirty="0">
                  <a:solidFill>
                    <a:srgbClr val="FFFFFF"/>
                  </a:solidFill>
                  <a:latin typeface="+mj-lt"/>
                  <a:sym typeface="Symbol" panose="05050102010706020507" pitchFamily="18" charset="2"/>
                </a:endParaRPr>
              </a:p>
            </p:txBody>
          </p:sp>
        </p:grpSp>
        <p:grpSp>
          <p:nvGrpSpPr>
            <p:cNvPr id="160798" name="Agrupar 197"/>
            <p:cNvGrpSpPr>
              <a:grpSpLocks/>
            </p:cNvGrpSpPr>
            <p:nvPr/>
          </p:nvGrpSpPr>
          <p:grpSpPr bwMode="auto">
            <a:xfrm>
              <a:off x="5250657" y="4178300"/>
              <a:ext cx="964406" cy="457200"/>
              <a:chOff x="4051793" y="2895558"/>
              <a:chExt cx="964406" cy="457200"/>
            </a:xfrm>
          </p:grpSpPr>
          <p:sp>
            <p:nvSpPr>
              <p:cNvPr id="199" name="Rectángulo redondeado 198"/>
              <p:cNvSpPr/>
              <p:nvPr/>
            </p:nvSpPr>
            <p:spPr bwMode="auto">
              <a:xfrm>
                <a:off x="4051793" y="2895558"/>
                <a:ext cx="964406" cy="457200"/>
              </a:xfrm>
              <a:prstGeom prst="roundRect">
                <a:avLst/>
              </a:prstGeom>
              <a:solidFill>
                <a:srgbClr val="6495C4">
                  <a:alpha val="60000"/>
                </a:srgbClr>
              </a:solidFill>
              <a:ln w="9525" cap="flat" cmpd="sng" algn="ctr">
                <a:solidFill>
                  <a:srgbClr val="004586"/>
                </a:solidFill>
                <a:prstDash val="solid"/>
                <a:round/>
                <a:headEnd type="none" w="med" len="med"/>
                <a:tailEnd type="none" w="med" len="med"/>
              </a:ln>
              <a:effectLst>
                <a:outerShdw blurRad="50800" dist="38100" dir="2700000" algn="tl" rotWithShape="0">
                  <a:srgbClr val="004586">
                    <a:alpha val="43000"/>
                  </a:srgbClr>
                </a:outerShdw>
              </a:effectLst>
            </p:spPr>
            <p:txBody>
              <a:bodyPr/>
              <a:lstStyle/>
              <a:p>
                <a:pPr algn="ctr" fontAlgn="auto">
                  <a:spcBef>
                    <a:spcPts val="0"/>
                  </a:spcBef>
                  <a:spcAft>
                    <a:spcPts val="0"/>
                  </a:spcAft>
                  <a:buFont typeface="Symbol" charset="2"/>
                  <a:buNone/>
                  <a:defRPr/>
                </a:pPr>
                <a:endParaRPr lang="es-ES_tradnl" sz="1600">
                  <a:solidFill>
                    <a:srgbClr val="000000"/>
                  </a:solidFill>
                  <a:latin typeface="+mj-lt"/>
                  <a:sym typeface="Symbol" charset="2"/>
                </a:endParaRPr>
              </a:p>
            </p:txBody>
          </p:sp>
          <p:sp>
            <p:nvSpPr>
              <p:cNvPr id="160835" name="Text Box 11"/>
              <p:cNvSpPr txBox="1">
                <a:spLocks noChangeArrowheads="1"/>
              </p:cNvSpPr>
              <p:nvPr/>
            </p:nvSpPr>
            <p:spPr bwMode="auto">
              <a:xfrm>
                <a:off x="4114499" y="2961144"/>
                <a:ext cx="839787" cy="296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2451">
                    <a:solidFill>
                      <a:srgbClr val="000000"/>
                    </a:solidFill>
                    <a:miter lim="800000"/>
                    <a:headEnd/>
                    <a:tailEnd/>
                  </a14:hiddenLine>
                </a:ext>
              </a:extLst>
            </p:spPr>
            <p:txBody>
              <a:bodyPr lIns="80138" tIns="40069" rIns="80138" bIns="40069" anchor="b">
                <a:spAutoFit/>
              </a:bodyPr>
              <a:lstStyle>
                <a:lvl1pPr defTabSz="8016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016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016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s-ES" sz="1400" b="1" dirty="0">
                    <a:solidFill>
                      <a:srgbClr val="000000"/>
                    </a:solidFill>
                    <a:latin typeface="+mj-lt"/>
                    <a:sym typeface="Symbol" panose="05050102010706020507" pitchFamily="18" charset="2"/>
                  </a:rPr>
                  <a:t>2</a:t>
                </a:r>
                <a:endParaRPr lang="en-GB" altLang="es-ES" sz="1400" b="1" baseline="30000" dirty="0">
                  <a:solidFill>
                    <a:srgbClr val="FFFFFF"/>
                  </a:solidFill>
                  <a:latin typeface="+mj-lt"/>
                  <a:sym typeface="Symbol" panose="05050102010706020507" pitchFamily="18" charset="2"/>
                </a:endParaRPr>
              </a:p>
            </p:txBody>
          </p:sp>
        </p:grpSp>
        <p:grpSp>
          <p:nvGrpSpPr>
            <p:cNvPr id="160799" name="Agrupar 200"/>
            <p:cNvGrpSpPr>
              <a:grpSpLocks/>
            </p:cNvGrpSpPr>
            <p:nvPr/>
          </p:nvGrpSpPr>
          <p:grpSpPr bwMode="auto">
            <a:xfrm>
              <a:off x="6281737" y="4178300"/>
              <a:ext cx="964406" cy="457200"/>
              <a:chOff x="4051604" y="2895558"/>
              <a:chExt cx="964406" cy="457200"/>
            </a:xfrm>
          </p:grpSpPr>
          <p:sp>
            <p:nvSpPr>
              <p:cNvPr id="202" name="Rectángulo redondeado 201"/>
              <p:cNvSpPr/>
              <p:nvPr/>
            </p:nvSpPr>
            <p:spPr bwMode="auto">
              <a:xfrm>
                <a:off x="4051604" y="2895558"/>
                <a:ext cx="964406" cy="457200"/>
              </a:xfrm>
              <a:prstGeom prst="roundRect">
                <a:avLst/>
              </a:prstGeom>
              <a:solidFill>
                <a:schemeClr val="bg1">
                  <a:alpha val="60000"/>
                </a:schemeClr>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fontAlgn="auto">
                  <a:spcBef>
                    <a:spcPts val="0"/>
                  </a:spcBef>
                  <a:spcAft>
                    <a:spcPts val="0"/>
                  </a:spcAft>
                  <a:buFont typeface="Symbol" charset="2"/>
                  <a:buNone/>
                  <a:defRPr/>
                </a:pPr>
                <a:endParaRPr lang="es-ES_tradnl" sz="1600">
                  <a:solidFill>
                    <a:srgbClr val="000000"/>
                  </a:solidFill>
                  <a:latin typeface="+mj-lt"/>
                  <a:sym typeface="Symbol" charset="2"/>
                </a:endParaRPr>
              </a:p>
            </p:txBody>
          </p:sp>
          <p:sp>
            <p:nvSpPr>
              <p:cNvPr id="160833" name="Text Box 11"/>
              <p:cNvSpPr txBox="1">
                <a:spLocks noChangeArrowheads="1"/>
              </p:cNvSpPr>
              <p:nvPr/>
            </p:nvSpPr>
            <p:spPr bwMode="auto">
              <a:xfrm>
                <a:off x="4113517" y="2961144"/>
                <a:ext cx="839788" cy="296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2451">
                    <a:solidFill>
                      <a:srgbClr val="000000"/>
                    </a:solidFill>
                    <a:miter lim="800000"/>
                    <a:headEnd/>
                    <a:tailEnd/>
                  </a14:hiddenLine>
                </a:ext>
              </a:extLst>
            </p:spPr>
            <p:txBody>
              <a:bodyPr lIns="80138" tIns="40069" rIns="80138" bIns="40069" anchor="b">
                <a:spAutoFit/>
              </a:bodyPr>
              <a:lstStyle>
                <a:lvl1pPr defTabSz="8016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016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016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s-ES" sz="1400" b="1">
                    <a:solidFill>
                      <a:srgbClr val="000000"/>
                    </a:solidFill>
                    <a:latin typeface="+mj-lt"/>
                    <a:sym typeface="Symbol" panose="05050102010706020507" pitchFamily="18" charset="2"/>
                  </a:rPr>
                  <a:t>3</a:t>
                </a:r>
                <a:endParaRPr lang="en-GB" altLang="es-ES" sz="1400" b="1" baseline="30000">
                  <a:solidFill>
                    <a:srgbClr val="FFFFFF"/>
                  </a:solidFill>
                  <a:latin typeface="+mj-lt"/>
                  <a:sym typeface="Symbol" panose="05050102010706020507" pitchFamily="18" charset="2"/>
                </a:endParaRPr>
              </a:p>
            </p:txBody>
          </p:sp>
        </p:grpSp>
        <p:grpSp>
          <p:nvGrpSpPr>
            <p:cNvPr id="160800" name="Agrupar 203"/>
            <p:cNvGrpSpPr>
              <a:grpSpLocks/>
            </p:cNvGrpSpPr>
            <p:nvPr/>
          </p:nvGrpSpPr>
          <p:grpSpPr bwMode="auto">
            <a:xfrm>
              <a:off x="7329487" y="4178300"/>
              <a:ext cx="962025" cy="457200"/>
              <a:chOff x="4052888" y="2895558"/>
              <a:chExt cx="962025" cy="457200"/>
            </a:xfrm>
          </p:grpSpPr>
          <p:sp>
            <p:nvSpPr>
              <p:cNvPr id="205" name="Rectángulo redondeado 204"/>
              <p:cNvSpPr/>
              <p:nvPr/>
            </p:nvSpPr>
            <p:spPr bwMode="auto">
              <a:xfrm>
                <a:off x="4052888" y="2895558"/>
                <a:ext cx="962025" cy="457200"/>
              </a:xfrm>
              <a:prstGeom prst="roundRect">
                <a:avLst/>
              </a:prstGeom>
              <a:solidFill>
                <a:schemeClr val="bg1">
                  <a:alpha val="60000"/>
                </a:scheme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fontAlgn="auto">
                  <a:spcBef>
                    <a:spcPts val="0"/>
                  </a:spcBef>
                  <a:spcAft>
                    <a:spcPts val="0"/>
                  </a:spcAft>
                  <a:buFont typeface="Symbol" charset="2"/>
                  <a:buNone/>
                  <a:defRPr/>
                </a:pPr>
                <a:endParaRPr lang="es-ES_tradnl" sz="1600">
                  <a:solidFill>
                    <a:srgbClr val="000000"/>
                  </a:solidFill>
                  <a:latin typeface="+mj-lt"/>
                  <a:sym typeface="Symbol" charset="2"/>
                </a:endParaRPr>
              </a:p>
            </p:txBody>
          </p:sp>
          <p:sp>
            <p:nvSpPr>
              <p:cNvPr id="160831" name="Text Box 11"/>
              <p:cNvSpPr txBox="1">
                <a:spLocks noChangeArrowheads="1"/>
              </p:cNvSpPr>
              <p:nvPr/>
            </p:nvSpPr>
            <p:spPr bwMode="auto">
              <a:xfrm>
                <a:off x="4114801" y="2961144"/>
                <a:ext cx="838200" cy="296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2451">
                    <a:solidFill>
                      <a:srgbClr val="000000"/>
                    </a:solidFill>
                    <a:miter lim="800000"/>
                    <a:headEnd/>
                    <a:tailEnd/>
                  </a14:hiddenLine>
                </a:ext>
              </a:extLst>
            </p:spPr>
            <p:txBody>
              <a:bodyPr lIns="80138" tIns="40069" rIns="80138" bIns="40069" anchor="b">
                <a:spAutoFit/>
              </a:bodyPr>
              <a:lstStyle>
                <a:lvl1pPr defTabSz="8016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016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016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s-ES" sz="1400" b="1">
                    <a:solidFill>
                      <a:srgbClr val="000000"/>
                    </a:solidFill>
                    <a:latin typeface="+mj-lt"/>
                    <a:sym typeface="Symbol" panose="05050102010706020507" pitchFamily="18" charset="2"/>
                  </a:rPr>
                  <a:t>4</a:t>
                </a:r>
                <a:endParaRPr lang="en-GB" altLang="es-ES" sz="1400" b="1" baseline="30000">
                  <a:solidFill>
                    <a:srgbClr val="FFFFFF"/>
                  </a:solidFill>
                  <a:latin typeface="+mj-lt"/>
                  <a:sym typeface="Symbol" panose="05050102010706020507" pitchFamily="18" charset="2"/>
                </a:endParaRPr>
              </a:p>
            </p:txBody>
          </p:sp>
        </p:grpSp>
        <p:grpSp>
          <p:nvGrpSpPr>
            <p:cNvPr id="160801" name="Agrupar 207"/>
            <p:cNvGrpSpPr>
              <a:grpSpLocks/>
            </p:cNvGrpSpPr>
            <p:nvPr/>
          </p:nvGrpSpPr>
          <p:grpSpPr bwMode="auto">
            <a:xfrm>
              <a:off x="4198144" y="4711700"/>
              <a:ext cx="963216" cy="457200"/>
              <a:chOff x="4052523" y="2895558"/>
              <a:chExt cx="963216" cy="457200"/>
            </a:xfrm>
          </p:grpSpPr>
          <p:sp>
            <p:nvSpPr>
              <p:cNvPr id="209" name="Rectángulo redondeado 208"/>
              <p:cNvSpPr/>
              <p:nvPr/>
            </p:nvSpPr>
            <p:spPr bwMode="auto">
              <a:xfrm>
                <a:off x="4052523" y="2895558"/>
                <a:ext cx="963216" cy="457200"/>
              </a:xfrm>
              <a:prstGeom prst="roundRect">
                <a:avLst/>
              </a:prstGeom>
              <a:solidFill>
                <a:srgbClr val="6495C4">
                  <a:alpha val="60000"/>
                </a:srgbClr>
              </a:solidFill>
              <a:ln w="9525" cap="flat" cmpd="sng" algn="ctr">
                <a:solidFill>
                  <a:schemeClr val="tx1"/>
                </a:solidFill>
                <a:prstDash val="solid"/>
                <a:round/>
                <a:headEnd type="none" w="med" len="med"/>
                <a:tailEnd type="none" w="med" len="med"/>
              </a:ln>
              <a:effectLst>
                <a:outerShdw blurRad="50800" dist="38100" dir="2700000" algn="tl" rotWithShape="0">
                  <a:srgbClr val="004586">
                    <a:alpha val="43000"/>
                  </a:srgbClr>
                </a:outerShdw>
              </a:effectLst>
            </p:spPr>
            <p:txBody>
              <a:bodyPr/>
              <a:lstStyle/>
              <a:p>
                <a:pPr algn="ctr" fontAlgn="auto">
                  <a:spcBef>
                    <a:spcPts val="0"/>
                  </a:spcBef>
                  <a:spcAft>
                    <a:spcPts val="0"/>
                  </a:spcAft>
                  <a:buFont typeface="Symbol" charset="2"/>
                  <a:buNone/>
                  <a:defRPr/>
                </a:pPr>
                <a:endParaRPr lang="es-ES_tradnl" sz="1600">
                  <a:solidFill>
                    <a:srgbClr val="000000"/>
                  </a:solidFill>
                  <a:latin typeface="+mj-lt"/>
                  <a:sym typeface="Symbol" charset="2"/>
                </a:endParaRPr>
              </a:p>
            </p:txBody>
          </p:sp>
          <p:sp>
            <p:nvSpPr>
              <p:cNvPr id="160829" name="Text Box 11"/>
              <p:cNvSpPr txBox="1">
                <a:spLocks noChangeArrowheads="1"/>
              </p:cNvSpPr>
              <p:nvPr/>
            </p:nvSpPr>
            <p:spPr bwMode="auto">
              <a:xfrm>
                <a:off x="4113642" y="2961144"/>
                <a:ext cx="839787" cy="296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2451">
                    <a:solidFill>
                      <a:srgbClr val="000000"/>
                    </a:solidFill>
                    <a:miter lim="800000"/>
                    <a:headEnd/>
                    <a:tailEnd/>
                  </a14:hiddenLine>
                </a:ext>
              </a:extLst>
            </p:spPr>
            <p:txBody>
              <a:bodyPr lIns="80138" tIns="40069" rIns="80138" bIns="40069" anchor="b">
                <a:spAutoFit/>
              </a:bodyPr>
              <a:lstStyle>
                <a:lvl1pPr defTabSz="8016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016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016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s-ES" sz="1400" b="1">
                    <a:solidFill>
                      <a:srgbClr val="1E1C11"/>
                    </a:solidFill>
                    <a:latin typeface="+mj-lt"/>
                    <a:sym typeface="Symbol" panose="05050102010706020507" pitchFamily="18" charset="2"/>
                  </a:rPr>
                  <a:t>0</a:t>
                </a:r>
                <a:endParaRPr lang="en-GB" altLang="es-ES" sz="1400" b="1" baseline="30000">
                  <a:solidFill>
                    <a:srgbClr val="1E1C11"/>
                  </a:solidFill>
                  <a:latin typeface="+mj-lt"/>
                  <a:sym typeface="Symbol" panose="05050102010706020507" pitchFamily="18" charset="2"/>
                </a:endParaRPr>
              </a:p>
            </p:txBody>
          </p:sp>
        </p:grpSp>
        <p:grpSp>
          <p:nvGrpSpPr>
            <p:cNvPr id="160802" name="Agrupar 211"/>
            <p:cNvGrpSpPr>
              <a:grpSpLocks/>
            </p:cNvGrpSpPr>
            <p:nvPr/>
          </p:nvGrpSpPr>
          <p:grpSpPr bwMode="auto">
            <a:xfrm>
              <a:off x="5250657" y="4711700"/>
              <a:ext cx="964406" cy="457200"/>
              <a:chOff x="4051793" y="2895558"/>
              <a:chExt cx="964406" cy="457200"/>
            </a:xfrm>
          </p:grpSpPr>
          <p:sp>
            <p:nvSpPr>
              <p:cNvPr id="213" name="Rectángulo redondeado 212"/>
              <p:cNvSpPr/>
              <p:nvPr/>
            </p:nvSpPr>
            <p:spPr bwMode="auto">
              <a:xfrm>
                <a:off x="4051793" y="2895558"/>
                <a:ext cx="964406" cy="457200"/>
              </a:xfrm>
              <a:prstGeom prst="roundRect">
                <a:avLst/>
              </a:prstGeom>
              <a:solidFill>
                <a:schemeClr val="bg1">
                  <a:lumMod val="95000"/>
                  <a:alpha val="60000"/>
                </a:scheme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fontAlgn="auto">
                  <a:spcBef>
                    <a:spcPts val="0"/>
                  </a:spcBef>
                  <a:spcAft>
                    <a:spcPts val="0"/>
                  </a:spcAft>
                  <a:buFont typeface="Symbol" charset="2"/>
                  <a:buNone/>
                  <a:defRPr/>
                </a:pPr>
                <a:endParaRPr lang="es-ES_tradnl" sz="1600">
                  <a:solidFill>
                    <a:srgbClr val="000000"/>
                  </a:solidFill>
                  <a:latin typeface="+mj-lt"/>
                  <a:sym typeface="Symbol" charset="2"/>
                </a:endParaRPr>
              </a:p>
            </p:txBody>
          </p:sp>
          <p:sp>
            <p:nvSpPr>
              <p:cNvPr id="160827" name="Text Box 11"/>
              <p:cNvSpPr txBox="1">
                <a:spLocks noChangeArrowheads="1"/>
              </p:cNvSpPr>
              <p:nvPr/>
            </p:nvSpPr>
            <p:spPr bwMode="auto">
              <a:xfrm>
                <a:off x="4114499" y="2961144"/>
                <a:ext cx="839787" cy="296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2451">
                    <a:solidFill>
                      <a:srgbClr val="000000"/>
                    </a:solidFill>
                    <a:miter lim="800000"/>
                    <a:headEnd/>
                    <a:tailEnd/>
                  </a14:hiddenLine>
                </a:ext>
              </a:extLst>
            </p:spPr>
            <p:txBody>
              <a:bodyPr lIns="80138" tIns="40069" rIns="80138" bIns="40069" anchor="b">
                <a:spAutoFit/>
              </a:bodyPr>
              <a:lstStyle>
                <a:lvl1pPr defTabSz="8016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016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016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s-ES" sz="1400" b="1">
                    <a:solidFill>
                      <a:srgbClr val="004586"/>
                    </a:solidFill>
                    <a:latin typeface="+mj-lt"/>
                    <a:sym typeface="Symbol" panose="05050102010706020507" pitchFamily="18" charset="2"/>
                  </a:rPr>
                  <a:t>1-2</a:t>
                </a:r>
                <a:endParaRPr lang="en-GB" altLang="es-ES" sz="1400" b="1" baseline="30000">
                  <a:solidFill>
                    <a:srgbClr val="004586"/>
                  </a:solidFill>
                  <a:latin typeface="+mj-lt"/>
                  <a:sym typeface="Symbol" panose="05050102010706020507" pitchFamily="18" charset="2"/>
                </a:endParaRPr>
              </a:p>
            </p:txBody>
          </p:sp>
        </p:grpSp>
        <p:grpSp>
          <p:nvGrpSpPr>
            <p:cNvPr id="160803" name="Agrupar 214"/>
            <p:cNvGrpSpPr>
              <a:grpSpLocks/>
            </p:cNvGrpSpPr>
            <p:nvPr/>
          </p:nvGrpSpPr>
          <p:grpSpPr bwMode="auto">
            <a:xfrm>
              <a:off x="6281737" y="4711700"/>
              <a:ext cx="964406" cy="457200"/>
              <a:chOff x="4051604" y="2895558"/>
              <a:chExt cx="964406" cy="457200"/>
            </a:xfrm>
          </p:grpSpPr>
          <p:sp>
            <p:nvSpPr>
              <p:cNvPr id="216" name="Rectángulo redondeado 215"/>
              <p:cNvSpPr/>
              <p:nvPr/>
            </p:nvSpPr>
            <p:spPr bwMode="auto">
              <a:xfrm>
                <a:off x="4051604" y="2895558"/>
                <a:ext cx="964406" cy="457200"/>
              </a:xfrm>
              <a:prstGeom prst="roundRect">
                <a:avLst/>
              </a:prstGeom>
              <a:solidFill>
                <a:schemeClr val="bg1">
                  <a:alpha val="60000"/>
                </a:scheme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fontAlgn="auto">
                  <a:spcBef>
                    <a:spcPts val="0"/>
                  </a:spcBef>
                  <a:spcAft>
                    <a:spcPts val="0"/>
                  </a:spcAft>
                  <a:buFont typeface="Symbol" charset="2"/>
                  <a:buNone/>
                  <a:defRPr/>
                </a:pPr>
                <a:endParaRPr lang="es-ES_tradnl" sz="1600">
                  <a:solidFill>
                    <a:srgbClr val="000000"/>
                  </a:solidFill>
                  <a:latin typeface="+mj-lt"/>
                  <a:sym typeface="Symbol" charset="2"/>
                </a:endParaRPr>
              </a:p>
            </p:txBody>
          </p:sp>
          <p:sp>
            <p:nvSpPr>
              <p:cNvPr id="160825" name="Text Box 11"/>
              <p:cNvSpPr txBox="1">
                <a:spLocks noChangeArrowheads="1"/>
              </p:cNvSpPr>
              <p:nvPr/>
            </p:nvSpPr>
            <p:spPr bwMode="auto">
              <a:xfrm>
                <a:off x="4113517" y="2961144"/>
                <a:ext cx="839788" cy="296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2451">
                    <a:solidFill>
                      <a:srgbClr val="000000"/>
                    </a:solidFill>
                    <a:miter lim="800000"/>
                    <a:headEnd/>
                    <a:tailEnd/>
                  </a14:hiddenLine>
                </a:ext>
              </a:extLst>
            </p:spPr>
            <p:txBody>
              <a:bodyPr lIns="80138" tIns="40069" rIns="80138" bIns="40069" anchor="b">
                <a:spAutoFit/>
              </a:bodyPr>
              <a:lstStyle>
                <a:lvl1pPr defTabSz="8016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016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016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s-ES" sz="1400" b="1">
                    <a:solidFill>
                      <a:srgbClr val="004586"/>
                    </a:solidFill>
                    <a:latin typeface="+mj-lt"/>
                    <a:sym typeface="Symbol" panose="05050102010706020507" pitchFamily="18" charset="2"/>
                  </a:rPr>
                  <a:t>≥ 3</a:t>
                </a:r>
              </a:p>
            </p:txBody>
          </p:sp>
        </p:grpSp>
        <p:sp>
          <p:nvSpPr>
            <p:cNvPr id="219" name="Rectángulo redondeado 218"/>
            <p:cNvSpPr/>
            <p:nvPr/>
          </p:nvSpPr>
          <p:spPr bwMode="auto">
            <a:xfrm>
              <a:off x="7329488" y="4711700"/>
              <a:ext cx="962025" cy="457200"/>
            </a:xfrm>
            <a:prstGeom prst="roundRect">
              <a:avLst/>
            </a:prstGeom>
            <a:solidFill>
              <a:schemeClr val="bg1">
                <a:alpha val="60000"/>
              </a:scheme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fontAlgn="auto">
                <a:spcBef>
                  <a:spcPts val="0"/>
                </a:spcBef>
                <a:spcAft>
                  <a:spcPts val="0"/>
                </a:spcAft>
                <a:buFont typeface="Symbol" charset="2"/>
                <a:buNone/>
                <a:defRPr/>
              </a:pPr>
              <a:endParaRPr lang="es-ES_tradnl" sz="1600">
                <a:solidFill>
                  <a:srgbClr val="000000"/>
                </a:solidFill>
                <a:latin typeface="+mj-lt"/>
                <a:sym typeface="Symbol" charset="2"/>
              </a:endParaRPr>
            </a:p>
          </p:txBody>
        </p:sp>
        <p:sp>
          <p:nvSpPr>
            <p:cNvPr id="226" name="Rectángulo redondeado 225"/>
            <p:cNvSpPr/>
            <p:nvPr/>
          </p:nvSpPr>
          <p:spPr bwMode="auto">
            <a:xfrm>
              <a:off x="6281738" y="3111500"/>
              <a:ext cx="963216" cy="457200"/>
            </a:xfrm>
            <a:prstGeom prst="roundRect">
              <a:avLst/>
            </a:prstGeom>
            <a:solidFill>
              <a:schemeClr val="bg1">
                <a:alpha val="60000"/>
              </a:scheme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fontAlgn="auto">
                <a:spcBef>
                  <a:spcPts val="0"/>
                </a:spcBef>
                <a:spcAft>
                  <a:spcPts val="0"/>
                </a:spcAft>
                <a:buFont typeface="Symbol" charset="2"/>
                <a:buNone/>
                <a:defRPr/>
              </a:pPr>
              <a:endParaRPr lang="es-ES_tradnl" sz="1600">
                <a:solidFill>
                  <a:srgbClr val="000000"/>
                </a:solidFill>
                <a:latin typeface="+mj-lt"/>
                <a:sym typeface="Symbol" charset="2"/>
              </a:endParaRPr>
            </a:p>
          </p:txBody>
        </p:sp>
        <p:sp>
          <p:nvSpPr>
            <p:cNvPr id="227" name="Rectángulo redondeado 226"/>
            <p:cNvSpPr/>
            <p:nvPr/>
          </p:nvSpPr>
          <p:spPr bwMode="auto">
            <a:xfrm>
              <a:off x="7329488" y="3111500"/>
              <a:ext cx="962025" cy="457200"/>
            </a:xfrm>
            <a:prstGeom prst="roundRect">
              <a:avLst/>
            </a:prstGeom>
            <a:solidFill>
              <a:schemeClr val="bg1">
                <a:alpha val="60000"/>
              </a:scheme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fontAlgn="auto">
                <a:spcBef>
                  <a:spcPts val="0"/>
                </a:spcBef>
                <a:spcAft>
                  <a:spcPts val="0"/>
                </a:spcAft>
                <a:buFont typeface="Symbol" charset="2"/>
                <a:buNone/>
                <a:defRPr/>
              </a:pPr>
              <a:endParaRPr lang="es-ES_tradnl" sz="1600">
                <a:solidFill>
                  <a:srgbClr val="000000"/>
                </a:solidFill>
                <a:latin typeface="+mj-lt"/>
                <a:sym typeface="Symbol" charset="2"/>
              </a:endParaRPr>
            </a:p>
          </p:txBody>
        </p:sp>
        <p:grpSp>
          <p:nvGrpSpPr>
            <p:cNvPr id="160807" name="Agrupar 235"/>
            <p:cNvGrpSpPr>
              <a:grpSpLocks/>
            </p:cNvGrpSpPr>
            <p:nvPr/>
          </p:nvGrpSpPr>
          <p:grpSpPr bwMode="auto">
            <a:xfrm>
              <a:off x="4191000" y="2438400"/>
              <a:ext cx="963216" cy="457200"/>
              <a:chOff x="4052157" y="2895600"/>
              <a:chExt cx="963216" cy="457200"/>
            </a:xfrm>
          </p:grpSpPr>
          <p:sp>
            <p:nvSpPr>
              <p:cNvPr id="237" name="Rectángulo redondeado 236"/>
              <p:cNvSpPr/>
              <p:nvPr/>
            </p:nvSpPr>
            <p:spPr bwMode="auto">
              <a:xfrm>
                <a:off x="4052157" y="2895600"/>
                <a:ext cx="963216" cy="457200"/>
              </a:xfrm>
              <a:prstGeom prst="roundRect">
                <a:avLst/>
              </a:prstGeom>
              <a:solidFill>
                <a:schemeClr val="bg1"/>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fontAlgn="auto">
                  <a:spcBef>
                    <a:spcPts val="0"/>
                  </a:spcBef>
                  <a:spcAft>
                    <a:spcPts val="0"/>
                  </a:spcAft>
                  <a:buFont typeface="Symbol" charset="2"/>
                  <a:buNone/>
                  <a:defRPr/>
                </a:pPr>
                <a:endParaRPr lang="es-ES_tradnl" sz="1600">
                  <a:solidFill>
                    <a:srgbClr val="2D2DB9"/>
                  </a:solidFill>
                  <a:latin typeface="+mj-lt"/>
                  <a:sym typeface="Symbol" charset="2"/>
                </a:endParaRPr>
              </a:p>
            </p:txBody>
          </p:sp>
          <p:sp>
            <p:nvSpPr>
              <p:cNvPr id="160823" name="Text Box 11"/>
              <p:cNvSpPr txBox="1">
                <a:spLocks noChangeArrowheads="1"/>
              </p:cNvSpPr>
              <p:nvPr/>
            </p:nvSpPr>
            <p:spPr bwMode="auto">
              <a:xfrm>
                <a:off x="4114070" y="2899630"/>
                <a:ext cx="839787" cy="35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2451">
                    <a:solidFill>
                      <a:srgbClr val="000000"/>
                    </a:solidFill>
                    <a:miter lim="800000"/>
                    <a:headEnd/>
                    <a:tailEnd/>
                  </a14:hiddenLine>
                </a:ext>
              </a:extLst>
            </p:spPr>
            <p:txBody>
              <a:bodyPr lIns="80138" tIns="40069" rIns="80138" bIns="40069" anchor="b">
                <a:spAutoFit/>
              </a:bodyPr>
              <a:lstStyle>
                <a:lvl1pPr defTabSz="8016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016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016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s-ES" sz="1800" b="1">
                    <a:solidFill>
                      <a:srgbClr val="004586"/>
                    </a:solidFill>
                    <a:latin typeface="+mj-lt"/>
                    <a:sym typeface="Symbol" panose="05050102010706020507" pitchFamily="18" charset="2"/>
                  </a:rPr>
                  <a:t>0</a:t>
                </a:r>
                <a:endParaRPr lang="en-GB" altLang="es-ES" sz="1800" b="1" baseline="30000">
                  <a:solidFill>
                    <a:srgbClr val="004586"/>
                  </a:solidFill>
                  <a:latin typeface="+mj-lt"/>
                  <a:sym typeface="Symbol" panose="05050102010706020507" pitchFamily="18" charset="2"/>
                </a:endParaRPr>
              </a:p>
            </p:txBody>
          </p:sp>
        </p:grpSp>
        <p:grpSp>
          <p:nvGrpSpPr>
            <p:cNvPr id="160808" name="Agrupar 238"/>
            <p:cNvGrpSpPr>
              <a:grpSpLocks/>
            </p:cNvGrpSpPr>
            <p:nvPr/>
          </p:nvGrpSpPr>
          <p:grpSpPr bwMode="auto">
            <a:xfrm>
              <a:off x="5243512" y="2438400"/>
              <a:ext cx="963216" cy="457200"/>
              <a:chOff x="4051426" y="2895600"/>
              <a:chExt cx="963216" cy="457200"/>
            </a:xfrm>
          </p:grpSpPr>
          <p:sp>
            <p:nvSpPr>
              <p:cNvPr id="240" name="Rectángulo redondeado 239"/>
              <p:cNvSpPr/>
              <p:nvPr/>
            </p:nvSpPr>
            <p:spPr bwMode="auto">
              <a:xfrm>
                <a:off x="4051426" y="2895600"/>
                <a:ext cx="963216" cy="457200"/>
              </a:xfrm>
              <a:prstGeom prst="roundRect">
                <a:avLst/>
              </a:prstGeom>
              <a:solidFill>
                <a:schemeClr val="bg1"/>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fontAlgn="auto">
                  <a:spcBef>
                    <a:spcPts val="0"/>
                  </a:spcBef>
                  <a:spcAft>
                    <a:spcPts val="0"/>
                  </a:spcAft>
                  <a:buFont typeface="Symbol" charset="2"/>
                  <a:buNone/>
                  <a:defRPr/>
                </a:pPr>
                <a:endParaRPr lang="es-ES_tradnl" sz="1600">
                  <a:solidFill>
                    <a:srgbClr val="2D2DB9"/>
                  </a:solidFill>
                  <a:latin typeface="+mj-lt"/>
                  <a:sym typeface="Symbol" charset="2"/>
                </a:endParaRPr>
              </a:p>
            </p:txBody>
          </p:sp>
          <p:sp>
            <p:nvSpPr>
              <p:cNvPr id="160821" name="Text Box 11"/>
              <p:cNvSpPr txBox="1">
                <a:spLocks noChangeArrowheads="1"/>
              </p:cNvSpPr>
              <p:nvPr/>
            </p:nvSpPr>
            <p:spPr bwMode="auto">
              <a:xfrm>
                <a:off x="4113339" y="2899630"/>
                <a:ext cx="839788" cy="35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2451">
                    <a:solidFill>
                      <a:srgbClr val="000000"/>
                    </a:solidFill>
                    <a:miter lim="800000"/>
                    <a:headEnd/>
                    <a:tailEnd/>
                  </a14:hiddenLine>
                </a:ext>
              </a:extLst>
            </p:spPr>
            <p:txBody>
              <a:bodyPr lIns="80138" tIns="40069" rIns="80138" bIns="40069" anchor="b">
                <a:spAutoFit/>
              </a:bodyPr>
              <a:lstStyle>
                <a:lvl1pPr defTabSz="8016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016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016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s-ES" sz="1800" b="1">
                    <a:solidFill>
                      <a:srgbClr val="004586"/>
                    </a:solidFill>
                    <a:latin typeface="+mj-lt"/>
                    <a:sym typeface="Symbol" panose="05050102010706020507" pitchFamily="18" charset="2"/>
                  </a:rPr>
                  <a:t>1</a:t>
                </a:r>
                <a:endParaRPr lang="en-GB" altLang="es-ES" sz="1800" b="1" baseline="30000">
                  <a:solidFill>
                    <a:srgbClr val="004586"/>
                  </a:solidFill>
                  <a:latin typeface="+mj-lt"/>
                  <a:sym typeface="Symbol" panose="05050102010706020507" pitchFamily="18" charset="2"/>
                </a:endParaRPr>
              </a:p>
            </p:txBody>
          </p:sp>
        </p:grpSp>
        <p:grpSp>
          <p:nvGrpSpPr>
            <p:cNvPr id="160809" name="Agrupar 241"/>
            <p:cNvGrpSpPr>
              <a:grpSpLocks/>
            </p:cNvGrpSpPr>
            <p:nvPr/>
          </p:nvGrpSpPr>
          <p:grpSpPr bwMode="auto">
            <a:xfrm>
              <a:off x="6275785" y="2438400"/>
              <a:ext cx="963215" cy="457200"/>
              <a:chOff x="4052430" y="2895600"/>
              <a:chExt cx="963215" cy="457200"/>
            </a:xfrm>
          </p:grpSpPr>
          <p:sp>
            <p:nvSpPr>
              <p:cNvPr id="243" name="Rectángulo redondeado 242"/>
              <p:cNvSpPr/>
              <p:nvPr/>
            </p:nvSpPr>
            <p:spPr bwMode="auto">
              <a:xfrm>
                <a:off x="4052430" y="2895600"/>
                <a:ext cx="963215" cy="457200"/>
              </a:xfrm>
              <a:prstGeom prst="roundRect">
                <a:avLst/>
              </a:prstGeom>
              <a:solidFill>
                <a:schemeClr val="bg1"/>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fontAlgn="auto">
                  <a:spcBef>
                    <a:spcPts val="0"/>
                  </a:spcBef>
                  <a:spcAft>
                    <a:spcPts val="0"/>
                  </a:spcAft>
                  <a:buFont typeface="Symbol" charset="2"/>
                  <a:buNone/>
                  <a:defRPr/>
                </a:pPr>
                <a:endParaRPr lang="es-ES_tradnl" sz="1600">
                  <a:solidFill>
                    <a:srgbClr val="2D2DB9"/>
                  </a:solidFill>
                  <a:latin typeface="+mj-lt"/>
                  <a:sym typeface="Symbol" charset="2"/>
                </a:endParaRPr>
              </a:p>
            </p:txBody>
          </p:sp>
          <p:sp>
            <p:nvSpPr>
              <p:cNvPr id="160819" name="Text Box 11"/>
              <p:cNvSpPr txBox="1">
                <a:spLocks noChangeArrowheads="1"/>
              </p:cNvSpPr>
              <p:nvPr/>
            </p:nvSpPr>
            <p:spPr bwMode="auto">
              <a:xfrm>
                <a:off x="4113945" y="2899630"/>
                <a:ext cx="839788" cy="35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2451">
                    <a:solidFill>
                      <a:srgbClr val="000000"/>
                    </a:solidFill>
                    <a:miter lim="800000"/>
                    <a:headEnd/>
                    <a:tailEnd/>
                  </a14:hiddenLine>
                </a:ext>
              </a:extLst>
            </p:spPr>
            <p:txBody>
              <a:bodyPr lIns="80138" tIns="40069" rIns="80138" bIns="40069" anchor="b">
                <a:spAutoFit/>
              </a:bodyPr>
              <a:lstStyle>
                <a:lvl1pPr defTabSz="8016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016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016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s-ES" sz="1800" b="1">
                    <a:solidFill>
                      <a:srgbClr val="004586"/>
                    </a:solidFill>
                    <a:latin typeface="+mj-lt"/>
                    <a:sym typeface="Symbol" panose="05050102010706020507" pitchFamily="18" charset="2"/>
                  </a:rPr>
                  <a:t>2</a:t>
                </a:r>
                <a:endParaRPr lang="en-GB" altLang="es-ES" sz="1800" b="1" baseline="30000">
                  <a:solidFill>
                    <a:srgbClr val="004586"/>
                  </a:solidFill>
                  <a:latin typeface="+mj-lt"/>
                  <a:sym typeface="Symbol" panose="05050102010706020507" pitchFamily="18" charset="2"/>
                </a:endParaRPr>
              </a:p>
            </p:txBody>
          </p:sp>
        </p:grpSp>
        <p:grpSp>
          <p:nvGrpSpPr>
            <p:cNvPr id="160810" name="Agrupar 244"/>
            <p:cNvGrpSpPr>
              <a:grpSpLocks/>
            </p:cNvGrpSpPr>
            <p:nvPr/>
          </p:nvGrpSpPr>
          <p:grpSpPr bwMode="auto">
            <a:xfrm>
              <a:off x="7321153" y="2438400"/>
              <a:ext cx="964407" cy="457200"/>
              <a:chOff x="4051332" y="2895600"/>
              <a:chExt cx="964407" cy="457200"/>
            </a:xfrm>
          </p:grpSpPr>
          <p:sp>
            <p:nvSpPr>
              <p:cNvPr id="246" name="Rectángulo redondeado 245"/>
              <p:cNvSpPr/>
              <p:nvPr/>
            </p:nvSpPr>
            <p:spPr bwMode="auto">
              <a:xfrm>
                <a:off x="4051332" y="2895600"/>
                <a:ext cx="964407" cy="457200"/>
              </a:xfrm>
              <a:prstGeom prst="roundRect">
                <a:avLst/>
              </a:prstGeom>
              <a:solidFill>
                <a:schemeClr val="bg1"/>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fontAlgn="auto">
                  <a:spcBef>
                    <a:spcPts val="0"/>
                  </a:spcBef>
                  <a:spcAft>
                    <a:spcPts val="0"/>
                  </a:spcAft>
                  <a:buFont typeface="Symbol" charset="2"/>
                  <a:buNone/>
                  <a:defRPr/>
                </a:pPr>
                <a:endParaRPr lang="es-ES_tradnl" sz="1600">
                  <a:solidFill>
                    <a:srgbClr val="2D2DB9"/>
                  </a:solidFill>
                  <a:latin typeface="+mj-lt"/>
                  <a:sym typeface="Symbol" charset="2"/>
                </a:endParaRPr>
              </a:p>
            </p:txBody>
          </p:sp>
          <p:sp>
            <p:nvSpPr>
              <p:cNvPr id="160817" name="Text Box 11"/>
              <p:cNvSpPr txBox="1">
                <a:spLocks noChangeArrowheads="1"/>
              </p:cNvSpPr>
              <p:nvPr/>
            </p:nvSpPr>
            <p:spPr bwMode="auto">
              <a:xfrm>
                <a:off x="4113642" y="2899630"/>
                <a:ext cx="839787" cy="35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2451">
                    <a:solidFill>
                      <a:srgbClr val="000000"/>
                    </a:solidFill>
                    <a:miter lim="800000"/>
                    <a:headEnd/>
                    <a:tailEnd/>
                  </a14:hiddenLine>
                </a:ext>
              </a:extLst>
            </p:spPr>
            <p:txBody>
              <a:bodyPr lIns="80138" tIns="40069" rIns="80138" bIns="40069" anchor="b">
                <a:spAutoFit/>
              </a:bodyPr>
              <a:lstStyle>
                <a:lvl1pPr defTabSz="8016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016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016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s-ES" sz="1800" b="1">
                    <a:solidFill>
                      <a:srgbClr val="004586"/>
                    </a:solidFill>
                    <a:latin typeface="+mj-lt"/>
                    <a:sym typeface="Symbol" panose="05050102010706020507" pitchFamily="18" charset="2"/>
                  </a:rPr>
                  <a:t>3</a:t>
                </a:r>
                <a:endParaRPr lang="en-GB" altLang="es-ES" sz="1800" b="1" baseline="30000">
                  <a:solidFill>
                    <a:srgbClr val="004586"/>
                  </a:solidFill>
                  <a:latin typeface="+mj-lt"/>
                  <a:sym typeface="Symbol" panose="05050102010706020507" pitchFamily="18" charset="2"/>
                </a:endParaRPr>
              </a:p>
            </p:txBody>
          </p:sp>
        </p:grpSp>
        <p:sp>
          <p:nvSpPr>
            <p:cNvPr id="253" name="Rectángulo redondeado 252"/>
            <p:cNvSpPr/>
            <p:nvPr/>
          </p:nvSpPr>
          <p:spPr bwMode="auto">
            <a:xfrm>
              <a:off x="2057400" y="5334000"/>
              <a:ext cx="6400800" cy="838200"/>
            </a:xfrm>
            <a:prstGeom prst="roundRect">
              <a:avLst/>
            </a:prstGeom>
            <a:solidFill>
              <a:schemeClr val="accent6">
                <a:lumMod val="20000"/>
                <a:lumOff val="80000"/>
                <a:alpha val="60000"/>
              </a:schemeClr>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fontAlgn="auto">
                <a:spcBef>
                  <a:spcPts val="0"/>
                </a:spcBef>
                <a:spcAft>
                  <a:spcPts val="0"/>
                </a:spcAft>
                <a:buFont typeface="Symbol" charset="2"/>
                <a:buNone/>
                <a:defRPr/>
              </a:pPr>
              <a:endParaRPr lang="es-ES_tradnl" sz="1600">
                <a:solidFill>
                  <a:srgbClr val="2D2DB9"/>
                </a:solidFill>
                <a:latin typeface="+mj-lt"/>
                <a:sym typeface="Symbol" charset="2"/>
              </a:endParaRPr>
            </a:p>
          </p:txBody>
        </p:sp>
        <p:sp>
          <p:nvSpPr>
            <p:cNvPr id="160812" name="Text Box 11"/>
            <p:cNvSpPr txBox="1">
              <a:spLocks noChangeArrowheads="1"/>
            </p:cNvSpPr>
            <p:nvPr/>
          </p:nvSpPr>
          <p:spPr bwMode="auto">
            <a:xfrm>
              <a:off x="4495800" y="5317949"/>
              <a:ext cx="3352800" cy="727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2451">
                  <a:solidFill>
                    <a:srgbClr val="000000"/>
                  </a:solidFill>
                  <a:miter lim="800000"/>
                  <a:headEnd/>
                  <a:tailEnd/>
                </a14:hiddenLine>
              </a:ext>
            </a:extLst>
          </p:spPr>
          <p:txBody>
            <a:bodyPr lIns="80138" tIns="40069" rIns="80138" bIns="40069" anchor="b">
              <a:spAutoFit/>
            </a:bodyPr>
            <a:lstStyle>
              <a:lvl1pPr defTabSz="8016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016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016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Char char="-"/>
              </a:pPr>
              <a:r>
                <a:rPr lang="en-GB" altLang="es-ES" sz="1400" b="1">
                  <a:solidFill>
                    <a:srgbClr val="000000"/>
                  </a:solidFill>
                  <a:latin typeface="+mj-lt"/>
                  <a:sym typeface="Symbol" panose="05050102010706020507" pitchFamily="18" charset="2"/>
                </a:rPr>
                <a:t> </a:t>
              </a:r>
              <a:r>
                <a:rPr lang="en-GB" altLang="es-ES" sz="1400" b="1">
                  <a:solidFill>
                    <a:srgbClr val="004586"/>
                  </a:solidFill>
                  <a:latin typeface="+mj-lt"/>
                  <a:sym typeface="Symbol" panose="05050102010706020507" pitchFamily="18" charset="2"/>
                </a:rPr>
                <a:t>Leve:  0 – 2 puntos</a:t>
              </a:r>
            </a:p>
            <a:p>
              <a:pPr>
                <a:spcBef>
                  <a:spcPct val="0"/>
                </a:spcBef>
                <a:buFontTx/>
                <a:buChar char="-"/>
              </a:pPr>
              <a:r>
                <a:rPr lang="en-GB" altLang="es-ES" sz="1400" b="1">
                  <a:solidFill>
                    <a:srgbClr val="004586"/>
                  </a:solidFill>
                  <a:latin typeface="+mj-lt"/>
                  <a:sym typeface="Symbol" panose="05050102010706020507" pitchFamily="18" charset="2"/>
                </a:rPr>
                <a:t> Moderada: 3 – 4 puntos</a:t>
              </a:r>
            </a:p>
            <a:p>
              <a:pPr>
                <a:spcBef>
                  <a:spcPct val="0"/>
                </a:spcBef>
                <a:buFont typeface="Symbol" panose="05050102010706020507" pitchFamily="18" charset="2"/>
                <a:buNone/>
              </a:pPr>
              <a:r>
                <a:rPr lang="en-GB" altLang="es-ES" sz="1400" b="1">
                  <a:solidFill>
                    <a:srgbClr val="004586"/>
                  </a:solidFill>
                  <a:latin typeface="+mj-lt"/>
                  <a:sym typeface="Symbol" panose="05050102010706020507" pitchFamily="18" charset="2"/>
                </a:rPr>
                <a:t>- Necesita valoración con BODE: &gt; 4 puntos </a:t>
              </a:r>
            </a:p>
          </p:txBody>
        </p:sp>
        <p:grpSp>
          <p:nvGrpSpPr>
            <p:cNvPr id="160813" name="Agrupar 263"/>
            <p:cNvGrpSpPr>
              <a:grpSpLocks/>
            </p:cNvGrpSpPr>
            <p:nvPr/>
          </p:nvGrpSpPr>
          <p:grpSpPr bwMode="auto">
            <a:xfrm>
              <a:off x="2895600" y="5410200"/>
              <a:ext cx="1219200" cy="609600"/>
              <a:chOff x="2514600" y="5379392"/>
              <a:chExt cx="1219200" cy="609600"/>
            </a:xfrm>
          </p:grpSpPr>
          <p:sp>
            <p:nvSpPr>
              <p:cNvPr id="259" name="Rectángulo redondeado 258"/>
              <p:cNvSpPr/>
              <p:nvPr/>
            </p:nvSpPr>
            <p:spPr bwMode="auto">
              <a:xfrm>
                <a:off x="2514600" y="5379392"/>
                <a:ext cx="1219200" cy="609600"/>
              </a:xfrm>
              <a:prstGeom prst="roundRect">
                <a:avLst/>
              </a:prstGeom>
              <a:solidFill>
                <a:schemeClr val="bg1"/>
              </a:solidFill>
              <a:ln w="9525" cap="flat" cmpd="sng" algn="ctr">
                <a:solidFill>
                  <a:srgbClr val="004586"/>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lgn="ctr" fontAlgn="auto">
                  <a:spcBef>
                    <a:spcPts val="0"/>
                  </a:spcBef>
                  <a:spcAft>
                    <a:spcPts val="0"/>
                  </a:spcAft>
                  <a:buFont typeface="Symbol" charset="2"/>
                  <a:buNone/>
                  <a:defRPr/>
                </a:pPr>
                <a:endParaRPr lang="es-ES_tradnl" sz="1600">
                  <a:solidFill>
                    <a:srgbClr val="2D2DB9"/>
                  </a:solidFill>
                  <a:latin typeface="+mj-lt"/>
                  <a:sym typeface="Symbol" charset="2"/>
                </a:endParaRPr>
              </a:p>
            </p:txBody>
          </p:sp>
          <p:sp>
            <p:nvSpPr>
              <p:cNvPr id="160815" name="Text Box 11"/>
              <p:cNvSpPr txBox="1">
                <a:spLocks noChangeArrowheads="1"/>
              </p:cNvSpPr>
              <p:nvPr/>
            </p:nvSpPr>
            <p:spPr bwMode="auto">
              <a:xfrm>
                <a:off x="2608263" y="5414543"/>
                <a:ext cx="1060450" cy="573363"/>
              </a:xfrm>
              <a:prstGeom prst="rect">
                <a:avLst/>
              </a:prstGeom>
              <a:solidFill>
                <a:schemeClr val="bg1"/>
              </a:solidFill>
              <a:ln>
                <a:noFill/>
              </a:ln>
              <a:extLst>
                <a:ext uri="{91240B29-F687-4F45-9708-019B960494DF}">
                  <a14:hiddenLine xmlns:a14="http://schemas.microsoft.com/office/drawing/2010/main" w="52451">
                    <a:solidFill>
                      <a:srgbClr val="000000"/>
                    </a:solidFill>
                    <a:miter lim="800000"/>
                    <a:headEnd/>
                    <a:tailEnd/>
                  </a14:hiddenLine>
                </a:ext>
              </a:extLst>
            </p:spPr>
            <p:txBody>
              <a:bodyPr lIns="80138" tIns="40069" rIns="80138" bIns="40069" anchor="b">
                <a:spAutoFit/>
              </a:bodyPr>
              <a:lstStyle>
                <a:lvl1pPr defTabSz="8016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016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016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016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016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s-ES" sz="1600" b="1" dirty="0">
                    <a:solidFill>
                      <a:srgbClr val="336699"/>
                    </a:solidFill>
                    <a:latin typeface="+mj-lt"/>
                    <a:sym typeface="Symbol" panose="05050102010706020507" pitchFamily="18" charset="2"/>
                  </a:rPr>
                  <a:t>0 – 9 </a:t>
                </a:r>
              </a:p>
              <a:p>
                <a:pPr algn="ctr">
                  <a:spcBef>
                    <a:spcPct val="0"/>
                  </a:spcBef>
                  <a:buFontTx/>
                  <a:buNone/>
                </a:pPr>
                <a:r>
                  <a:rPr lang="en-GB" altLang="es-ES" sz="1600" b="1" dirty="0" err="1">
                    <a:solidFill>
                      <a:srgbClr val="336699"/>
                    </a:solidFill>
                    <a:latin typeface="+mj-lt"/>
                    <a:sym typeface="Symbol" panose="05050102010706020507" pitchFamily="18" charset="2"/>
                  </a:rPr>
                  <a:t>puntos</a:t>
                </a:r>
                <a:endParaRPr lang="en-GB" altLang="es-ES" sz="1600" b="1" dirty="0">
                  <a:solidFill>
                    <a:srgbClr val="336699"/>
                  </a:solidFill>
                  <a:latin typeface="+mj-lt"/>
                  <a:sym typeface="Symbol" panose="05050102010706020507" pitchFamily="18" charset="2"/>
                </a:endParaRPr>
              </a:p>
            </p:txBody>
          </p:sp>
        </p:grpSp>
      </p:grpSp>
      <p:sp>
        <p:nvSpPr>
          <p:cNvPr id="111" name="110 CuadroTexto"/>
          <p:cNvSpPr txBox="1">
            <a:spLocks noChangeArrowheads="1"/>
          </p:cNvSpPr>
          <p:nvPr/>
        </p:nvSpPr>
        <p:spPr bwMode="auto">
          <a:xfrm>
            <a:off x="6954838" y="793750"/>
            <a:ext cx="3765550" cy="830263"/>
          </a:xfrm>
          <a:prstGeom prst="rect">
            <a:avLst/>
          </a:prstGeom>
          <a:ln/>
        </p:spPr>
        <p:style>
          <a:lnRef idx="3">
            <a:schemeClr val="lt1"/>
          </a:lnRef>
          <a:fillRef idx="1">
            <a:schemeClr val="accent1"/>
          </a:fillRef>
          <a:effectRef idx="1">
            <a:schemeClr val="accent1"/>
          </a:effectRef>
          <a:fontRef idx="minor">
            <a:schemeClr val="lt1"/>
          </a:fontRef>
        </p:style>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defRPr/>
            </a:pPr>
            <a:r>
              <a:rPr lang="es-ES" altLang="es-ES" sz="2400" b="1" dirty="0" smtClean="0">
                <a:solidFill>
                  <a:schemeClr val="bg1"/>
                </a:solidFill>
                <a:latin typeface="+mj-lt"/>
              </a:rPr>
              <a:t>IMC 24 (0)       FEV1 48% (2)</a:t>
            </a:r>
          </a:p>
          <a:p>
            <a:pPr eaLnBrk="1" fontAlgn="auto" hangingPunct="1">
              <a:spcBef>
                <a:spcPts val="0"/>
              </a:spcBef>
              <a:spcAft>
                <a:spcPts val="0"/>
              </a:spcAft>
              <a:defRPr/>
            </a:pPr>
            <a:r>
              <a:rPr lang="es-ES" altLang="es-ES" sz="2400" b="1" dirty="0" smtClean="0">
                <a:solidFill>
                  <a:schemeClr val="bg1"/>
                </a:solidFill>
                <a:latin typeface="+mj-lt"/>
              </a:rPr>
              <a:t>Disnea 2 (1)    </a:t>
            </a:r>
            <a:r>
              <a:rPr lang="es-ES" altLang="es-ES" sz="2400" b="1" dirty="0" err="1" smtClean="0">
                <a:solidFill>
                  <a:schemeClr val="bg1"/>
                </a:solidFill>
                <a:latin typeface="+mj-lt"/>
              </a:rPr>
              <a:t>Exacerbac</a:t>
            </a:r>
            <a:r>
              <a:rPr lang="es-ES" altLang="es-ES" sz="2400" b="1" dirty="0" smtClean="0">
                <a:solidFill>
                  <a:schemeClr val="bg1"/>
                </a:solidFill>
                <a:latin typeface="+mj-lt"/>
              </a:rPr>
              <a:t> (0)</a:t>
            </a:r>
          </a:p>
        </p:txBody>
      </p:sp>
      <p:sp>
        <p:nvSpPr>
          <p:cNvPr id="113" name="112 Flecha abajo"/>
          <p:cNvSpPr>
            <a:spLocks noChangeArrowheads="1"/>
          </p:cNvSpPr>
          <p:nvPr/>
        </p:nvSpPr>
        <p:spPr bwMode="auto">
          <a:xfrm rot="4537685">
            <a:off x="7901782" y="5334794"/>
            <a:ext cx="417512" cy="641350"/>
          </a:xfrm>
          <a:prstGeom prst="downArrow">
            <a:avLst>
              <a:gd name="adj1" fmla="val 50000"/>
              <a:gd name="adj2" fmla="val 50000"/>
            </a:avLst>
          </a:prstGeom>
          <a:ln>
            <a:headEnd/>
            <a:tailEnd/>
          </a:ln>
        </p:spPr>
        <p:style>
          <a:lnRef idx="3">
            <a:schemeClr val="lt1"/>
          </a:lnRef>
          <a:fillRef idx="1">
            <a:schemeClr val="accent1"/>
          </a:fillRef>
          <a:effectRef idx="1">
            <a:schemeClr val="accent1"/>
          </a:effectRef>
          <a:fontRef idx="minor">
            <a:schemeClr val="lt1"/>
          </a:fontRef>
        </p:style>
        <p:txBody>
          <a:bodyPr rot="10800000" vert="eaVert"/>
          <a:lstStyle/>
          <a:p>
            <a:pPr algn="ctr" fontAlgn="auto">
              <a:spcBef>
                <a:spcPts val="0"/>
              </a:spcBef>
              <a:spcAft>
                <a:spcPts val="0"/>
              </a:spcAft>
              <a:buFont typeface="Symbol" charset="2"/>
              <a:buNone/>
              <a:defRPr/>
            </a:pPr>
            <a:endParaRPr lang="es-ES" sz="2000" b="1">
              <a:solidFill>
                <a:srgbClr val="004586"/>
              </a:solidFill>
              <a:latin typeface="+mj-lt"/>
              <a:sym typeface="Symbol" charset="2"/>
            </a:endParaRPr>
          </a:p>
        </p:txBody>
      </p:sp>
      <p:sp>
        <p:nvSpPr>
          <p:cNvPr id="4" name="Título 3"/>
          <p:cNvSpPr>
            <a:spLocks noGrp="1"/>
          </p:cNvSpPr>
          <p:nvPr>
            <p:ph type="title"/>
          </p:nvPr>
        </p:nvSpPr>
        <p:spPr>
          <a:xfrm>
            <a:off x="609600" y="75936"/>
            <a:ext cx="10972800" cy="604800"/>
          </a:xfrm>
        </p:spPr>
        <p:txBody>
          <a:bodyPr/>
          <a:lstStyle/>
          <a:p>
            <a:pPr eaLnBrk="1" hangingPunct="1">
              <a:defRPr/>
            </a:pPr>
            <a:r>
              <a:rPr lang="es-ES" altLang="es-ES" dirty="0">
                <a:solidFill>
                  <a:srgbClr val="004586"/>
                </a:solidFill>
              </a:rPr>
              <a:t>Proceso </a:t>
            </a:r>
            <a:r>
              <a:rPr lang="es-ES" altLang="es-ES" dirty="0" smtClean="0">
                <a:solidFill>
                  <a:srgbClr val="004586"/>
                </a:solidFill>
              </a:rPr>
              <a:t>diagnóstico</a:t>
            </a:r>
            <a:endParaRPr lang="es-ES" altLang="es-ES" sz="2400" dirty="0">
              <a:solidFill>
                <a:srgbClr val="004586"/>
              </a:solidFill>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1"/>
                                        </p:tgtEl>
                                        <p:attrNameLst>
                                          <p:attrName>style.visibility</p:attrName>
                                        </p:attrNameLst>
                                      </p:cBhvr>
                                      <p:to>
                                        <p:strVal val="visible"/>
                                      </p:to>
                                    </p:set>
                                    <p:animEffect transition="in" filter="dissolve">
                                      <p:cBhvr>
                                        <p:cTn id="10" dur="500"/>
                                        <p:tgtEl>
                                          <p:spTgt spid="11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113"/>
                                        </p:tgtEl>
                                        <p:attrNameLst>
                                          <p:attrName>style.visibility</p:attrName>
                                        </p:attrNameLst>
                                      </p:cBhvr>
                                      <p:to>
                                        <p:strVal val="visible"/>
                                      </p:to>
                                    </p:set>
                                    <p:animEffect transition="in" filter="dissolve">
                                      <p:cBhvr>
                                        <p:cTn id="15"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2818" name="Agrupar 85"/>
          <p:cNvGrpSpPr>
            <a:grpSpLocks/>
          </p:cNvGrpSpPr>
          <p:nvPr/>
        </p:nvGrpSpPr>
        <p:grpSpPr bwMode="auto">
          <a:xfrm>
            <a:off x="983432" y="-27385"/>
            <a:ext cx="1658168" cy="6067028"/>
            <a:chOff x="737574" y="304800"/>
            <a:chExt cx="1243626" cy="6067028"/>
          </a:xfrm>
        </p:grpSpPr>
        <p:cxnSp>
          <p:nvCxnSpPr>
            <p:cNvPr id="130" name="Conector recto 129"/>
            <p:cNvCxnSpPr/>
            <p:nvPr/>
          </p:nvCxnSpPr>
          <p:spPr bwMode="auto">
            <a:xfrm rot="5400000">
              <a:off x="-991195" y="3276005"/>
              <a:ext cx="5943600" cy="1190"/>
            </a:xfrm>
            <a:prstGeom prst="line">
              <a:avLst/>
            </a:prstGeom>
            <a:solidFill>
              <a:schemeClr val="accent1"/>
            </a:solidFill>
            <a:ln w="38100" cap="flat" cmpd="sng" algn="ctr">
              <a:solidFill>
                <a:srgbClr val="800000"/>
              </a:solidFill>
              <a:prstDash val="solid"/>
              <a:round/>
              <a:headEnd type="none" w="med" len="med"/>
              <a:tailEnd type="triangle" w="med" len="med"/>
            </a:ln>
            <a:effectLst>
              <a:outerShdw blurRad="63500" dist="35921" dir="2700000" algn="ctr" rotWithShape="0">
                <a:schemeClr val="tx1"/>
              </a:outerShdw>
            </a:effectLst>
          </p:spPr>
        </p:cxnSp>
        <p:grpSp>
          <p:nvGrpSpPr>
            <p:cNvPr id="162884" name="Agrupar 272"/>
            <p:cNvGrpSpPr>
              <a:grpSpLocks/>
            </p:cNvGrpSpPr>
            <p:nvPr/>
          </p:nvGrpSpPr>
          <p:grpSpPr bwMode="auto">
            <a:xfrm>
              <a:off x="737574" y="6025517"/>
              <a:ext cx="1219200" cy="346311"/>
              <a:chOff x="1075896" y="2901317"/>
              <a:chExt cx="1447800" cy="346311"/>
            </a:xfrm>
          </p:grpSpPr>
          <p:sp>
            <p:nvSpPr>
              <p:cNvPr id="147" name="Rectángulo redondeado 146"/>
              <p:cNvSpPr/>
              <p:nvPr/>
            </p:nvSpPr>
            <p:spPr bwMode="auto">
              <a:xfrm>
                <a:off x="1075896" y="2941241"/>
                <a:ext cx="1447800" cy="306387"/>
              </a:xfrm>
              <a:prstGeom prst="roundRect">
                <a:avLst/>
              </a:prstGeom>
              <a:solidFill>
                <a:srgbClr val="CDD7EB">
                  <a:alpha val="77000"/>
                </a:srgbClr>
              </a:solidFill>
              <a:ln w="9525" cap="flat" cmpd="sng" algn="ctr">
                <a:solidFill>
                  <a:srgbClr val="287AC8"/>
                </a:solidFill>
                <a:prstDash val="solid"/>
                <a:round/>
                <a:headEnd type="none" w="med" len="med"/>
                <a:tailEnd type="none" w="med" len="med"/>
              </a:ln>
              <a:effectLst>
                <a:outerShdw blurRad="63500" dist="35921" dir="2700000" algn="ctr" rotWithShape="0">
                  <a:schemeClr val="tx1"/>
                </a:outerShdw>
              </a:effectLst>
            </p:spPr>
            <p:txBody>
              <a:bodyPr/>
              <a:lstStyle/>
              <a:p>
                <a:pPr algn="ctr">
                  <a:buFont typeface="Symbol" charset="2"/>
                  <a:buNone/>
                  <a:defRPr/>
                </a:pPr>
                <a:endParaRPr lang="es-ES_tradnl" sz="1400" b="1" dirty="0">
                  <a:solidFill>
                    <a:srgbClr val="FFFFFF"/>
                  </a:solidFill>
                  <a:effectLst>
                    <a:outerShdw blurRad="38100" dist="38100" dir="2700000" algn="tl">
                      <a:srgbClr val="000000">
                        <a:alpha val="43137"/>
                      </a:srgbClr>
                    </a:outerShdw>
                  </a:effectLst>
                  <a:latin typeface="Times New Roman" charset="0"/>
                  <a:cs typeface="Arial" charset="0"/>
                  <a:sym typeface="Symbol" charset="2"/>
                </a:endParaRPr>
              </a:p>
            </p:txBody>
          </p:sp>
          <p:sp>
            <p:nvSpPr>
              <p:cNvPr id="148" name="Text Box 11"/>
              <p:cNvSpPr txBox="1">
                <a:spLocks noChangeArrowheads="1"/>
              </p:cNvSpPr>
              <p:nvPr/>
            </p:nvSpPr>
            <p:spPr bwMode="auto">
              <a:xfrm>
                <a:off x="1140028" y="2901317"/>
                <a:ext cx="1314896" cy="327142"/>
              </a:xfrm>
              <a:prstGeom prst="rect">
                <a:avLst/>
              </a:prstGeom>
              <a:noFill/>
              <a:ln w="52451">
                <a:noFill/>
                <a:miter lim="800000"/>
                <a:headEnd/>
                <a:tailEnd/>
              </a:ln>
              <a:effectLst/>
            </p:spPr>
            <p:txBody>
              <a:bodyPr lIns="80138" tIns="40069" rIns="80138" bIns="40069" anchor="b">
                <a:spAutoFit/>
              </a:bodyPr>
              <a:lstStyle/>
              <a:p>
                <a:pPr algn="ctr" defTabSz="914212">
                  <a:defRPr/>
                </a:pPr>
                <a:r>
                  <a:rPr lang="en-GB" sz="1600" b="1" dirty="0">
                    <a:solidFill>
                      <a:srgbClr val="004586"/>
                    </a:solidFill>
                    <a:latin typeface="Calibri" panose="020F0502020204030204" pitchFamily="34" charset="0"/>
                    <a:cs typeface="Arial" charset="0"/>
                    <a:sym typeface="Symbol" charset="2"/>
                  </a:rPr>
                  <a:t>Fenotipo</a:t>
                </a:r>
              </a:p>
            </p:txBody>
          </p:sp>
        </p:grpSp>
      </p:grpSp>
      <p:grpSp>
        <p:nvGrpSpPr>
          <p:cNvPr id="162819" name="Agrupar 90"/>
          <p:cNvGrpSpPr>
            <a:grpSpLocks/>
          </p:cNvGrpSpPr>
          <p:nvPr/>
        </p:nvGrpSpPr>
        <p:grpSpPr bwMode="auto">
          <a:xfrm>
            <a:off x="2235200" y="55725"/>
            <a:ext cx="9753600" cy="1213036"/>
            <a:chOff x="1676400" y="387652"/>
            <a:chExt cx="7315200" cy="1213584"/>
          </a:xfrm>
        </p:grpSpPr>
        <p:cxnSp>
          <p:nvCxnSpPr>
            <p:cNvPr id="155" name="Conector recto 154"/>
            <p:cNvCxnSpPr/>
            <p:nvPr/>
          </p:nvCxnSpPr>
          <p:spPr bwMode="auto">
            <a:xfrm>
              <a:off x="1676400" y="660267"/>
              <a:ext cx="7315200" cy="25411"/>
            </a:xfrm>
            <a:prstGeom prst="line">
              <a:avLst/>
            </a:prstGeom>
            <a:solidFill>
              <a:schemeClr val="accent1"/>
            </a:solidFill>
            <a:ln w="38100" cap="flat" cmpd="sng" algn="ctr">
              <a:solidFill>
                <a:srgbClr val="800000"/>
              </a:solidFill>
              <a:prstDash val="solid"/>
              <a:round/>
              <a:headEnd type="none" w="med" len="med"/>
              <a:tailEnd type="triangle" w="med" len="med"/>
            </a:ln>
            <a:effectLst>
              <a:outerShdw blurRad="63500" dist="35921" dir="2700000" algn="ctr" rotWithShape="0">
                <a:schemeClr val="tx1"/>
              </a:outerShdw>
            </a:effectLst>
          </p:spPr>
        </p:cxnSp>
        <p:grpSp>
          <p:nvGrpSpPr>
            <p:cNvPr id="162868" name="Agrupar 163"/>
            <p:cNvGrpSpPr>
              <a:grpSpLocks/>
            </p:cNvGrpSpPr>
            <p:nvPr/>
          </p:nvGrpSpPr>
          <p:grpSpPr bwMode="auto">
            <a:xfrm>
              <a:off x="2259806" y="1027613"/>
              <a:ext cx="1143000" cy="573623"/>
              <a:chOff x="2056651" y="874390"/>
              <a:chExt cx="1143000" cy="573623"/>
            </a:xfrm>
          </p:grpSpPr>
          <p:sp>
            <p:nvSpPr>
              <p:cNvPr id="165" name="Rectángulo redondeado 164"/>
              <p:cNvSpPr/>
              <p:nvPr/>
            </p:nvSpPr>
            <p:spPr bwMode="auto">
              <a:xfrm>
                <a:off x="2073320" y="926333"/>
                <a:ext cx="1110854" cy="514582"/>
              </a:xfrm>
              <a:prstGeom prst="roundRect">
                <a:avLst/>
              </a:prstGeom>
              <a:solidFill>
                <a:srgbClr val="287AC8">
                  <a:alpha val="46000"/>
                </a:srgbClr>
              </a:solidFill>
              <a:ln w="9525" cap="flat" cmpd="sng" algn="ctr">
                <a:solidFill>
                  <a:srgbClr val="004586"/>
                </a:solidFill>
                <a:prstDash val="solid"/>
                <a:round/>
                <a:headEnd type="none" w="med" len="med"/>
                <a:tailEnd type="none" w="med" len="med"/>
              </a:ln>
              <a:effectLst>
                <a:outerShdw blurRad="50800" dist="38100" dir="2700000" algn="tl" rotWithShape="0">
                  <a:srgbClr val="004586">
                    <a:alpha val="43000"/>
                  </a:srgbClr>
                </a:outerShdw>
              </a:effectLst>
            </p:spPr>
            <p:txBody>
              <a:bodyPr/>
              <a:lstStyle/>
              <a:p>
                <a:pPr algn="ctr">
                  <a:buFont typeface="Symbol" charset="2"/>
                  <a:buNone/>
                  <a:defRPr/>
                </a:pPr>
                <a:endParaRPr lang="es-ES_tradnl" sz="1600" b="1" dirty="0">
                  <a:solidFill>
                    <a:srgbClr val="FFFFFF"/>
                  </a:solidFill>
                  <a:effectLst>
                    <a:outerShdw blurRad="38100" dist="38100" dir="2700000" algn="tl">
                      <a:srgbClr val="000000">
                        <a:alpha val="43137"/>
                      </a:srgbClr>
                    </a:outerShdw>
                  </a:effectLst>
                  <a:latin typeface="Calibri" panose="020F0502020204030204" pitchFamily="34" charset="0"/>
                  <a:cs typeface="Arial" charset="0"/>
                  <a:sym typeface="Symbol" charset="2"/>
                </a:endParaRPr>
              </a:p>
            </p:txBody>
          </p:sp>
          <p:sp>
            <p:nvSpPr>
              <p:cNvPr id="166" name="Text Box 11"/>
              <p:cNvSpPr txBox="1">
                <a:spLocks noChangeArrowheads="1"/>
              </p:cNvSpPr>
              <p:nvPr/>
            </p:nvSpPr>
            <p:spPr bwMode="auto">
              <a:xfrm>
                <a:off x="2056651" y="874390"/>
                <a:ext cx="1143000" cy="573623"/>
              </a:xfrm>
              <a:prstGeom prst="rect">
                <a:avLst/>
              </a:prstGeom>
              <a:noFill/>
              <a:ln w="52451">
                <a:noFill/>
                <a:miter lim="800000"/>
                <a:headEnd/>
                <a:tailEnd/>
              </a:ln>
              <a:effectLst/>
            </p:spPr>
            <p:txBody>
              <a:bodyPr lIns="80138" tIns="40069" rIns="80138" bIns="40069" anchor="b">
                <a:spAutoFit/>
              </a:bodyPr>
              <a:lstStyle/>
              <a:p>
                <a:pPr algn="ctr" defTabSz="914212">
                  <a:defRPr/>
                </a:pPr>
                <a:r>
                  <a:rPr lang="en-GB" b="1" dirty="0">
                    <a:solidFill>
                      <a:srgbClr val="FFFFFF"/>
                    </a:solidFill>
                    <a:effectLst>
                      <a:outerShdw blurRad="38100" dist="38100" dir="2700000" algn="tl">
                        <a:srgbClr val="000000">
                          <a:alpha val="43137"/>
                        </a:srgbClr>
                      </a:outerShdw>
                    </a:effectLst>
                    <a:latin typeface="Calibri" panose="020F0502020204030204" pitchFamily="34" charset="0"/>
                    <a:cs typeface="Arial" charset="0"/>
                    <a:sym typeface="Symbol" charset="2"/>
                  </a:rPr>
                  <a:t>I</a:t>
                </a:r>
              </a:p>
              <a:p>
                <a:pPr algn="ctr" defTabSz="914212">
                  <a:defRPr/>
                </a:pPr>
                <a:r>
                  <a:rPr lang="en-GB" sz="1400" b="1" dirty="0">
                    <a:solidFill>
                      <a:srgbClr val="004586"/>
                    </a:solidFill>
                    <a:latin typeface="Calibri" panose="020F0502020204030204" pitchFamily="34" charset="0"/>
                    <a:cs typeface="Arial" charset="0"/>
                    <a:sym typeface="Symbol" charset="2"/>
                  </a:rPr>
                  <a:t>(Leve)</a:t>
                </a:r>
              </a:p>
            </p:txBody>
          </p:sp>
        </p:grpSp>
        <p:grpSp>
          <p:nvGrpSpPr>
            <p:cNvPr id="162869" name="Agrupar 166"/>
            <p:cNvGrpSpPr>
              <a:grpSpLocks/>
            </p:cNvGrpSpPr>
            <p:nvPr/>
          </p:nvGrpSpPr>
          <p:grpSpPr bwMode="auto">
            <a:xfrm>
              <a:off x="3848100" y="1020849"/>
              <a:ext cx="1150143" cy="573622"/>
              <a:chOff x="2057400" y="867626"/>
              <a:chExt cx="1150143" cy="573622"/>
            </a:xfrm>
          </p:grpSpPr>
          <p:sp>
            <p:nvSpPr>
              <p:cNvPr id="168" name="Rectángulo redondeado 167"/>
              <p:cNvSpPr/>
              <p:nvPr/>
            </p:nvSpPr>
            <p:spPr bwMode="auto">
              <a:xfrm>
                <a:off x="2074069" y="926333"/>
                <a:ext cx="1109662" cy="514582"/>
              </a:xfrm>
              <a:prstGeom prst="roundRect">
                <a:avLst/>
              </a:prstGeom>
              <a:solidFill>
                <a:srgbClr val="287AC8">
                  <a:alpha val="46000"/>
                </a:srgbClr>
              </a:solidFill>
              <a:ln w="9525" cap="flat" cmpd="sng" algn="ctr">
                <a:solidFill>
                  <a:srgbClr val="004586"/>
                </a:solidFill>
                <a:prstDash val="solid"/>
                <a:round/>
                <a:headEnd type="none" w="med" len="med"/>
                <a:tailEnd type="none" w="med" len="med"/>
              </a:ln>
              <a:effectLst>
                <a:outerShdw blurRad="50800" dist="38100" dir="2700000" algn="tl" rotWithShape="0">
                  <a:srgbClr val="004586">
                    <a:alpha val="43000"/>
                  </a:srgbClr>
                </a:outerShdw>
              </a:effectLst>
            </p:spPr>
            <p:txBody>
              <a:bodyPr/>
              <a:lstStyle/>
              <a:p>
                <a:pPr algn="ctr">
                  <a:buFont typeface="Symbol" charset="2"/>
                  <a:buNone/>
                  <a:defRPr/>
                </a:pPr>
                <a:endParaRPr lang="es-ES_tradnl" sz="1600" b="1" dirty="0">
                  <a:solidFill>
                    <a:srgbClr val="FFFFFF"/>
                  </a:solidFill>
                  <a:effectLst>
                    <a:outerShdw blurRad="38100" dist="38100" dir="2700000" algn="tl">
                      <a:srgbClr val="000000">
                        <a:alpha val="43137"/>
                      </a:srgbClr>
                    </a:outerShdw>
                  </a:effectLst>
                  <a:latin typeface="Calibri" panose="020F0502020204030204" pitchFamily="34" charset="0"/>
                  <a:cs typeface="Arial" charset="0"/>
                  <a:sym typeface="Symbol" charset="2"/>
                </a:endParaRPr>
              </a:p>
            </p:txBody>
          </p:sp>
          <p:sp>
            <p:nvSpPr>
              <p:cNvPr id="169" name="Text Box 11"/>
              <p:cNvSpPr txBox="1">
                <a:spLocks noChangeArrowheads="1"/>
              </p:cNvSpPr>
              <p:nvPr/>
            </p:nvSpPr>
            <p:spPr bwMode="auto">
              <a:xfrm>
                <a:off x="2057400" y="867626"/>
                <a:ext cx="1150143" cy="573622"/>
              </a:xfrm>
              <a:prstGeom prst="rect">
                <a:avLst/>
              </a:prstGeom>
              <a:noFill/>
              <a:ln w="52451">
                <a:noFill/>
                <a:miter lim="800000"/>
                <a:headEnd/>
                <a:tailEnd/>
              </a:ln>
              <a:effectLst/>
            </p:spPr>
            <p:txBody>
              <a:bodyPr lIns="80138" tIns="40069" rIns="80138" bIns="40069" anchor="b">
                <a:spAutoFit/>
              </a:bodyPr>
              <a:lstStyle/>
              <a:p>
                <a:pPr algn="ctr" defTabSz="914212">
                  <a:defRPr/>
                </a:pPr>
                <a:r>
                  <a:rPr lang="en-GB" b="1" dirty="0">
                    <a:solidFill>
                      <a:srgbClr val="FFFFFF"/>
                    </a:solidFill>
                    <a:effectLst>
                      <a:outerShdw blurRad="38100" dist="38100" dir="2700000" algn="tl">
                        <a:srgbClr val="000000">
                          <a:alpha val="43137"/>
                        </a:srgbClr>
                      </a:outerShdw>
                    </a:effectLst>
                    <a:latin typeface="Calibri" panose="020F0502020204030204" pitchFamily="34" charset="0"/>
                    <a:cs typeface="Arial" charset="0"/>
                    <a:sym typeface="Symbol" charset="2"/>
                  </a:rPr>
                  <a:t>II</a:t>
                </a:r>
              </a:p>
              <a:p>
                <a:pPr algn="ctr" defTabSz="914212">
                  <a:defRPr/>
                </a:pPr>
                <a:r>
                  <a:rPr lang="en-GB" sz="1400" b="1" dirty="0">
                    <a:solidFill>
                      <a:srgbClr val="004586"/>
                    </a:solidFill>
                    <a:latin typeface="Calibri" panose="020F0502020204030204" pitchFamily="34" charset="0"/>
                    <a:cs typeface="Arial" charset="0"/>
                    <a:sym typeface="Symbol" charset="2"/>
                  </a:rPr>
                  <a:t>(Moderado)</a:t>
                </a:r>
              </a:p>
            </p:txBody>
          </p:sp>
        </p:grpSp>
        <p:grpSp>
          <p:nvGrpSpPr>
            <p:cNvPr id="162870" name="Agrupar 169"/>
            <p:cNvGrpSpPr>
              <a:grpSpLocks/>
            </p:cNvGrpSpPr>
            <p:nvPr/>
          </p:nvGrpSpPr>
          <p:grpSpPr bwMode="auto">
            <a:xfrm>
              <a:off x="5486400" y="1020850"/>
              <a:ext cx="1143000" cy="573622"/>
              <a:chOff x="2057400" y="867627"/>
              <a:chExt cx="1143000" cy="573622"/>
            </a:xfrm>
          </p:grpSpPr>
          <p:sp>
            <p:nvSpPr>
              <p:cNvPr id="174" name="Rectángulo redondeado 173"/>
              <p:cNvSpPr/>
              <p:nvPr/>
            </p:nvSpPr>
            <p:spPr bwMode="auto">
              <a:xfrm>
                <a:off x="2074069" y="926333"/>
                <a:ext cx="1109663" cy="514582"/>
              </a:xfrm>
              <a:prstGeom prst="roundRect">
                <a:avLst/>
              </a:prstGeom>
              <a:solidFill>
                <a:srgbClr val="287AC8">
                  <a:alpha val="46000"/>
                </a:srgbClr>
              </a:solidFill>
              <a:ln w="9525" cap="flat" cmpd="sng" algn="ctr">
                <a:solidFill>
                  <a:srgbClr val="004586"/>
                </a:solidFill>
                <a:prstDash val="solid"/>
                <a:round/>
                <a:headEnd type="none" w="med" len="med"/>
                <a:tailEnd type="none" w="med" len="med"/>
              </a:ln>
              <a:effectLst>
                <a:outerShdw blurRad="50800" dist="38100" dir="2700000" algn="tl" rotWithShape="0">
                  <a:srgbClr val="004586">
                    <a:alpha val="43000"/>
                  </a:srgbClr>
                </a:outerShdw>
              </a:effectLst>
            </p:spPr>
            <p:txBody>
              <a:bodyPr/>
              <a:lstStyle/>
              <a:p>
                <a:pPr algn="ctr">
                  <a:buFont typeface="Symbol" charset="2"/>
                  <a:buNone/>
                  <a:defRPr/>
                </a:pPr>
                <a:endParaRPr lang="es-ES_tradnl" sz="1600" b="1" dirty="0">
                  <a:solidFill>
                    <a:srgbClr val="FFFFFF"/>
                  </a:solidFill>
                  <a:effectLst>
                    <a:outerShdw blurRad="38100" dist="38100" dir="2700000" algn="tl">
                      <a:srgbClr val="000000">
                        <a:alpha val="43137"/>
                      </a:srgbClr>
                    </a:outerShdw>
                  </a:effectLst>
                  <a:latin typeface="Calibri" panose="020F0502020204030204" pitchFamily="34" charset="0"/>
                  <a:cs typeface="Arial" charset="0"/>
                  <a:sym typeface="Symbol" charset="2"/>
                </a:endParaRPr>
              </a:p>
            </p:txBody>
          </p:sp>
          <p:sp>
            <p:nvSpPr>
              <p:cNvPr id="175" name="Text Box 11"/>
              <p:cNvSpPr txBox="1">
                <a:spLocks noChangeArrowheads="1"/>
              </p:cNvSpPr>
              <p:nvPr/>
            </p:nvSpPr>
            <p:spPr bwMode="auto">
              <a:xfrm>
                <a:off x="2057400" y="867627"/>
                <a:ext cx="1143000" cy="573622"/>
              </a:xfrm>
              <a:prstGeom prst="rect">
                <a:avLst/>
              </a:prstGeom>
              <a:noFill/>
              <a:ln w="52451">
                <a:noFill/>
                <a:miter lim="800000"/>
                <a:headEnd/>
                <a:tailEnd/>
              </a:ln>
              <a:effectLst/>
            </p:spPr>
            <p:txBody>
              <a:bodyPr lIns="80138" tIns="40069" rIns="80138" bIns="40069" anchor="b">
                <a:spAutoFit/>
              </a:bodyPr>
              <a:lstStyle/>
              <a:p>
                <a:pPr algn="ctr" defTabSz="914212">
                  <a:defRPr/>
                </a:pPr>
                <a:r>
                  <a:rPr lang="en-GB" b="1" dirty="0">
                    <a:solidFill>
                      <a:srgbClr val="FFFFFF"/>
                    </a:solidFill>
                    <a:effectLst>
                      <a:outerShdw blurRad="38100" dist="38100" dir="2700000" algn="tl">
                        <a:srgbClr val="000000">
                          <a:alpha val="43137"/>
                        </a:srgbClr>
                      </a:outerShdw>
                    </a:effectLst>
                    <a:latin typeface="Calibri" panose="020F0502020204030204" pitchFamily="34" charset="0"/>
                    <a:cs typeface="Arial" charset="0"/>
                    <a:sym typeface="Symbol" charset="2"/>
                  </a:rPr>
                  <a:t>III</a:t>
                </a:r>
              </a:p>
              <a:p>
                <a:pPr algn="ctr" defTabSz="914212">
                  <a:defRPr/>
                </a:pPr>
                <a:r>
                  <a:rPr lang="en-GB" sz="1400" b="1" dirty="0">
                    <a:solidFill>
                      <a:srgbClr val="004586"/>
                    </a:solidFill>
                    <a:latin typeface="Calibri" panose="020F0502020204030204" pitchFamily="34" charset="0"/>
                    <a:cs typeface="Arial" charset="0"/>
                    <a:sym typeface="Symbol" charset="2"/>
                  </a:rPr>
                  <a:t>(Grave)</a:t>
                </a:r>
              </a:p>
            </p:txBody>
          </p:sp>
        </p:grpSp>
        <p:grpSp>
          <p:nvGrpSpPr>
            <p:cNvPr id="162871" name="Agrupar 175"/>
            <p:cNvGrpSpPr>
              <a:grpSpLocks/>
            </p:cNvGrpSpPr>
            <p:nvPr/>
          </p:nvGrpSpPr>
          <p:grpSpPr bwMode="auto">
            <a:xfrm>
              <a:off x="7391400" y="1020850"/>
              <a:ext cx="1143000" cy="573622"/>
              <a:chOff x="2057400" y="867627"/>
              <a:chExt cx="1143000" cy="573622"/>
            </a:xfrm>
          </p:grpSpPr>
          <p:sp>
            <p:nvSpPr>
              <p:cNvPr id="177" name="Rectángulo redondeado 176"/>
              <p:cNvSpPr/>
              <p:nvPr/>
            </p:nvSpPr>
            <p:spPr bwMode="auto">
              <a:xfrm>
                <a:off x="2074069" y="926333"/>
                <a:ext cx="1109663" cy="514582"/>
              </a:xfrm>
              <a:prstGeom prst="roundRect">
                <a:avLst/>
              </a:prstGeom>
              <a:solidFill>
                <a:srgbClr val="287AC8">
                  <a:alpha val="46000"/>
                </a:srgbClr>
              </a:solidFill>
              <a:ln w="9525" cap="flat" cmpd="sng" algn="ctr">
                <a:solidFill>
                  <a:srgbClr val="004586"/>
                </a:solidFill>
                <a:prstDash val="solid"/>
                <a:round/>
                <a:headEnd type="none" w="med" len="med"/>
                <a:tailEnd type="none" w="med" len="med"/>
              </a:ln>
              <a:effectLst>
                <a:outerShdw blurRad="50800" dist="38100" dir="2700000" algn="tl" rotWithShape="0">
                  <a:srgbClr val="004586">
                    <a:alpha val="43000"/>
                  </a:srgbClr>
                </a:outerShdw>
              </a:effectLst>
            </p:spPr>
            <p:txBody>
              <a:bodyPr/>
              <a:lstStyle/>
              <a:p>
                <a:pPr algn="ctr">
                  <a:buFont typeface="Symbol" charset="2"/>
                  <a:buNone/>
                  <a:defRPr/>
                </a:pPr>
                <a:endParaRPr lang="es-ES_tradnl" sz="1600" b="1" dirty="0">
                  <a:solidFill>
                    <a:srgbClr val="FFFFFF"/>
                  </a:solidFill>
                  <a:effectLst>
                    <a:outerShdw blurRad="38100" dist="38100" dir="2700000" algn="tl">
                      <a:srgbClr val="000000">
                        <a:alpha val="43137"/>
                      </a:srgbClr>
                    </a:outerShdw>
                  </a:effectLst>
                  <a:latin typeface="Calibri" panose="020F0502020204030204" pitchFamily="34" charset="0"/>
                  <a:cs typeface="Arial" charset="0"/>
                  <a:sym typeface="Symbol" charset="2"/>
                </a:endParaRPr>
              </a:p>
            </p:txBody>
          </p:sp>
          <p:sp>
            <p:nvSpPr>
              <p:cNvPr id="178" name="Text Box 11"/>
              <p:cNvSpPr txBox="1">
                <a:spLocks noChangeArrowheads="1"/>
              </p:cNvSpPr>
              <p:nvPr/>
            </p:nvSpPr>
            <p:spPr bwMode="auto">
              <a:xfrm>
                <a:off x="2057400" y="867627"/>
                <a:ext cx="1143000" cy="573622"/>
              </a:xfrm>
              <a:prstGeom prst="rect">
                <a:avLst/>
              </a:prstGeom>
              <a:noFill/>
              <a:ln w="52451">
                <a:noFill/>
                <a:miter lim="800000"/>
                <a:headEnd/>
                <a:tailEnd/>
              </a:ln>
              <a:effectLst/>
            </p:spPr>
            <p:txBody>
              <a:bodyPr lIns="80138" tIns="40069" rIns="80138" bIns="40069" anchor="b">
                <a:spAutoFit/>
              </a:bodyPr>
              <a:lstStyle/>
              <a:p>
                <a:pPr algn="ctr" defTabSz="914212">
                  <a:defRPr/>
                </a:pPr>
                <a:r>
                  <a:rPr lang="en-GB" b="1" dirty="0">
                    <a:solidFill>
                      <a:srgbClr val="FFFFFF"/>
                    </a:solidFill>
                    <a:effectLst>
                      <a:outerShdw blurRad="38100" dist="38100" dir="2700000" algn="tl">
                        <a:srgbClr val="000000">
                          <a:alpha val="43137"/>
                        </a:srgbClr>
                      </a:outerShdw>
                    </a:effectLst>
                    <a:latin typeface="Calibri" panose="020F0502020204030204" pitchFamily="34" charset="0"/>
                    <a:cs typeface="Arial" charset="0"/>
                    <a:sym typeface="Symbol" charset="2"/>
                  </a:rPr>
                  <a:t>IV</a:t>
                </a:r>
              </a:p>
              <a:p>
                <a:pPr algn="ctr" defTabSz="914212">
                  <a:defRPr/>
                </a:pPr>
                <a:r>
                  <a:rPr lang="en-GB" sz="1400" b="1" dirty="0">
                    <a:solidFill>
                      <a:srgbClr val="004586"/>
                    </a:solidFill>
                    <a:latin typeface="Calibri" panose="020F0502020204030204" pitchFamily="34" charset="0"/>
                    <a:cs typeface="Arial" charset="0"/>
                    <a:sym typeface="Symbol" charset="2"/>
                  </a:rPr>
                  <a:t>(Muy grave)</a:t>
                </a:r>
              </a:p>
            </p:txBody>
          </p:sp>
        </p:grpSp>
        <p:grpSp>
          <p:nvGrpSpPr>
            <p:cNvPr id="162872" name="Agrupar 272"/>
            <p:cNvGrpSpPr>
              <a:grpSpLocks/>
            </p:cNvGrpSpPr>
            <p:nvPr/>
          </p:nvGrpSpPr>
          <p:grpSpPr bwMode="auto">
            <a:xfrm>
              <a:off x="7010400" y="387652"/>
              <a:ext cx="1677591" cy="573621"/>
              <a:chOff x="1828800" y="3188394"/>
              <a:chExt cx="1448829" cy="345002"/>
            </a:xfrm>
          </p:grpSpPr>
          <p:sp>
            <p:nvSpPr>
              <p:cNvPr id="153" name="Rectángulo redondeado 152"/>
              <p:cNvSpPr/>
              <p:nvPr/>
            </p:nvSpPr>
            <p:spPr bwMode="auto">
              <a:xfrm>
                <a:off x="1828800" y="3200473"/>
                <a:ext cx="1448829" cy="304717"/>
              </a:xfrm>
              <a:prstGeom prst="roundRect">
                <a:avLst/>
              </a:prstGeom>
              <a:solidFill>
                <a:srgbClr val="CDD7EB">
                  <a:alpha val="77000"/>
                </a:srgbClr>
              </a:solidFill>
              <a:ln w="9525" cap="flat" cmpd="sng" algn="ctr">
                <a:solidFill>
                  <a:srgbClr val="287AC8"/>
                </a:solidFill>
                <a:prstDash val="solid"/>
                <a:round/>
                <a:headEnd type="none" w="med" len="med"/>
                <a:tailEnd type="none" w="med" len="med"/>
              </a:ln>
              <a:effectLst>
                <a:outerShdw blurRad="63500" dist="35921" dir="2700000" algn="ctr" rotWithShape="0">
                  <a:schemeClr val="tx1"/>
                </a:outerShdw>
              </a:effectLst>
            </p:spPr>
            <p:txBody>
              <a:bodyPr/>
              <a:lstStyle/>
              <a:p>
                <a:pPr algn="ctr">
                  <a:buFont typeface="Symbol" charset="2"/>
                  <a:buNone/>
                  <a:defRPr/>
                </a:pPr>
                <a:endParaRPr lang="es-ES_tradnl" sz="1400" b="1" dirty="0">
                  <a:solidFill>
                    <a:srgbClr val="FFFFFF"/>
                  </a:solidFill>
                  <a:effectLst>
                    <a:outerShdw blurRad="38100" dist="38100" dir="2700000" algn="tl">
                      <a:srgbClr val="000000">
                        <a:alpha val="43137"/>
                      </a:srgbClr>
                    </a:outerShdw>
                  </a:effectLst>
                  <a:latin typeface="Calibri" panose="020F0502020204030204" pitchFamily="34" charset="0"/>
                  <a:cs typeface="Arial" charset="0"/>
                  <a:sym typeface="Symbol" charset="2"/>
                </a:endParaRPr>
              </a:p>
            </p:txBody>
          </p:sp>
          <p:sp>
            <p:nvSpPr>
              <p:cNvPr id="154" name="Text Box 11"/>
              <p:cNvSpPr txBox="1">
                <a:spLocks noChangeArrowheads="1"/>
              </p:cNvSpPr>
              <p:nvPr/>
            </p:nvSpPr>
            <p:spPr bwMode="auto">
              <a:xfrm>
                <a:off x="1894609" y="3188394"/>
                <a:ext cx="1317211" cy="345002"/>
              </a:xfrm>
              <a:prstGeom prst="rect">
                <a:avLst/>
              </a:prstGeom>
              <a:noFill/>
              <a:ln w="52451">
                <a:noFill/>
                <a:miter lim="800000"/>
                <a:headEnd/>
                <a:tailEnd/>
              </a:ln>
              <a:effectLst/>
            </p:spPr>
            <p:txBody>
              <a:bodyPr lIns="80138" tIns="40069" rIns="80138" bIns="40069" anchor="b">
                <a:spAutoFit/>
              </a:bodyPr>
              <a:lstStyle/>
              <a:p>
                <a:pPr algn="ctr" defTabSz="914212">
                  <a:defRPr/>
                </a:pPr>
                <a:r>
                  <a:rPr lang="en-GB" sz="1600" b="1" dirty="0">
                    <a:solidFill>
                      <a:srgbClr val="004586"/>
                    </a:solidFill>
                    <a:latin typeface="Calibri" panose="020F0502020204030204" pitchFamily="34" charset="0"/>
                    <a:cs typeface="Arial" charset="0"/>
                    <a:sym typeface="Symbol" charset="2"/>
                  </a:rPr>
                  <a:t>Nivel de gravedad de GesEPOC</a:t>
                </a:r>
              </a:p>
            </p:txBody>
          </p:sp>
        </p:grpSp>
      </p:grpSp>
      <p:pic>
        <p:nvPicPr>
          <p:cNvPr id="47" name="Imagen 46"/>
          <p:cNvPicPr>
            <a:picLocks noChangeAspect="1"/>
          </p:cNvPicPr>
          <p:nvPr/>
        </p:nvPicPr>
        <p:blipFill>
          <a:blip r:embed="rId3" cstate="print"/>
          <a:stretch>
            <a:fillRect/>
          </a:stretch>
        </p:blipFill>
        <p:spPr>
          <a:xfrm rot="21203689">
            <a:off x="212153" y="226438"/>
            <a:ext cx="1771155" cy="711700"/>
          </a:xfrm>
          <a:prstGeom prst="rect">
            <a:avLst/>
          </a:prstGeom>
          <a:solidFill>
            <a:srgbClr val="FFFFFF">
              <a:shade val="85000"/>
            </a:srgbClr>
          </a:solidFill>
          <a:ln w="57150" cap="sq" cmpd="sng">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162821" name="Agrupar 166"/>
          <p:cNvGrpSpPr>
            <a:grpSpLocks/>
          </p:cNvGrpSpPr>
          <p:nvPr/>
        </p:nvGrpSpPr>
        <p:grpSpPr bwMode="auto">
          <a:xfrm>
            <a:off x="203200" y="1484784"/>
            <a:ext cx="2235200" cy="4191000"/>
            <a:chOff x="152400" y="1828800"/>
            <a:chExt cx="1676312" cy="4191000"/>
          </a:xfrm>
        </p:grpSpPr>
        <p:grpSp>
          <p:nvGrpSpPr>
            <p:cNvPr id="162855" name="Agrupar 243"/>
            <p:cNvGrpSpPr>
              <a:grpSpLocks/>
            </p:cNvGrpSpPr>
            <p:nvPr/>
          </p:nvGrpSpPr>
          <p:grpSpPr bwMode="auto">
            <a:xfrm>
              <a:off x="152400" y="2895600"/>
              <a:ext cx="1676312" cy="838200"/>
              <a:chOff x="76200" y="2743200"/>
              <a:chExt cx="1676312" cy="838200"/>
            </a:xfrm>
          </p:grpSpPr>
          <p:sp>
            <p:nvSpPr>
              <p:cNvPr id="182" name="Rectángulo redondeado 181"/>
              <p:cNvSpPr/>
              <p:nvPr/>
            </p:nvSpPr>
            <p:spPr bwMode="auto">
              <a:xfrm>
                <a:off x="76200" y="2743200"/>
                <a:ext cx="1676312" cy="838200"/>
              </a:xfrm>
              <a:prstGeom prst="roundRect">
                <a:avLst/>
              </a:prstGeom>
              <a:solidFill>
                <a:srgbClr val="FF0000">
                  <a:alpha val="46000"/>
                </a:srgbClr>
              </a:solidFill>
              <a:ln w="9525" cap="flat" cmpd="sng" algn="ctr">
                <a:solidFill>
                  <a:srgbClr val="004586"/>
                </a:solidFill>
                <a:prstDash val="solid"/>
                <a:round/>
                <a:headEnd type="none" w="med" len="med"/>
                <a:tailEnd type="none" w="med" len="med"/>
              </a:ln>
              <a:effectLst/>
            </p:spPr>
            <p:txBody>
              <a:bodyPr/>
              <a:lstStyle/>
              <a:p>
                <a:pPr algn="ctr">
                  <a:buFont typeface="Symbol" charset="2"/>
                  <a:buNone/>
                  <a:defRPr/>
                </a:pPr>
                <a:endParaRPr lang="es-ES_tradnl" sz="1600" dirty="0">
                  <a:solidFill>
                    <a:srgbClr val="000000"/>
                  </a:solidFill>
                  <a:latin typeface="Calibri" panose="020F0502020204030204" pitchFamily="34" charset="0"/>
                  <a:cs typeface="Arial" charset="0"/>
                  <a:sym typeface="Symbol" charset="2"/>
                </a:endParaRPr>
              </a:p>
            </p:txBody>
          </p:sp>
          <p:sp>
            <p:nvSpPr>
              <p:cNvPr id="183" name="Text Box 11"/>
              <p:cNvSpPr txBox="1">
                <a:spLocks noChangeArrowheads="1"/>
              </p:cNvSpPr>
              <p:nvPr/>
            </p:nvSpPr>
            <p:spPr bwMode="auto">
              <a:xfrm>
                <a:off x="308524" y="2756520"/>
                <a:ext cx="1245328" cy="819584"/>
              </a:xfrm>
              <a:prstGeom prst="rect">
                <a:avLst/>
              </a:prstGeom>
              <a:noFill/>
              <a:ln w="52451">
                <a:noFill/>
                <a:miter lim="800000"/>
                <a:headEnd/>
                <a:tailEnd/>
              </a:ln>
              <a:effectLst/>
            </p:spPr>
            <p:txBody>
              <a:bodyPr lIns="80138" tIns="40069" rIns="80138" bIns="40069" anchor="b">
                <a:spAutoFit/>
              </a:bodyPr>
              <a:lstStyle/>
              <a:p>
                <a:pPr algn="ctr" defTabSz="914212">
                  <a:defRPr/>
                </a:pPr>
                <a:r>
                  <a:rPr lang="en-GB" sz="1600" b="1" dirty="0" err="1">
                    <a:solidFill>
                      <a:srgbClr val="004586"/>
                    </a:solidFill>
                    <a:latin typeface="Calibri" panose="020F0502020204030204" pitchFamily="34" charset="0"/>
                    <a:cs typeface="Arial" charset="0"/>
                    <a:sym typeface="Symbol" charset="2"/>
                  </a:rPr>
                  <a:t>Fenotipo</a:t>
                </a:r>
                <a:r>
                  <a:rPr lang="en-GB" sz="1600" b="1" dirty="0">
                    <a:solidFill>
                      <a:srgbClr val="004586"/>
                    </a:solidFill>
                    <a:latin typeface="Calibri" panose="020F0502020204030204" pitchFamily="34" charset="0"/>
                    <a:cs typeface="Arial" charset="0"/>
                    <a:sym typeface="Symbol" charset="2"/>
                  </a:rPr>
                  <a:t> mixto EPOC-Asma</a:t>
                </a:r>
              </a:p>
              <a:p>
                <a:pPr algn="ctr" defTabSz="914212">
                  <a:defRPr/>
                </a:pPr>
                <a:r>
                  <a:rPr lang="en-GB" sz="1600" b="1" dirty="0" err="1">
                    <a:solidFill>
                      <a:srgbClr val="004586"/>
                    </a:solidFill>
                    <a:latin typeface="Calibri" panose="020F0502020204030204" pitchFamily="34" charset="0"/>
                    <a:cs typeface="Arial" charset="0"/>
                    <a:sym typeface="Symbol" charset="2"/>
                  </a:rPr>
                  <a:t>( ± agudizac.)</a:t>
                </a:r>
              </a:p>
            </p:txBody>
          </p:sp>
        </p:grpSp>
        <p:grpSp>
          <p:nvGrpSpPr>
            <p:cNvPr id="162856" name="Agrupar 244"/>
            <p:cNvGrpSpPr>
              <a:grpSpLocks/>
            </p:cNvGrpSpPr>
            <p:nvPr/>
          </p:nvGrpSpPr>
          <p:grpSpPr bwMode="auto">
            <a:xfrm>
              <a:off x="152400" y="1828800"/>
              <a:ext cx="1676312" cy="838200"/>
              <a:chOff x="76200" y="2743200"/>
              <a:chExt cx="1676312" cy="838200"/>
            </a:xfrm>
          </p:grpSpPr>
          <p:sp>
            <p:nvSpPr>
              <p:cNvPr id="246" name="Rectángulo redondeado 245"/>
              <p:cNvSpPr/>
              <p:nvPr/>
            </p:nvSpPr>
            <p:spPr bwMode="auto">
              <a:xfrm>
                <a:off x="76200" y="2743200"/>
                <a:ext cx="1676312" cy="838200"/>
              </a:xfrm>
              <a:prstGeom prst="roundRect">
                <a:avLst/>
              </a:prstGeom>
              <a:solidFill>
                <a:srgbClr val="FF0000">
                  <a:alpha val="46000"/>
                </a:srgbClr>
              </a:solidFill>
              <a:ln w="9525" cap="flat" cmpd="sng" algn="ctr">
                <a:solidFill>
                  <a:srgbClr val="004586"/>
                </a:solidFill>
                <a:prstDash val="solid"/>
                <a:round/>
                <a:headEnd type="none" w="med" len="med"/>
                <a:tailEnd type="none" w="med" len="med"/>
              </a:ln>
              <a:effectLst/>
            </p:spPr>
            <p:txBody>
              <a:bodyPr/>
              <a:lstStyle/>
              <a:p>
                <a:pPr algn="ctr">
                  <a:buFont typeface="Symbol" charset="2"/>
                  <a:buNone/>
                  <a:defRPr/>
                </a:pPr>
                <a:endParaRPr lang="es-ES_tradnl" sz="1600" dirty="0">
                  <a:solidFill>
                    <a:srgbClr val="000000"/>
                  </a:solidFill>
                  <a:latin typeface="Calibri" panose="020F0502020204030204" pitchFamily="34" charset="0"/>
                  <a:cs typeface="Arial" charset="0"/>
                  <a:sym typeface="Symbol" charset="2"/>
                </a:endParaRPr>
              </a:p>
            </p:txBody>
          </p:sp>
          <p:sp>
            <p:nvSpPr>
              <p:cNvPr id="247" name="Text Box 11"/>
              <p:cNvSpPr txBox="1">
                <a:spLocks noChangeArrowheads="1"/>
              </p:cNvSpPr>
              <p:nvPr/>
            </p:nvSpPr>
            <p:spPr bwMode="auto">
              <a:xfrm>
                <a:off x="217220" y="2889917"/>
                <a:ext cx="1396529" cy="573363"/>
              </a:xfrm>
              <a:prstGeom prst="rect">
                <a:avLst/>
              </a:prstGeom>
              <a:noFill/>
              <a:ln w="52451">
                <a:noFill/>
                <a:miter lim="800000"/>
                <a:headEnd/>
                <a:tailEnd/>
              </a:ln>
              <a:effectLst/>
            </p:spPr>
            <p:txBody>
              <a:bodyPr lIns="80138" tIns="40069" rIns="80138" bIns="40069" anchor="b">
                <a:spAutoFit/>
              </a:bodyPr>
              <a:lstStyle/>
              <a:p>
                <a:pPr algn="ctr" defTabSz="914212">
                  <a:defRPr/>
                </a:pPr>
                <a:r>
                  <a:rPr lang="en-GB" sz="1600" b="1" dirty="0" err="1">
                    <a:solidFill>
                      <a:srgbClr val="004586"/>
                    </a:solidFill>
                    <a:latin typeface="Calibri" panose="020F0502020204030204" pitchFamily="34" charset="0"/>
                    <a:cs typeface="Arial" charset="0"/>
                    <a:sym typeface="Symbol" charset="2"/>
                  </a:rPr>
                  <a:t>Fenotipo</a:t>
                </a:r>
                <a:r>
                  <a:rPr lang="en-GB" sz="1600" b="1" dirty="0">
                    <a:solidFill>
                      <a:srgbClr val="004586"/>
                    </a:solidFill>
                    <a:latin typeface="Calibri" panose="020F0502020204030204" pitchFamily="34" charset="0"/>
                    <a:cs typeface="Arial" charset="0"/>
                    <a:sym typeface="Symbol" charset="2"/>
                  </a:rPr>
                  <a:t> no </a:t>
                </a:r>
                <a:r>
                  <a:rPr lang="en-GB" sz="1600" b="1" dirty="0" err="1">
                    <a:solidFill>
                      <a:srgbClr val="004586"/>
                    </a:solidFill>
                    <a:latin typeface="Calibri" panose="020F0502020204030204" pitchFamily="34" charset="0"/>
                    <a:cs typeface="Arial" charset="0"/>
                    <a:sym typeface="Symbol" charset="2"/>
                  </a:rPr>
                  <a:t>agudizador</a:t>
                </a:r>
                <a:r>
                  <a:rPr lang="en-GB" sz="1600" b="1" dirty="0">
                    <a:solidFill>
                      <a:srgbClr val="004586"/>
                    </a:solidFill>
                    <a:latin typeface="Calibri" panose="020F0502020204030204" pitchFamily="34" charset="0"/>
                    <a:cs typeface="Arial" charset="0"/>
                    <a:sym typeface="Symbol" charset="2"/>
                  </a:rPr>
                  <a:t> </a:t>
                </a:r>
              </a:p>
            </p:txBody>
          </p:sp>
        </p:grpSp>
        <p:grpSp>
          <p:nvGrpSpPr>
            <p:cNvPr id="162857" name="Agrupar 326"/>
            <p:cNvGrpSpPr>
              <a:grpSpLocks/>
            </p:cNvGrpSpPr>
            <p:nvPr/>
          </p:nvGrpSpPr>
          <p:grpSpPr bwMode="auto">
            <a:xfrm>
              <a:off x="152400" y="4033552"/>
              <a:ext cx="1676312" cy="843248"/>
              <a:chOff x="76200" y="2738152"/>
              <a:chExt cx="1676312" cy="843248"/>
            </a:xfrm>
          </p:grpSpPr>
          <p:sp>
            <p:nvSpPr>
              <p:cNvPr id="328" name="Rectángulo redondeado 327"/>
              <p:cNvSpPr/>
              <p:nvPr/>
            </p:nvSpPr>
            <p:spPr bwMode="auto">
              <a:xfrm>
                <a:off x="76200" y="2743200"/>
                <a:ext cx="1676312" cy="838200"/>
              </a:xfrm>
              <a:prstGeom prst="roundRect">
                <a:avLst/>
              </a:prstGeom>
              <a:solidFill>
                <a:srgbClr val="FF0000">
                  <a:alpha val="46000"/>
                </a:srgbClr>
              </a:solidFill>
              <a:ln w="9525" cap="flat" cmpd="sng" algn="ctr">
                <a:solidFill>
                  <a:srgbClr val="004586"/>
                </a:solidFill>
                <a:prstDash val="solid"/>
                <a:round/>
                <a:headEnd type="none" w="med" len="med"/>
                <a:tailEnd type="none" w="med" len="med"/>
              </a:ln>
              <a:effectLst/>
            </p:spPr>
            <p:txBody>
              <a:bodyPr/>
              <a:lstStyle/>
              <a:p>
                <a:pPr algn="ctr">
                  <a:buFont typeface="Symbol" charset="2"/>
                  <a:buNone/>
                  <a:defRPr/>
                </a:pPr>
                <a:endParaRPr lang="es-ES_tradnl" sz="1600" dirty="0">
                  <a:solidFill>
                    <a:srgbClr val="000000"/>
                  </a:solidFill>
                  <a:latin typeface="Calibri" panose="020F0502020204030204" pitchFamily="34" charset="0"/>
                  <a:cs typeface="Arial" charset="0"/>
                  <a:sym typeface="Symbol" charset="2"/>
                </a:endParaRPr>
              </a:p>
            </p:txBody>
          </p:sp>
          <p:sp>
            <p:nvSpPr>
              <p:cNvPr id="329" name="Text Box 11"/>
              <p:cNvSpPr txBox="1">
                <a:spLocks noChangeArrowheads="1"/>
              </p:cNvSpPr>
              <p:nvPr/>
            </p:nvSpPr>
            <p:spPr bwMode="auto">
              <a:xfrm>
                <a:off x="293872" y="2738152"/>
                <a:ext cx="1244137" cy="819584"/>
              </a:xfrm>
              <a:prstGeom prst="rect">
                <a:avLst/>
              </a:prstGeom>
              <a:noFill/>
              <a:ln w="52451">
                <a:noFill/>
                <a:miter lim="800000"/>
                <a:headEnd/>
                <a:tailEnd/>
              </a:ln>
              <a:effectLst/>
            </p:spPr>
            <p:txBody>
              <a:bodyPr lIns="80138" tIns="40069" rIns="80138" bIns="40069" anchor="b">
                <a:spAutoFit/>
              </a:bodyPr>
              <a:lstStyle/>
              <a:p>
                <a:pPr algn="ctr" defTabSz="914212">
                  <a:defRPr/>
                </a:pPr>
                <a:r>
                  <a:rPr lang="en-GB" sz="1600" b="1" dirty="0" err="1">
                    <a:solidFill>
                      <a:srgbClr val="004586"/>
                    </a:solidFill>
                    <a:latin typeface="Calibri" panose="020F0502020204030204" pitchFamily="34" charset="0"/>
                    <a:cs typeface="Arial" charset="0"/>
                    <a:sym typeface="Symbol" charset="2"/>
                  </a:rPr>
                  <a:t>Fenotipo</a:t>
                </a:r>
                <a:r>
                  <a:rPr lang="en-GB" sz="1600" b="1" dirty="0">
                    <a:solidFill>
                      <a:srgbClr val="004586"/>
                    </a:solidFill>
                    <a:latin typeface="Calibri" panose="020F0502020204030204" pitchFamily="34" charset="0"/>
                    <a:cs typeface="Arial" charset="0"/>
                    <a:sym typeface="Symbol" charset="2"/>
                  </a:rPr>
                  <a:t> agudizador </a:t>
                </a:r>
              </a:p>
              <a:p>
                <a:pPr algn="ctr" defTabSz="914212">
                  <a:defRPr/>
                </a:pPr>
                <a:r>
                  <a:rPr lang="en-GB" sz="1600" b="1" dirty="0">
                    <a:solidFill>
                      <a:srgbClr val="004586"/>
                    </a:solidFill>
                    <a:latin typeface="Calibri" panose="020F0502020204030204" pitchFamily="34" charset="0"/>
                    <a:cs typeface="Arial" charset="0"/>
                    <a:sym typeface="Symbol" charset="2"/>
                  </a:rPr>
                  <a:t>con enfisema</a:t>
                </a:r>
                <a:endParaRPr lang="en-GB" sz="1600" b="1" dirty="0" err="1">
                  <a:solidFill>
                    <a:srgbClr val="004586"/>
                  </a:solidFill>
                  <a:latin typeface="Calibri" panose="020F0502020204030204" pitchFamily="34" charset="0"/>
                  <a:cs typeface="Arial" charset="0"/>
                  <a:sym typeface="Symbol" charset="2"/>
                </a:endParaRPr>
              </a:p>
            </p:txBody>
          </p:sp>
        </p:grpSp>
        <p:grpSp>
          <p:nvGrpSpPr>
            <p:cNvPr id="162858" name="Agrupar 332"/>
            <p:cNvGrpSpPr>
              <a:grpSpLocks/>
            </p:cNvGrpSpPr>
            <p:nvPr/>
          </p:nvGrpSpPr>
          <p:grpSpPr bwMode="auto">
            <a:xfrm>
              <a:off x="152400" y="5181600"/>
              <a:ext cx="1676312" cy="838200"/>
              <a:chOff x="76200" y="2743200"/>
              <a:chExt cx="1676312" cy="838200"/>
            </a:xfrm>
          </p:grpSpPr>
          <p:sp>
            <p:nvSpPr>
              <p:cNvPr id="334" name="Rectángulo redondeado 333"/>
              <p:cNvSpPr/>
              <p:nvPr/>
            </p:nvSpPr>
            <p:spPr bwMode="auto">
              <a:xfrm>
                <a:off x="76200" y="2743200"/>
                <a:ext cx="1676312" cy="838200"/>
              </a:xfrm>
              <a:prstGeom prst="roundRect">
                <a:avLst/>
              </a:prstGeom>
              <a:solidFill>
                <a:srgbClr val="FF0000">
                  <a:alpha val="46000"/>
                </a:srgbClr>
              </a:solidFill>
              <a:ln w="9525" cap="flat" cmpd="sng" algn="ctr">
                <a:solidFill>
                  <a:srgbClr val="004586"/>
                </a:solidFill>
                <a:prstDash val="solid"/>
                <a:round/>
                <a:headEnd type="none" w="med" len="med"/>
                <a:tailEnd type="none" w="med" len="med"/>
              </a:ln>
              <a:effectLst/>
            </p:spPr>
            <p:txBody>
              <a:bodyPr/>
              <a:lstStyle/>
              <a:p>
                <a:pPr algn="ctr">
                  <a:buFont typeface="Symbol" charset="2"/>
                  <a:buNone/>
                  <a:defRPr/>
                </a:pPr>
                <a:endParaRPr lang="es-ES_tradnl" sz="1600" dirty="0">
                  <a:solidFill>
                    <a:srgbClr val="000000"/>
                  </a:solidFill>
                  <a:latin typeface="Calibri" panose="020F0502020204030204" pitchFamily="34" charset="0"/>
                  <a:cs typeface="Arial" charset="0"/>
                  <a:sym typeface="Symbol" charset="2"/>
                </a:endParaRPr>
              </a:p>
            </p:txBody>
          </p:sp>
          <p:sp>
            <p:nvSpPr>
              <p:cNvPr id="335" name="Text Box 11"/>
              <p:cNvSpPr txBox="1">
                <a:spLocks noChangeArrowheads="1"/>
              </p:cNvSpPr>
              <p:nvPr/>
            </p:nvSpPr>
            <p:spPr bwMode="auto">
              <a:xfrm>
                <a:off x="175315" y="2851441"/>
                <a:ext cx="1529872" cy="573363"/>
              </a:xfrm>
              <a:prstGeom prst="rect">
                <a:avLst/>
              </a:prstGeom>
              <a:noFill/>
              <a:ln w="52451">
                <a:noFill/>
                <a:miter lim="800000"/>
                <a:headEnd/>
                <a:tailEnd/>
              </a:ln>
              <a:effectLst/>
            </p:spPr>
            <p:txBody>
              <a:bodyPr wrap="square" lIns="80138" tIns="40069" rIns="80138" bIns="40069" anchor="b">
                <a:spAutoFit/>
              </a:bodyPr>
              <a:lstStyle/>
              <a:p>
                <a:pPr algn="ctr" defTabSz="914212">
                  <a:defRPr/>
                </a:pPr>
                <a:r>
                  <a:rPr lang="en-GB" sz="1600" b="1" dirty="0" err="1">
                    <a:solidFill>
                      <a:srgbClr val="004586"/>
                    </a:solidFill>
                    <a:latin typeface="Calibri" panose="020F0502020204030204" pitchFamily="34" charset="0"/>
                    <a:cs typeface="Arial" charset="0"/>
                    <a:sym typeface="Symbol" charset="2"/>
                  </a:rPr>
                  <a:t>Fenotipo</a:t>
                </a:r>
                <a:r>
                  <a:rPr lang="en-GB" sz="1600" b="1" dirty="0">
                    <a:solidFill>
                      <a:srgbClr val="004586"/>
                    </a:solidFill>
                    <a:latin typeface="Calibri" panose="020F0502020204030204" pitchFamily="34" charset="0"/>
                    <a:cs typeface="Arial" charset="0"/>
                    <a:sym typeface="Symbol" charset="2"/>
                  </a:rPr>
                  <a:t> agudizador </a:t>
                </a:r>
              </a:p>
              <a:p>
                <a:pPr algn="ctr" defTabSz="914212">
                  <a:defRPr/>
                </a:pPr>
                <a:r>
                  <a:rPr lang="en-GB" sz="1600" b="1" dirty="0">
                    <a:solidFill>
                      <a:srgbClr val="004586"/>
                    </a:solidFill>
                    <a:latin typeface="Calibri" panose="020F0502020204030204" pitchFamily="34" charset="0"/>
                    <a:cs typeface="Arial" charset="0"/>
                    <a:sym typeface="Symbol" charset="2"/>
                  </a:rPr>
                  <a:t>con bronquitis crónica</a:t>
                </a:r>
                <a:endParaRPr lang="en-GB" sz="1600" b="1" dirty="0" err="1">
                  <a:solidFill>
                    <a:srgbClr val="004586"/>
                  </a:solidFill>
                  <a:latin typeface="Calibri" panose="020F0502020204030204" pitchFamily="34" charset="0"/>
                  <a:cs typeface="Arial" charset="0"/>
                  <a:sym typeface="Symbol" charset="2"/>
                </a:endParaRPr>
              </a:p>
            </p:txBody>
          </p:sp>
        </p:grpSp>
      </p:grpSp>
      <p:sp>
        <p:nvSpPr>
          <p:cNvPr id="72" name="Rectángulo 71"/>
          <p:cNvSpPr/>
          <p:nvPr/>
        </p:nvSpPr>
        <p:spPr bwMode="auto">
          <a:xfrm>
            <a:off x="2843213" y="1496616"/>
            <a:ext cx="9145587" cy="838200"/>
          </a:xfrm>
          <a:prstGeom prst="rect">
            <a:avLst/>
          </a:prstGeom>
          <a:solidFill>
            <a:schemeClr val="bg1"/>
          </a:solidFill>
          <a:ln w="9525" cap="flat" cmpd="sng" algn="ctr">
            <a:solidFill>
              <a:schemeClr val="tx1"/>
            </a:solidFill>
            <a:prstDash val="solid"/>
            <a:round/>
            <a:headEnd type="none" w="med" len="med"/>
            <a:tailEnd type="none" w="med" len="med"/>
          </a:ln>
          <a:effectLst>
            <a:outerShdw blurRad="63500" dist="35921" dir="2700000" algn="ctr" rotWithShape="0">
              <a:schemeClr val="tx1"/>
            </a:outerShdw>
          </a:effectLst>
        </p:spPr>
        <p:txBody>
          <a:bodyPr lIns="104274" tIns="52138" rIns="104274" bIns="52138"/>
          <a:lstStyle/>
          <a:p>
            <a:pPr algn="ctr">
              <a:buFont typeface="Symbol" charset="2"/>
              <a:buNone/>
              <a:defRPr/>
            </a:pPr>
            <a:endParaRPr lang="es-ES_tradnl" sz="1100" b="1" dirty="0">
              <a:solidFill>
                <a:srgbClr val="004586"/>
              </a:solidFill>
              <a:latin typeface="Calibri" panose="020F0502020204030204" pitchFamily="34" charset="0"/>
              <a:cs typeface="Arial" charset="0"/>
              <a:sym typeface="Symbol" charset="2"/>
            </a:endParaRPr>
          </a:p>
        </p:txBody>
      </p:sp>
      <p:sp>
        <p:nvSpPr>
          <p:cNvPr id="278" name="Text Box 11"/>
          <p:cNvSpPr txBox="1">
            <a:spLocks noChangeArrowheads="1"/>
          </p:cNvSpPr>
          <p:nvPr/>
        </p:nvSpPr>
        <p:spPr bwMode="auto">
          <a:xfrm>
            <a:off x="2979738" y="1701404"/>
            <a:ext cx="1660525" cy="261937"/>
          </a:xfrm>
          <a:prstGeom prst="rect">
            <a:avLst/>
          </a:prstGeom>
          <a:noFill/>
          <a:ln w="52451">
            <a:noFill/>
            <a:miter lim="800000"/>
            <a:headEnd/>
            <a:tailEnd/>
          </a:ln>
          <a:effectLst/>
        </p:spPr>
        <p:txBody>
          <a:bodyPr lIns="91386" tIns="45693" rIns="91386" bIns="45693" anchor="b">
            <a:spAutoFit/>
          </a:bodyPr>
          <a:lstStyle/>
          <a:p>
            <a:pPr algn="ctr" defTabSz="914212">
              <a:defRPr/>
            </a:pPr>
            <a:r>
              <a:rPr lang="en-GB" sz="1100" dirty="0" err="1">
                <a:solidFill>
                  <a:srgbClr val="004586"/>
                </a:solidFill>
                <a:latin typeface="Calibri" panose="020F0502020204030204" pitchFamily="34" charset="0"/>
                <a:cs typeface="Arial" charset="0"/>
                <a:sym typeface="Symbol" charset="2"/>
              </a:rPr>
              <a:t>LAMA o LABA</a:t>
            </a:r>
          </a:p>
        </p:txBody>
      </p:sp>
      <p:sp>
        <p:nvSpPr>
          <p:cNvPr id="297" name="Text Box 11"/>
          <p:cNvSpPr txBox="1">
            <a:spLocks noChangeArrowheads="1"/>
          </p:cNvSpPr>
          <p:nvPr/>
        </p:nvSpPr>
        <p:spPr bwMode="auto">
          <a:xfrm>
            <a:off x="5062538" y="1629966"/>
            <a:ext cx="1660525" cy="261938"/>
          </a:xfrm>
          <a:prstGeom prst="rect">
            <a:avLst/>
          </a:prstGeom>
          <a:noFill/>
          <a:ln w="52451">
            <a:noFill/>
            <a:miter lim="800000"/>
            <a:headEnd/>
            <a:tailEnd/>
          </a:ln>
          <a:effectLst/>
        </p:spPr>
        <p:txBody>
          <a:bodyPr lIns="91386" tIns="45693" rIns="91386" bIns="45693" anchor="b">
            <a:spAutoFit/>
          </a:bodyPr>
          <a:lstStyle/>
          <a:p>
            <a:pPr algn="ctr" defTabSz="914212">
              <a:defRPr/>
            </a:pPr>
            <a:r>
              <a:rPr lang="en-GB" sz="1100" dirty="0">
                <a:solidFill>
                  <a:srgbClr val="004586"/>
                </a:solidFill>
                <a:latin typeface="Calibri" panose="020F0502020204030204" pitchFamily="34" charset="0"/>
                <a:cs typeface="Arial" charset="0"/>
                <a:sym typeface="Symbol" charset="2"/>
              </a:rPr>
              <a:t>LAMA o LABA</a:t>
            </a:r>
          </a:p>
        </p:txBody>
      </p:sp>
      <p:sp>
        <p:nvSpPr>
          <p:cNvPr id="298" name="Text Box 11"/>
          <p:cNvSpPr txBox="1">
            <a:spLocks noChangeArrowheads="1"/>
          </p:cNvSpPr>
          <p:nvPr/>
        </p:nvSpPr>
        <p:spPr bwMode="auto">
          <a:xfrm>
            <a:off x="7248525" y="1701404"/>
            <a:ext cx="1657350" cy="261937"/>
          </a:xfrm>
          <a:prstGeom prst="rect">
            <a:avLst/>
          </a:prstGeom>
          <a:noFill/>
          <a:ln w="52451">
            <a:noFill/>
            <a:miter lim="800000"/>
            <a:headEnd/>
            <a:tailEnd/>
          </a:ln>
          <a:effectLst/>
        </p:spPr>
        <p:txBody>
          <a:bodyPr lIns="91386" tIns="45693" rIns="91386" bIns="45693" anchor="b">
            <a:spAutoFit/>
          </a:bodyPr>
          <a:lstStyle/>
          <a:p>
            <a:pPr algn="ctr" defTabSz="914212">
              <a:defRPr/>
            </a:pPr>
            <a:r>
              <a:rPr lang="en-GB" sz="1100" dirty="0">
                <a:solidFill>
                  <a:srgbClr val="004586"/>
                </a:solidFill>
                <a:latin typeface="Calibri" panose="020F0502020204030204" pitchFamily="34" charset="0"/>
                <a:cs typeface="Arial" charset="0"/>
                <a:sym typeface="Symbol" charset="2"/>
              </a:rPr>
              <a:t>LAMA + LABA</a:t>
            </a:r>
          </a:p>
        </p:txBody>
      </p:sp>
      <p:sp>
        <p:nvSpPr>
          <p:cNvPr id="299" name="Text Box 11"/>
          <p:cNvSpPr txBox="1">
            <a:spLocks noChangeArrowheads="1"/>
          </p:cNvSpPr>
          <p:nvPr/>
        </p:nvSpPr>
        <p:spPr bwMode="auto">
          <a:xfrm>
            <a:off x="9296400" y="1701404"/>
            <a:ext cx="2641600" cy="261937"/>
          </a:xfrm>
          <a:prstGeom prst="rect">
            <a:avLst/>
          </a:prstGeom>
          <a:noFill/>
          <a:ln w="52451">
            <a:noFill/>
            <a:miter lim="800000"/>
            <a:headEnd/>
            <a:tailEnd/>
          </a:ln>
          <a:effectLst/>
        </p:spPr>
        <p:txBody>
          <a:bodyPr lIns="91386" tIns="45693" rIns="91386" bIns="45693" anchor="b">
            <a:spAutoFit/>
          </a:bodyPr>
          <a:lstStyle/>
          <a:p>
            <a:pPr algn="ctr" defTabSz="914212">
              <a:defRPr/>
            </a:pPr>
            <a:r>
              <a:rPr lang="en-GB" sz="1100" dirty="0">
                <a:solidFill>
                  <a:srgbClr val="004586"/>
                </a:solidFill>
                <a:latin typeface="Calibri" panose="020F0502020204030204" pitchFamily="34" charset="0"/>
                <a:cs typeface="Arial" charset="0"/>
                <a:sym typeface="Symbol" charset="2"/>
              </a:rPr>
              <a:t>LAMA + </a:t>
            </a:r>
            <a:r>
              <a:rPr lang="en-GB" sz="1100" dirty="0" err="1">
                <a:solidFill>
                  <a:srgbClr val="004586"/>
                </a:solidFill>
                <a:latin typeface="Calibri" panose="020F0502020204030204" pitchFamily="34" charset="0"/>
                <a:cs typeface="Arial" charset="0"/>
                <a:sym typeface="Symbol" charset="2"/>
              </a:rPr>
              <a:t>LABA+Teofilinas</a:t>
            </a:r>
            <a:endParaRPr lang="en-GB" sz="1100" dirty="0">
              <a:solidFill>
                <a:srgbClr val="004586"/>
              </a:solidFill>
              <a:latin typeface="Calibri" panose="020F0502020204030204" pitchFamily="34" charset="0"/>
              <a:cs typeface="Arial" charset="0"/>
              <a:sym typeface="Symbol" charset="2"/>
            </a:endParaRPr>
          </a:p>
        </p:txBody>
      </p:sp>
      <p:sp>
        <p:nvSpPr>
          <p:cNvPr id="75" name="Text Box 11"/>
          <p:cNvSpPr txBox="1">
            <a:spLocks noChangeArrowheads="1"/>
          </p:cNvSpPr>
          <p:nvPr/>
        </p:nvSpPr>
        <p:spPr bwMode="auto">
          <a:xfrm>
            <a:off x="2979738" y="1868091"/>
            <a:ext cx="1660525" cy="260350"/>
          </a:xfrm>
          <a:prstGeom prst="rect">
            <a:avLst/>
          </a:prstGeom>
          <a:noFill/>
          <a:ln w="52451">
            <a:noFill/>
            <a:miter lim="800000"/>
            <a:headEnd/>
            <a:tailEnd/>
          </a:ln>
          <a:effectLst/>
        </p:spPr>
        <p:txBody>
          <a:bodyPr lIns="91386" tIns="45693" rIns="91386" bIns="45693" anchor="b">
            <a:spAutoFit/>
          </a:bodyPr>
          <a:lstStyle/>
          <a:p>
            <a:pPr algn="ctr" defTabSz="914212">
              <a:defRPr/>
            </a:pPr>
            <a:r>
              <a:rPr lang="en-GB" sz="1100" dirty="0" err="1">
                <a:solidFill>
                  <a:srgbClr val="004586"/>
                </a:solidFill>
                <a:latin typeface="Calibri" panose="020F0502020204030204" pitchFamily="34" charset="0"/>
                <a:cs typeface="Arial" charset="0"/>
                <a:sym typeface="Symbol" charset="2"/>
              </a:rPr>
              <a:t>SABA o SAMA*</a:t>
            </a:r>
          </a:p>
        </p:txBody>
      </p:sp>
      <p:sp>
        <p:nvSpPr>
          <p:cNvPr id="76" name="Text Box 11"/>
          <p:cNvSpPr txBox="1">
            <a:spLocks noChangeArrowheads="1"/>
          </p:cNvSpPr>
          <p:nvPr/>
        </p:nvSpPr>
        <p:spPr bwMode="auto">
          <a:xfrm>
            <a:off x="5062538" y="1868091"/>
            <a:ext cx="1660525" cy="260350"/>
          </a:xfrm>
          <a:prstGeom prst="rect">
            <a:avLst/>
          </a:prstGeom>
          <a:noFill/>
          <a:ln w="52451">
            <a:noFill/>
            <a:miter lim="800000"/>
            <a:headEnd/>
            <a:tailEnd/>
          </a:ln>
          <a:effectLst/>
        </p:spPr>
        <p:txBody>
          <a:bodyPr lIns="91386" tIns="45693" rIns="91386" bIns="45693" anchor="b">
            <a:spAutoFit/>
          </a:bodyPr>
          <a:lstStyle/>
          <a:p>
            <a:pPr algn="ctr" defTabSz="914212">
              <a:defRPr/>
            </a:pPr>
            <a:r>
              <a:rPr lang="en-GB" sz="1100" dirty="0">
                <a:solidFill>
                  <a:srgbClr val="004586"/>
                </a:solidFill>
                <a:latin typeface="Calibri" panose="020F0502020204030204" pitchFamily="34" charset="0"/>
                <a:cs typeface="Arial" charset="0"/>
                <a:sym typeface="Symbol" charset="2"/>
              </a:rPr>
              <a:t>LAMA+ LABA</a:t>
            </a:r>
          </a:p>
        </p:txBody>
      </p:sp>
      <p:sp>
        <p:nvSpPr>
          <p:cNvPr id="77" name="Rectángulo 76"/>
          <p:cNvSpPr/>
          <p:nvPr/>
        </p:nvSpPr>
        <p:spPr bwMode="auto">
          <a:xfrm>
            <a:off x="2843213" y="2563416"/>
            <a:ext cx="9145587" cy="838200"/>
          </a:xfrm>
          <a:prstGeom prst="rect">
            <a:avLst/>
          </a:prstGeom>
          <a:solidFill>
            <a:schemeClr val="bg1"/>
          </a:solidFill>
          <a:ln w="9525" cap="flat" cmpd="sng" algn="ctr">
            <a:solidFill>
              <a:schemeClr val="tx1"/>
            </a:solidFill>
            <a:prstDash val="solid"/>
            <a:round/>
            <a:headEnd type="none" w="med" len="med"/>
            <a:tailEnd type="none" w="med" len="med"/>
          </a:ln>
          <a:effectLst>
            <a:outerShdw blurRad="63500" dist="35921" dir="2700000" algn="ctr" rotWithShape="0">
              <a:schemeClr val="tx1"/>
            </a:outerShdw>
          </a:effectLst>
        </p:spPr>
        <p:txBody>
          <a:bodyPr lIns="104274" tIns="52138" rIns="104274" bIns="52138"/>
          <a:lstStyle/>
          <a:p>
            <a:pPr algn="ctr">
              <a:buFont typeface="Symbol" charset="2"/>
              <a:buNone/>
              <a:defRPr/>
            </a:pPr>
            <a:endParaRPr lang="es-ES_tradnl" sz="1100" b="1" dirty="0">
              <a:solidFill>
                <a:srgbClr val="004586"/>
              </a:solidFill>
              <a:latin typeface="Calibri" panose="020F0502020204030204" pitchFamily="34" charset="0"/>
              <a:cs typeface="Arial" charset="0"/>
              <a:sym typeface="Symbol" charset="2"/>
            </a:endParaRPr>
          </a:p>
        </p:txBody>
      </p:sp>
      <p:sp>
        <p:nvSpPr>
          <p:cNvPr id="79" name="Text Box 11"/>
          <p:cNvSpPr txBox="1">
            <a:spLocks noChangeArrowheads="1"/>
          </p:cNvSpPr>
          <p:nvPr/>
        </p:nvSpPr>
        <p:spPr bwMode="auto">
          <a:xfrm>
            <a:off x="2979738" y="2709466"/>
            <a:ext cx="1660525" cy="261938"/>
          </a:xfrm>
          <a:prstGeom prst="rect">
            <a:avLst/>
          </a:prstGeom>
          <a:noFill/>
          <a:ln w="52451">
            <a:noFill/>
            <a:miter lim="800000"/>
            <a:headEnd/>
            <a:tailEnd/>
          </a:ln>
          <a:effectLst/>
        </p:spPr>
        <p:txBody>
          <a:bodyPr lIns="91386" tIns="45693" rIns="91386" bIns="45693" anchor="b">
            <a:spAutoFit/>
          </a:bodyPr>
          <a:lstStyle/>
          <a:p>
            <a:pPr algn="ctr" defTabSz="914212">
              <a:defRPr/>
            </a:pPr>
            <a:r>
              <a:rPr lang="en-GB" sz="1100" dirty="0" err="1">
                <a:solidFill>
                  <a:srgbClr val="004586"/>
                </a:solidFill>
                <a:latin typeface="Calibri" panose="020F0502020204030204" pitchFamily="34" charset="0"/>
                <a:cs typeface="Arial" charset="0"/>
                <a:sym typeface="Symbol" charset="2"/>
              </a:rPr>
              <a:t>LABA + CI</a:t>
            </a:r>
          </a:p>
        </p:txBody>
      </p:sp>
      <p:sp>
        <p:nvSpPr>
          <p:cNvPr id="80" name="Text Box 11"/>
          <p:cNvSpPr txBox="1">
            <a:spLocks noChangeArrowheads="1"/>
          </p:cNvSpPr>
          <p:nvPr/>
        </p:nvSpPr>
        <p:spPr bwMode="auto">
          <a:xfrm>
            <a:off x="5062538" y="2709466"/>
            <a:ext cx="1660525" cy="261938"/>
          </a:xfrm>
          <a:prstGeom prst="rect">
            <a:avLst/>
          </a:prstGeom>
          <a:noFill/>
          <a:ln w="52451">
            <a:noFill/>
            <a:miter lim="800000"/>
            <a:headEnd/>
            <a:tailEnd/>
          </a:ln>
          <a:effectLst/>
        </p:spPr>
        <p:txBody>
          <a:bodyPr lIns="91386" tIns="45693" rIns="91386" bIns="45693" anchor="b">
            <a:spAutoFit/>
          </a:bodyPr>
          <a:lstStyle/>
          <a:p>
            <a:pPr algn="ctr" defTabSz="914212">
              <a:defRPr/>
            </a:pPr>
            <a:r>
              <a:rPr lang="en-GB" sz="1100" dirty="0" err="1">
                <a:solidFill>
                  <a:srgbClr val="004586"/>
                </a:solidFill>
                <a:latin typeface="Calibri" panose="020F0502020204030204" pitchFamily="34" charset="0"/>
                <a:cs typeface="Arial" charset="0"/>
                <a:sym typeface="Symbol" charset="2"/>
              </a:rPr>
              <a:t>LABA + CI</a:t>
            </a:r>
          </a:p>
        </p:txBody>
      </p:sp>
      <p:sp>
        <p:nvSpPr>
          <p:cNvPr id="81" name="Text Box 11"/>
          <p:cNvSpPr txBox="1">
            <a:spLocks noChangeArrowheads="1"/>
          </p:cNvSpPr>
          <p:nvPr/>
        </p:nvSpPr>
        <p:spPr bwMode="auto">
          <a:xfrm>
            <a:off x="7112000" y="2709466"/>
            <a:ext cx="1930400" cy="261938"/>
          </a:xfrm>
          <a:prstGeom prst="rect">
            <a:avLst/>
          </a:prstGeom>
          <a:noFill/>
          <a:ln w="52451">
            <a:noFill/>
            <a:miter lim="800000"/>
            <a:headEnd/>
            <a:tailEnd/>
          </a:ln>
          <a:effectLst/>
        </p:spPr>
        <p:txBody>
          <a:bodyPr lIns="91386" tIns="45693" rIns="91386" bIns="45693" anchor="b">
            <a:spAutoFit/>
          </a:bodyPr>
          <a:lstStyle/>
          <a:p>
            <a:pPr algn="ctr" defTabSz="914212">
              <a:defRPr/>
            </a:pPr>
            <a:r>
              <a:rPr lang="en-GB" sz="1100" dirty="0">
                <a:solidFill>
                  <a:srgbClr val="004586"/>
                </a:solidFill>
                <a:latin typeface="Calibri" panose="020F0502020204030204" pitchFamily="34" charset="0"/>
                <a:cs typeface="Arial" charset="0"/>
                <a:sym typeface="Symbol" charset="2"/>
              </a:rPr>
              <a:t>LAMA + LABA + CI</a:t>
            </a:r>
          </a:p>
        </p:txBody>
      </p:sp>
      <p:sp>
        <p:nvSpPr>
          <p:cNvPr id="82" name="Text Box 11"/>
          <p:cNvSpPr txBox="1">
            <a:spLocks noChangeArrowheads="1"/>
          </p:cNvSpPr>
          <p:nvPr/>
        </p:nvSpPr>
        <p:spPr bwMode="auto">
          <a:xfrm>
            <a:off x="9296400" y="2709466"/>
            <a:ext cx="2641600" cy="261938"/>
          </a:xfrm>
          <a:prstGeom prst="rect">
            <a:avLst/>
          </a:prstGeom>
          <a:noFill/>
          <a:ln w="52451">
            <a:noFill/>
            <a:miter lim="800000"/>
            <a:headEnd/>
            <a:tailEnd/>
          </a:ln>
          <a:effectLst/>
        </p:spPr>
        <p:txBody>
          <a:bodyPr lIns="91386" tIns="45693" rIns="91386" bIns="45693" anchor="b">
            <a:spAutoFit/>
          </a:bodyPr>
          <a:lstStyle/>
          <a:p>
            <a:pPr algn="ctr" defTabSz="914212">
              <a:defRPr/>
            </a:pPr>
            <a:r>
              <a:rPr lang="en-GB" sz="1100" dirty="0">
                <a:solidFill>
                  <a:srgbClr val="004586"/>
                </a:solidFill>
                <a:latin typeface="Calibri" panose="020F0502020204030204" pitchFamily="34" charset="0"/>
                <a:cs typeface="Arial" charset="0"/>
                <a:sym typeface="Symbol" charset="2"/>
              </a:rPr>
              <a:t>LAMA + LABA+ CI</a:t>
            </a:r>
          </a:p>
        </p:txBody>
      </p:sp>
      <p:sp>
        <p:nvSpPr>
          <p:cNvPr id="84" name="Text Box 11"/>
          <p:cNvSpPr txBox="1">
            <a:spLocks noChangeArrowheads="1"/>
          </p:cNvSpPr>
          <p:nvPr/>
        </p:nvSpPr>
        <p:spPr bwMode="auto">
          <a:xfrm>
            <a:off x="9194800" y="2869804"/>
            <a:ext cx="2844800" cy="430212"/>
          </a:xfrm>
          <a:prstGeom prst="rect">
            <a:avLst/>
          </a:prstGeom>
          <a:noFill/>
          <a:ln w="52451">
            <a:noFill/>
            <a:miter lim="800000"/>
            <a:headEnd/>
            <a:tailEnd/>
          </a:ln>
          <a:effectLst/>
        </p:spPr>
        <p:txBody>
          <a:bodyPr lIns="91386" tIns="45693" rIns="91386" bIns="45693" anchor="b">
            <a:spAutoFit/>
          </a:bodyPr>
          <a:lstStyle/>
          <a:p>
            <a:pPr algn="ctr" defTabSz="914212">
              <a:defRPr/>
            </a:pPr>
            <a:r>
              <a:rPr lang="en-GB" sz="1100" dirty="0">
                <a:solidFill>
                  <a:srgbClr val="004586"/>
                </a:solidFill>
                <a:latin typeface="Calibri" panose="020F0502020204030204" pitchFamily="34" charset="0"/>
                <a:cs typeface="Arial" charset="0"/>
                <a:sym typeface="Symbol" charset="2"/>
              </a:rPr>
              <a:t>(</a:t>
            </a:r>
            <a:r>
              <a:rPr lang="en-GB" sz="1100" dirty="0" err="1">
                <a:solidFill>
                  <a:srgbClr val="004586"/>
                </a:solidFill>
                <a:latin typeface="Calibri" panose="020F0502020204030204" pitchFamily="34" charset="0"/>
                <a:cs typeface="Arial" charset="0"/>
                <a:sym typeface="Symbol" charset="2"/>
              </a:rPr>
              <a:t>Valorar</a:t>
            </a:r>
            <a:r>
              <a:rPr lang="en-GB" sz="1100" dirty="0">
                <a:solidFill>
                  <a:srgbClr val="004586"/>
                </a:solidFill>
                <a:latin typeface="Calibri" panose="020F0502020204030204" pitchFamily="34" charset="0"/>
                <a:cs typeface="Arial" charset="0"/>
                <a:sym typeface="Symbol" charset="2"/>
              </a:rPr>
              <a:t> </a:t>
            </a:r>
            <a:r>
              <a:rPr lang="en-GB" sz="1100" dirty="0" err="1">
                <a:solidFill>
                  <a:srgbClr val="004586"/>
                </a:solidFill>
                <a:latin typeface="Calibri" panose="020F0502020204030204" pitchFamily="34" charset="0"/>
                <a:cs typeface="Arial" charset="0"/>
                <a:sym typeface="Symbol" charset="2"/>
              </a:rPr>
              <a:t>añadir</a:t>
            </a:r>
            <a:r>
              <a:rPr lang="en-GB" sz="1100" dirty="0">
                <a:solidFill>
                  <a:srgbClr val="004586"/>
                </a:solidFill>
                <a:latin typeface="Calibri" panose="020F0502020204030204" pitchFamily="34" charset="0"/>
                <a:cs typeface="Arial" charset="0"/>
                <a:sym typeface="Symbol" charset="2"/>
              </a:rPr>
              <a:t> </a:t>
            </a:r>
            <a:r>
              <a:rPr lang="en-GB" sz="1100" dirty="0" err="1">
                <a:solidFill>
                  <a:srgbClr val="004586"/>
                </a:solidFill>
                <a:latin typeface="Calibri" panose="020F0502020204030204" pitchFamily="34" charset="0"/>
                <a:cs typeface="Arial" charset="0"/>
                <a:sym typeface="Symbol" charset="2"/>
              </a:rPr>
              <a:t>teofilina</a:t>
            </a:r>
            <a:r>
              <a:rPr lang="en-GB" sz="1100" dirty="0">
                <a:solidFill>
                  <a:srgbClr val="004586"/>
                </a:solidFill>
                <a:latin typeface="Calibri" panose="020F0502020204030204" pitchFamily="34" charset="0"/>
                <a:cs typeface="Arial" charset="0"/>
                <a:sym typeface="Symbol" charset="2"/>
              </a:rPr>
              <a:t> o IPE4 </a:t>
            </a:r>
            <a:r>
              <a:rPr lang="en-GB" sz="1100" dirty="0" err="1">
                <a:solidFill>
                  <a:srgbClr val="004586"/>
                </a:solidFill>
                <a:latin typeface="Calibri" panose="020F0502020204030204" pitchFamily="34" charset="0"/>
                <a:cs typeface="Arial" charset="0"/>
                <a:sym typeface="Symbol" charset="2"/>
              </a:rPr>
              <a:t>si</a:t>
            </a:r>
            <a:r>
              <a:rPr lang="en-GB" sz="1100" dirty="0">
                <a:solidFill>
                  <a:srgbClr val="004586"/>
                </a:solidFill>
                <a:latin typeface="Calibri" panose="020F0502020204030204" pitchFamily="34" charset="0"/>
                <a:cs typeface="Arial" charset="0"/>
                <a:sym typeface="Symbol" charset="2"/>
              </a:rPr>
              <a:t> </a:t>
            </a:r>
            <a:r>
              <a:rPr lang="en-GB" sz="1100" dirty="0" err="1">
                <a:solidFill>
                  <a:srgbClr val="004586"/>
                </a:solidFill>
                <a:latin typeface="Calibri" panose="020F0502020204030204" pitchFamily="34" charset="0"/>
                <a:cs typeface="Arial" charset="0"/>
                <a:sym typeface="Symbol" charset="2"/>
              </a:rPr>
              <a:t>expectoración</a:t>
            </a:r>
            <a:r>
              <a:rPr lang="en-GB" sz="1100" dirty="0">
                <a:solidFill>
                  <a:srgbClr val="004586"/>
                </a:solidFill>
                <a:latin typeface="Calibri" panose="020F0502020204030204" pitchFamily="34" charset="0"/>
                <a:cs typeface="Arial" charset="0"/>
                <a:sym typeface="Symbol" charset="2"/>
              </a:rPr>
              <a:t> y </a:t>
            </a:r>
            <a:r>
              <a:rPr lang="en-GB" sz="1100" dirty="0" err="1">
                <a:solidFill>
                  <a:srgbClr val="004586"/>
                </a:solidFill>
                <a:latin typeface="Calibri" panose="020F0502020204030204" pitchFamily="34" charset="0"/>
                <a:cs typeface="Arial" charset="0"/>
                <a:sym typeface="Symbol" charset="2"/>
              </a:rPr>
              <a:t>agudizaciones</a:t>
            </a:r>
            <a:r>
              <a:rPr lang="en-GB" sz="1100" dirty="0">
                <a:solidFill>
                  <a:srgbClr val="004586"/>
                </a:solidFill>
                <a:latin typeface="Calibri" panose="020F0502020204030204" pitchFamily="34" charset="0"/>
                <a:cs typeface="Arial" charset="0"/>
                <a:sym typeface="Symbol" charset="2"/>
              </a:rPr>
              <a:t>)</a:t>
            </a:r>
          </a:p>
        </p:txBody>
      </p:sp>
      <p:sp>
        <p:nvSpPr>
          <p:cNvPr id="85" name="Rectángulo 84"/>
          <p:cNvSpPr/>
          <p:nvPr/>
        </p:nvSpPr>
        <p:spPr bwMode="auto">
          <a:xfrm>
            <a:off x="2843213" y="3630216"/>
            <a:ext cx="9145587" cy="990600"/>
          </a:xfrm>
          <a:prstGeom prst="rect">
            <a:avLst/>
          </a:prstGeom>
          <a:solidFill>
            <a:schemeClr val="bg1"/>
          </a:solidFill>
          <a:ln w="9525" cap="flat" cmpd="sng" algn="ctr">
            <a:solidFill>
              <a:schemeClr val="tx1"/>
            </a:solidFill>
            <a:prstDash val="solid"/>
            <a:round/>
            <a:headEnd type="none" w="med" len="med"/>
            <a:tailEnd type="none" w="med" len="med"/>
          </a:ln>
          <a:effectLst>
            <a:outerShdw blurRad="63500" dist="35921" dir="2700000" algn="ctr" rotWithShape="0">
              <a:schemeClr val="tx1"/>
            </a:outerShdw>
          </a:effectLst>
        </p:spPr>
        <p:txBody>
          <a:bodyPr lIns="104274" tIns="52138" rIns="104274" bIns="52138"/>
          <a:lstStyle/>
          <a:p>
            <a:pPr algn="ctr">
              <a:buFont typeface="Symbol" charset="2"/>
              <a:buNone/>
              <a:defRPr/>
            </a:pPr>
            <a:endParaRPr lang="es-ES_tradnl" sz="1100" b="1" dirty="0">
              <a:solidFill>
                <a:srgbClr val="004586"/>
              </a:solidFill>
              <a:latin typeface="Calibri" panose="020F0502020204030204" pitchFamily="34" charset="0"/>
              <a:cs typeface="Arial" charset="0"/>
              <a:sym typeface="Symbol" charset="2"/>
            </a:endParaRPr>
          </a:p>
        </p:txBody>
      </p:sp>
      <p:sp>
        <p:nvSpPr>
          <p:cNvPr id="92" name="Text Box 11"/>
          <p:cNvSpPr txBox="1">
            <a:spLocks noChangeArrowheads="1"/>
          </p:cNvSpPr>
          <p:nvPr/>
        </p:nvSpPr>
        <p:spPr bwMode="auto">
          <a:xfrm>
            <a:off x="5072063" y="4008041"/>
            <a:ext cx="1658937" cy="260350"/>
          </a:xfrm>
          <a:prstGeom prst="rect">
            <a:avLst/>
          </a:prstGeom>
          <a:noFill/>
          <a:ln w="52451">
            <a:noFill/>
            <a:miter lim="800000"/>
            <a:headEnd/>
            <a:tailEnd/>
          </a:ln>
          <a:effectLst/>
        </p:spPr>
        <p:txBody>
          <a:bodyPr lIns="91386" tIns="45693" rIns="91386" bIns="45693" anchor="b">
            <a:spAutoFit/>
          </a:bodyPr>
          <a:lstStyle/>
          <a:p>
            <a:pPr algn="ctr" defTabSz="914212">
              <a:defRPr/>
            </a:pPr>
            <a:r>
              <a:rPr lang="en-GB" sz="1100" dirty="0">
                <a:solidFill>
                  <a:srgbClr val="004586"/>
                </a:solidFill>
                <a:latin typeface="Calibri" panose="020F0502020204030204" pitchFamily="34" charset="0"/>
                <a:cs typeface="Arial" charset="0"/>
                <a:sym typeface="Symbol" charset="2"/>
              </a:rPr>
              <a:t>LAMA + LABA</a:t>
            </a:r>
          </a:p>
        </p:txBody>
      </p:sp>
      <p:sp>
        <p:nvSpPr>
          <p:cNvPr id="93" name="Rectángulo 92"/>
          <p:cNvSpPr/>
          <p:nvPr/>
        </p:nvSpPr>
        <p:spPr bwMode="auto">
          <a:xfrm>
            <a:off x="2843213" y="4711304"/>
            <a:ext cx="9145587" cy="1204912"/>
          </a:xfrm>
          <a:prstGeom prst="rect">
            <a:avLst/>
          </a:prstGeom>
          <a:solidFill>
            <a:schemeClr val="bg1"/>
          </a:solidFill>
          <a:ln w="9525" cap="flat" cmpd="sng" algn="ctr">
            <a:solidFill>
              <a:schemeClr val="tx1"/>
            </a:solidFill>
            <a:prstDash val="solid"/>
            <a:round/>
            <a:headEnd type="none" w="med" len="med"/>
            <a:tailEnd type="none" w="med" len="med"/>
          </a:ln>
          <a:effectLst>
            <a:outerShdw blurRad="63500" dist="35921" dir="2700000" algn="ctr" rotWithShape="0">
              <a:schemeClr val="tx1"/>
            </a:outerShdw>
          </a:effectLst>
        </p:spPr>
        <p:txBody>
          <a:bodyPr lIns="104274" tIns="52138" rIns="104274" bIns="52138"/>
          <a:lstStyle/>
          <a:p>
            <a:pPr algn="ctr">
              <a:buFont typeface="Symbol" charset="2"/>
              <a:buNone/>
              <a:defRPr/>
            </a:pPr>
            <a:endParaRPr lang="es-ES_tradnl" sz="1100" b="1" dirty="0">
              <a:solidFill>
                <a:srgbClr val="004586"/>
              </a:solidFill>
              <a:latin typeface="Calibri" panose="020F0502020204030204" pitchFamily="34" charset="0"/>
              <a:cs typeface="Arial" charset="0"/>
              <a:sym typeface="Symbol" charset="2"/>
            </a:endParaRPr>
          </a:p>
        </p:txBody>
      </p:sp>
      <p:grpSp>
        <p:nvGrpSpPr>
          <p:cNvPr id="162838" name="Agrupar 169"/>
          <p:cNvGrpSpPr>
            <a:grpSpLocks/>
          </p:cNvGrpSpPr>
          <p:nvPr/>
        </p:nvGrpSpPr>
        <p:grpSpPr bwMode="auto">
          <a:xfrm>
            <a:off x="2979738" y="3801666"/>
            <a:ext cx="8958262" cy="476250"/>
            <a:chOff x="2235245" y="4075925"/>
            <a:chExt cx="6718255" cy="476886"/>
          </a:xfrm>
        </p:grpSpPr>
        <p:sp>
          <p:nvSpPr>
            <p:cNvPr id="87" name="Text Box 11"/>
            <p:cNvSpPr txBox="1">
              <a:spLocks noChangeArrowheads="1"/>
            </p:cNvSpPr>
            <p:nvPr/>
          </p:nvSpPr>
          <p:spPr bwMode="auto">
            <a:xfrm>
              <a:off x="2235245" y="4147458"/>
              <a:ext cx="1245312" cy="251160"/>
            </a:xfrm>
            <a:prstGeom prst="rect">
              <a:avLst/>
            </a:prstGeom>
            <a:noFill/>
            <a:ln w="52451">
              <a:noFill/>
              <a:miter lim="800000"/>
              <a:headEnd/>
              <a:tailEnd/>
            </a:ln>
            <a:effectLst/>
          </p:spPr>
          <p:txBody>
            <a:bodyPr lIns="80138" tIns="40069" rIns="80138" bIns="40069" anchor="b">
              <a:spAutoFit/>
            </a:bodyPr>
            <a:lstStyle/>
            <a:p>
              <a:pPr algn="ctr" defTabSz="914212">
                <a:defRPr/>
              </a:pPr>
              <a:r>
                <a:rPr lang="en-GB" sz="1100" dirty="0">
                  <a:solidFill>
                    <a:srgbClr val="004586"/>
                  </a:solidFill>
                  <a:latin typeface="Calibri" panose="020F0502020204030204" pitchFamily="34" charset="0"/>
                  <a:cs typeface="Arial" charset="0"/>
                  <a:sym typeface="Symbol" charset="2"/>
                </a:rPr>
                <a:t>LAMA </a:t>
              </a:r>
              <a:r>
                <a:rPr lang="en-GB" sz="1100" dirty="0" err="1">
                  <a:solidFill>
                    <a:srgbClr val="004586"/>
                  </a:solidFill>
                  <a:latin typeface="Calibri" panose="020F0502020204030204" pitchFamily="34" charset="0"/>
                  <a:cs typeface="Arial" charset="0"/>
                  <a:sym typeface="Symbol" charset="2"/>
                </a:rPr>
                <a:t>o</a:t>
              </a:r>
              <a:r>
                <a:rPr lang="en-GB" sz="1100" dirty="0">
                  <a:solidFill>
                    <a:srgbClr val="004586"/>
                  </a:solidFill>
                  <a:latin typeface="Calibri" panose="020F0502020204030204" pitchFamily="34" charset="0"/>
                  <a:cs typeface="Arial" charset="0"/>
                  <a:sym typeface="Symbol" charset="2"/>
                </a:rPr>
                <a:t> LABA</a:t>
              </a:r>
            </a:p>
          </p:txBody>
        </p:sp>
        <p:sp>
          <p:nvSpPr>
            <p:cNvPr id="88" name="Text Box 11"/>
            <p:cNvSpPr txBox="1">
              <a:spLocks noChangeArrowheads="1"/>
            </p:cNvSpPr>
            <p:nvPr/>
          </p:nvSpPr>
          <p:spPr bwMode="auto">
            <a:xfrm>
              <a:off x="3619851" y="4075925"/>
              <a:ext cx="1600095" cy="251160"/>
            </a:xfrm>
            <a:prstGeom prst="rect">
              <a:avLst/>
            </a:prstGeom>
            <a:noFill/>
            <a:ln w="52451">
              <a:noFill/>
              <a:miter lim="800000"/>
              <a:headEnd/>
              <a:tailEnd/>
            </a:ln>
            <a:effectLst/>
          </p:spPr>
          <p:txBody>
            <a:bodyPr lIns="80138" tIns="40069" rIns="80138" bIns="40069" anchor="b">
              <a:spAutoFit/>
            </a:bodyPr>
            <a:lstStyle/>
            <a:p>
              <a:pPr algn="ctr" defTabSz="914212">
                <a:defRPr/>
              </a:pPr>
              <a:r>
                <a:rPr lang="en-GB" sz="1100" dirty="0">
                  <a:solidFill>
                    <a:srgbClr val="004586"/>
                  </a:solidFill>
                  <a:latin typeface="Calibri" panose="020F0502020204030204" pitchFamily="34" charset="0"/>
                  <a:cs typeface="Arial" charset="0"/>
                  <a:sym typeface="Symbol" charset="2"/>
                </a:rPr>
                <a:t>LABA+ CI</a:t>
              </a:r>
            </a:p>
          </p:txBody>
        </p:sp>
        <p:sp>
          <p:nvSpPr>
            <p:cNvPr id="90" name="Text Box 11"/>
            <p:cNvSpPr txBox="1">
              <a:spLocks noChangeArrowheads="1"/>
            </p:cNvSpPr>
            <p:nvPr/>
          </p:nvSpPr>
          <p:spPr bwMode="auto">
            <a:xfrm>
              <a:off x="6972430" y="4302279"/>
              <a:ext cx="1981070" cy="250532"/>
            </a:xfrm>
            <a:prstGeom prst="rect">
              <a:avLst/>
            </a:prstGeom>
            <a:noFill/>
            <a:ln w="52451">
              <a:noFill/>
              <a:miter lim="800000"/>
              <a:headEnd/>
              <a:tailEnd/>
            </a:ln>
            <a:effectLst/>
          </p:spPr>
          <p:txBody>
            <a:bodyPr lIns="80138" tIns="40069" rIns="80138" bIns="40069" anchor="b">
              <a:spAutoFit/>
            </a:bodyPr>
            <a:lstStyle/>
            <a:p>
              <a:pPr algn="ctr" defTabSz="914212">
                <a:defRPr/>
              </a:pPr>
              <a:r>
                <a:rPr lang="en-GB" sz="1100" dirty="0">
                  <a:solidFill>
                    <a:srgbClr val="004586"/>
                  </a:solidFill>
                  <a:latin typeface="Calibri" panose="020F0502020204030204" pitchFamily="34" charset="0"/>
                  <a:cs typeface="Arial" charset="0"/>
                  <a:sym typeface="Symbol" charset="2"/>
                </a:rPr>
                <a:t>LAMA + </a:t>
              </a:r>
              <a:r>
                <a:rPr lang="en-GB" sz="1100" dirty="0" err="1">
                  <a:solidFill>
                    <a:srgbClr val="004586"/>
                  </a:solidFill>
                  <a:latin typeface="Calibri" panose="020F0502020204030204" pitchFamily="34" charset="0"/>
                  <a:cs typeface="Arial" charset="0"/>
                  <a:sym typeface="Symbol" charset="2"/>
                </a:rPr>
                <a:t>LABA+Ci</a:t>
              </a:r>
              <a:r>
                <a:rPr lang="en-GB" sz="1100" dirty="0">
                  <a:solidFill>
                    <a:srgbClr val="004586"/>
                  </a:solidFill>
                  <a:latin typeface="Calibri" panose="020F0502020204030204" pitchFamily="34" charset="0"/>
                  <a:cs typeface="Arial" charset="0"/>
                  <a:sym typeface="Symbol" charset="2"/>
                </a:rPr>
                <a:t> (</a:t>
              </a:r>
              <a:r>
                <a:rPr lang="en-GB" sz="1100" dirty="0" err="1">
                  <a:solidFill>
                    <a:srgbClr val="004586"/>
                  </a:solidFill>
                  <a:latin typeface="Calibri" panose="020F0502020204030204" pitchFamily="34" charset="0"/>
                  <a:cs typeface="Arial" charset="0"/>
                  <a:sym typeface="Symbol" charset="2"/>
                </a:rPr>
                <a:t>valorar</a:t>
              </a:r>
              <a:r>
                <a:rPr lang="en-GB" sz="1100" dirty="0">
                  <a:solidFill>
                    <a:srgbClr val="004586"/>
                  </a:solidFill>
                  <a:latin typeface="Calibri" panose="020F0502020204030204" pitchFamily="34" charset="0"/>
                  <a:cs typeface="Arial" charset="0"/>
                  <a:sym typeface="Symbol" charset="2"/>
                </a:rPr>
                <a:t> </a:t>
              </a:r>
              <a:r>
                <a:rPr lang="en-GB" sz="1100" dirty="0" err="1">
                  <a:solidFill>
                    <a:srgbClr val="004586"/>
                  </a:solidFill>
                  <a:latin typeface="Calibri" panose="020F0502020204030204" pitchFamily="34" charset="0"/>
                  <a:cs typeface="Arial" charset="0"/>
                  <a:sym typeface="Symbol" charset="2"/>
                </a:rPr>
                <a:t>añadir</a:t>
              </a:r>
              <a:r>
                <a:rPr lang="en-GB" sz="1100" dirty="0">
                  <a:solidFill>
                    <a:srgbClr val="004586"/>
                  </a:solidFill>
                  <a:latin typeface="Calibri" panose="020F0502020204030204" pitchFamily="34" charset="0"/>
                  <a:cs typeface="Arial" charset="0"/>
                  <a:sym typeface="Symbol" charset="2"/>
                </a:rPr>
                <a:t> </a:t>
              </a:r>
              <a:r>
                <a:rPr lang="en-GB" sz="1100" dirty="0" err="1">
                  <a:solidFill>
                    <a:srgbClr val="004586"/>
                  </a:solidFill>
                  <a:latin typeface="Calibri" panose="020F0502020204030204" pitchFamily="34" charset="0"/>
                  <a:cs typeface="Arial" charset="0"/>
                  <a:sym typeface="Symbol" charset="2"/>
                </a:rPr>
                <a:t>teofilina</a:t>
              </a:r>
              <a:r>
                <a:rPr lang="en-GB" sz="1100" dirty="0">
                  <a:solidFill>
                    <a:srgbClr val="004586"/>
                  </a:solidFill>
                  <a:latin typeface="Calibri" panose="020F0502020204030204" pitchFamily="34" charset="0"/>
                  <a:cs typeface="Arial" charset="0"/>
                  <a:sym typeface="Symbol" charset="2"/>
                </a:rPr>
                <a:t>)</a:t>
              </a:r>
            </a:p>
          </p:txBody>
        </p:sp>
        <p:sp>
          <p:nvSpPr>
            <p:cNvPr id="101" name="Text Box 11"/>
            <p:cNvSpPr txBox="1">
              <a:spLocks noChangeArrowheads="1"/>
            </p:cNvSpPr>
            <p:nvPr/>
          </p:nvSpPr>
          <p:spPr bwMode="auto">
            <a:xfrm>
              <a:off x="5334238" y="4147458"/>
              <a:ext cx="1447705" cy="251160"/>
            </a:xfrm>
            <a:prstGeom prst="rect">
              <a:avLst/>
            </a:prstGeom>
            <a:noFill/>
            <a:ln w="52451">
              <a:noFill/>
              <a:miter lim="800000"/>
              <a:headEnd/>
              <a:tailEnd/>
            </a:ln>
            <a:effectLst/>
          </p:spPr>
          <p:txBody>
            <a:bodyPr lIns="80138" tIns="40069" rIns="80138" bIns="40069" anchor="b">
              <a:spAutoFit/>
            </a:bodyPr>
            <a:lstStyle/>
            <a:p>
              <a:pPr algn="ctr" defTabSz="914212">
                <a:defRPr/>
              </a:pPr>
              <a:r>
                <a:rPr lang="en-GB" sz="1100" dirty="0">
                  <a:solidFill>
                    <a:srgbClr val="004586"/>
                  </a:solidFill>
                  <a:latin typeface="Calibri" panose="020F0502020204030204" pitchFamily="34" charset="0"/>
                  <a:cs typeface="Arial" charset="0"/>
                  <a:sym typeface="Symbol" charset="2"/>
                </a:rPr>
                <a:t>LAMA + LABA + CI</a:t>
              </a:r>
            </a:p>
          </p:txBody>
        </p:sp>
      </p:grpSp>
      <p:sp>
        <p:nvSpPr>
          <p:cNvPr id="78" name="Text Box 11"/>
          <p:cNvSpPr txBox="1">
            <a:spLocks noChangeArrowheads="1"/>
          </p:cNvSpPr>
          <p:nvPr/>
        </p:nvSpPr>
        <p:spPr bwMode="auto">
          <a:xfrm>
            <a:off x="5072063" y="4158854"/>
            <a:ext cx="1658937" cy="261937"/>
          </a:xfrm>
          <a:prstGeom prst="rect">
            <a:avLst/>
          </a:prstGeom>
          <a:noFill/>
          <a:ln w="52451">
            <a:noFill/>
            <a:miter lim="800000"/>
            <a:headEnd/>
            <a:tailEnd/>
          </a:ln>
          <a:effectLst/>
        </p:spPr>
        <p:txBody>
          <a:bodyPr lIns="91386" tIns="45693" rIns="91386" bIns="45693" anchor="b">
            <a:spAutoFit/>
          </a:bodyPr>
          <a:lstStyle/>
          <a:p>
            <a:pPr algn="ctr" defTabSz="914212">
              <a:defRPr/>
            </a:pPr>
            <a:r>
              <a:rPr lang="en-GB" sz="1100" dirty="0">
                <a:solidFill>
                  <a:srgbClr val="004586"/>
                </a:solidFill>
                <a:latin typeface="Calibri" panose="020F0502020204030204" pitchFamily="34" charset="0"/>
                <a:cs typeface="Arial" charset="0"/>
                <a:sym typeface="Symbol" charset="2"/>
              </a:rPr>
              <a:t>LAMA o LABA</a:t>
            </a:r>
          </a:p>
        </p:txBody>
      </p:sp>
      <p:grpSp>
        <p:nvGrpSpPr>
          <p:cNvPr id="162840" name="Agrupar 145"/>
          <p:cNvGrpSpPr>
            <a:grpSpLocks/>
          </p:cNvGrpSpPr>
          <p:nvPr/>
        </p:nvGrpSpPr>
        <p:grpSpPr bwMode="auto">
          <a:xfrm>
            <a:off x="2979738" y="4881166"/>
            <a:ext cx="9110662" cy="881063"/>
            <a:chOff x="2235245" y="5072950"/>
            <a:chExt cx="6832555" cy="881310"/>
          </a:xfrm>
        </p:grpSpPr>
        <p:sp>
          <p:nvSpPr>
            <p:cNvPr id="95" name="Text Box 11"/>
            <p:cNvSpPr txBox="1">
              <a:spLocks noChangeArrowheads="1"/>
            </p:cNvSpPr>
            <p:nvPr/>
          </p:nvSpPr>
          <p:spPr bwMode="auto">
            <a:xfrm>
              <a:off x="2235245" y="5084066"/>
              <a:ext cx="1245313" cy="250895"/>
            </a:xfrm>
            <a:prstGeom prst="rect">
              <a:avLst/>
            </a:prstGeom>
            <a:noFill/>
            <a:ln w="52451">
              <a:noFill/>
              <a:miter lim="800000"/>
              <a:headEnd/>
              <a:tailEnd/>
            </a:ln>
            <a:effectLst/>
          </p:spPr>
          <p:txBody>
            <a:bodyPr lIns="80138" tIns="40069" rIns="80138" bIns="40069" anchor="b">
              <a:spAutoFit/>
            </a:bodyPr>
            <a:lstStyle/>
            <a:p>
              <a:pPr algn="ctr" defTabSz="914212">
                <a:defRPr/>
              </a:pPr>
              <a:r>
                <a:rPr lang="en-GB" sz="1100" dirty="0">
                  <a:solidFill>
                    <a:srgbClr val="004586"/>
                  </a:solidFill>
                  <a:latin typeface="Calibri" panose="020F0502020204030204" pitchFamily="34" charset="0"/>
                  <a:cs typeface="Arial" charset="0"/>
                  <a:sym typeface="Symbol" charset="2"/>
                </a:rPr>
                <a:t>LAMA </a:t>
              </a:r>
              <a:r>
                <a:rPr lang="en-GB" sz="1100" dirty="0" err="1">
                  <a:solidFill>
                    <a:srgbClr val="004586"/>
                  </a:solidFill>
                  <a:latin typeface="Calibri" panose="020F0502020204030204" pitchFamily="34" charset="0"/>
                  <a:cs typeface="Arial" charset="0"/>
                  <a:sym typeface="Symbol" charset="2"/>
                </a:rPr>
                <a:t>o</a:t>
              </a:r>
              <a:r>
                <a:rPr lang="en-GB" sz="1100" dirty="0">
                  <a:solidFill>
                    <a:srgbClr val="004586"/>
                  </a:solidFill>
                  <a:latin typeface="Calibri" panose="020F0502020204030204" pitchFamily="34" charset="0"/>
                  <a:cs typeface="Arial" charset="0"/>
                  <a:sym typeface="Symbol" charset="2"/>
                </a:rPr>
                <a:t> LABA</a:t>
              </a:r>
            </a:p>
          </p:txBody>
        </p:sp>
        <p:sp>
          <p:nvSpPr>
            <p:cNvPr id="100" name="Text Box 11"/>
            <p:cNvSpPr txBox="1">
              <a:spLocks noChangeArrowheads="1"/>
            </p:cNvSpPr>
            <p:nvPr/>
          </p:nvSpPr>
          <p:spPr bwMode="auto">
            <a:xfrm>
              <a:off x="3803196" y="5261916"/>
              <a:ext cx="1245313" cy="249307"/>
            </a:xfrm>
            <a:prstGeom prst="rect">
              <a:avLst/>
            </a:prstGeom>
            <a:noFill/>
            <a:ln w="52451">
              <a:noFill/>
              <a:miter lim="800000"/>
              <a:headEnd/>
              <a:tailEnd/>
            </a:ln>
            <a:effectLst/>
          </p:spPr>
          <p:txBody>
            <a:bodyPr lIns="80138" tIns="40069" rIns="80138" bIns="40069" anchor="b">
              <a:spAutoFit/>
            </a:bodyPr>
            <a:lstStyle/>
            <a:p>
              <a:pPr algn="ctr" defTabSz="914212">
                <a:defRPr/>
              </a:pPr>
              <a:r>
                <a:rPr lang="en-GB" sz="1100" dirty="0">
                  <a:solidFill>
                    <a:srgbClr val="004586"/>
                  </a:solidFill>
                  <a:latin typeface="Calibri" panose="020F0502020204030204" pitchFamily="34" charset="0"/>
                  <a:cs typeface="Arial" charset="0"/>
                  <a:sym typeface="Symbol" charset="2"/>
                </a:rPr>
                <a:t>LAMA + LABA</a:t>
              </a:r>
            </a:p>
          </p:txBody>
        </p:sp>
        <p:sp>
          <p:nvSpPr>
            <p:cNvPr id="103" name="Text Box 11"/>
            <p:cNvSpPr txBox="1">
              <a:spLocks noChangeArrowheads="1"/>
            </p:cNvSpPr>
            <p:nvPr/>
          </p:nvSpPr>
          <p:spPr bwMode="auto">
            <a:xfrm>
              <a:off x="3505559" y="5072950"/>
              <a:ext cx="1828682" cy="250895"/>
            </a:xfrm>
            <a:prstGeom prst="rect">
              <a:avLst/>
            </a:prstGeom>
            <a:noFill/>
            <a:ln w="52451">
              <a:noFill/>
              <a:miter lim="800000"/>
              <a:headEnd/>
              <a:tailEnd/>
            </a:ln>
            <a:effectLst/>
          </p:spPr>
          <p:txBody>
            <a:bodyPr lIns="80138" tIns="40069" rIns="80138" bIns="40069" anchor="b">
              <a:spAutoFit/>
            </a:bodyPr>
            <a:lstStyle/>
            <a:p>
              <a:pPr algn="ctr" defTabSz="914212">
                <a:defRPr/>
              </a:pPr>
              <a:r>
                <a:rPr lang="en-GB" sz="1100" dirty="0">
                  <a:solidFill>
                    <a:srgbClr val="004586"/>
                  </a:solidFill>
                  <a:latin typeface="Calibri" panose="020F0502020204030204" pitchFamily="34" charset="0"/>
                  <a:cs typeface="Arial" charset="0"/>
                  <a:sym typeface="Symbol" charset="2"/>
                </a:rPr>
                <a:t>LABA+CI</a:t>
              </a:r>
            </a:p>
          </p:txBody>
        </p:sp>
        <p:sp>
          <p:nvSpPr>
            <p:cNvPr id="105" name="Text Box 11"/>
            <p:cNvSpPr txBox="1">
              <a:spLocks noChangeArrowheads="1"/>
            </p:cNvSpPr>
            <p:nvPr/>
          </p:nvSpPr>
          <p:spPr bwMode="auto">
            <a:xfrm>
              <a:off x="5124705" y="5080890"/>
              <a:ext cx="1865589" cy="249307"/>
            </a:xfrm>
            <a:prstGeom prst="rect">
              <a:avLst/>
            </a:prstGeom>
            <a:noFill/>
            <a:ln w="52451">
              <a:noFill/>
              <a:miter lim="800000"/>
              <a:headEnd/>
              <a:tailEnd/>
            </a:ln>
            <a:effectLst/>
          </p:spPr>
          <p:txBody>
            <a:bodyPr lIns="80138" tIns="40069" rIns="80138" bIns="40069" anchor="b">
              <a:spAutoFit/>
            </a:bodyPr>
            <a:lstStyle/>
            <a:p>
              <a:pPr algn="ctr" defTabSz="914212">
                <a:defRPr/>
              </a:pPr>
              <a:r>
                <a:rPr lang="en-GB" sz="1100" dirty="0">
                  <a:solidFill>
                    <a:srgbClr val="004586"/>
                  </a:solidFill>
                  <a:latin typeface="Calibri" panose="020F0502020204030204" pitchFamily="34" charset="0"/>
                  <a:cs typeface="Arial" charset="0"/>
                  <a:sym typeface="Symbol" charset="2"/>
                </a:rPr>
                <a:t>LABA+LAMA + (CI o IPE4)</a:t>
              </a:r>
            </a:p>
          </p:txBody>
        </p:sp>
        <p:sp>
          <p:nvSpPr>
            <p:cNvPr id="106" name="Text Box 11"/>
            <p:cNvSpPr txBox="1">
              <a:spLocks noChangeArrowheads="1"/>
            </p:cNvSpPr>
            <p:nvPr/>
          </p:nvSpPr>
          <p:spPr bwMode="auto">
            <a:xfrm>
              <a:off x="4953266" y="5226981"/>
              <a:ext cx="2209657" cy="419217"/>
            </a:xfrm>
            <a:prstGeom prst="rect">
              <a:avLst/>
            </a:prstGeom>
            <a:noFill/>
            <a:ln w="52451">
              <a:noFill/>
              <a:miter lim="800000"/>
              <a:headEnd/>
              <a:tailEnd/>
            </a:ln>
            <a:effectLst/>
          </p:spPr>
          <p:txBody>
            <a:bodyPr lIns="80138" tIns="40069" rIns="80138" bIns="40069" anchor="b">
              <a:spAutoFit/>
            </a:bodyPr>
            <a:lstStyle/>
            <a:p>
              <a:pPr algn="ctr" defTabSz="914212">
                <a:defRPr/>
              </a:pPr>
              <a:r>
                <a:rPr lang="en-GB" sz="1100" dirty="0">
                  <a:solidFill>
                    <a:srgbClr val="004586"/>
                  </a:solidFill>
                  <a:latin typeface="Calibri" panose="020F0502020204030204" pitchFamily="34" charset="0"/>
                  <a:cs typeface="Arial" charset="0"/>
                  <a:sym typeface="Symbol" charset="2"/>
                </a:rPr>
                <a:t>(LABA o LAMA) + CI + IPE4</a:t>
              </a:r>
            </a:p>
            <a:p>
              <a:pPr algn="ctr" defTabSz="914212">
                <a:defRPr/>
              </a:pPr>
              <a:r>
                <a:rPr lang="en-GB" sz="1100" dirty="0">
                  <a:solidFill>
                    <a:srgbClr val="004586"/>
                  </a:solidFill>
                  <a:latin typeface="Calibri" panose="020F0502020204030204" pitchFamily="34" charset="0"/>
                  <a:cs typeface="Arial" charset="0"/>
                  <a:sym typeface="Symbol" charset="2"/>
                </a:rPr>
                <a:t>(</a:t>
              </a:r>
              <a:r>
                <a:rPr lang="en-GB" sz="1100" dirty="0" err="1">
                  <a:solidFill>
                    <a:srgbClr val="004586"/>
                  </a:solidFill>
                  <a:latin typeface="Calibri" panose="020F0502020204030204" pitchFamily="34" charset="0"/>
                  <a:cs typeface="Arial" charset="0"/>
                  <a:sym typeface="Symbol" charset="2"/>
                </a:rPr>
                <a:t>Valorar</a:t>
              </a:r>
              <a:r>
                <a:rPr lang="en-GB" sz="1100" dirty="0">
                  <a:solidFill>
                    <a:srgbClr val="004586"/>
                  </a:solidFill>
                  <a:latin typeface="Calibri" panose="020F0502020204030204" pitchFamily="34" charset="0"/>
                  <a:cs typeface="Arial" charset="0"/>
                  <a:sym typeface="Symbol" charset="2"/>
                </a:rPr>
                <a:t> </a:t>
              </a:r>
              <a:r>
                <a:rPr lang="en-GB" sz="1100" dirty="0" err="1">
                  <a:solidFill>
                    <a:srgbClr val="004586"/>
                  </a:solidFill>
                  <a:latin typeface="Calibri" panose="020F0502020204030204" pitchFamily="34" charset="0"/>
                  <a:cs typeface="Arial" charset="0"/>
                  <a:sym typeface="Symbol" charset="2"/>
                </a:rPr>
                <a:t>añadir</a:t>
              </a:r>
              <a:r>
                <a:rPr lang="en-GB" sz="1100" dirty="0">
                  <a:solidFill>
                    <a:srgbClr val="004586"/>
                  </a:solidFill>
                  <a:latin typeface="Calibri" panose="020F0502020204030204" pitchFamily="34" charset="0"/>
                  <a:cs typeface="Arial" charset="0"/>
                  <a:sym typeface="Symbol" charset="2"/>
                </a:rPr>
                <a:t> </a:t>
              </a:r>
              <a:r>
                <a:rPr lang="en-GB" sz="1100" dirty="0" err="1">
                  <a:solidFill>
                    <a:srgbClr val="004586"/>
                  </a:solidFill>
                  <a:latin typeface="Calibri" panose="020F0502020204030204" pitchFamily="34" charset="0"/>
                  <a:cs typeface="Arial" charset="0"/>
                  <a:sym typeface="Symbol" charset="2"/>
                </a:rPr>
                <a:t>carbocisteína</a:t>
              </a:r>
              <a:r>
                <a:rPr lang="en-GB" sz="1100" dirty="0">
                  <a:solidFill>
                    <a:srgbClr val="004586"/>
                  </a:solidFill>
                  <a:latin typeface="Calibri" panose="020F0502020204030204" pitchFamily="34" charset="0"/>
                  <a:cs typeface="Arial" charset="0"/>
                  <a:sym typeface="Symbol" charset="2"/>
                </a:rPr>
                <a:t>)</a:t>
              </a:r>
            </a:p>
          </p:txBody>
        </p:sp>
        <p:sp>
          <p:nvSpPr>
            <p:cNvPr id="107" name="Text Box 11"/>
            <p:cNvSpPr txBox="1">
              <a:spLocks noChangeArrowheads="1"/>
            </p:cNvSpPr>
            <p:nvPr/>
          </p:nvSpPr>
          <p:spPr bwMode="auto">
            <a:xfrm>
              <a:off x="7009343" y="5080890"/>
              <a:ext cx="1906067" cy="249307"/>
            </a:xfrm>
            <a:prstGeom prst="rect">
              <a:avLst/>
            </a:prstGeom>
            <a:noFill/>
            <a:ln w="52451">
              <a:noFill/>
              <a:miter lim="800000"/>
              <a:headEnd/>
              <a:tailEnd/>
            </a:ln>
            <a:effectLst/>
          </p:spPr>
          <p:txBody>
            <a:bodyPr lIns="80138" tIns="40069" rIns="80138" bIns="40069" anchor="b">
              <a:spAutoFit/>
            </a:bodyPr>
            <a:lstStyle/>
            <a:p>
              <a:pPr algn="ctr" defTabSz="914212">
                <a:defRPr/>
              </a:pPr>
              <a:r>
                <a:rPr lang="en-GB" sz="1100" dirty="0">
                  <a:solidFill>
                    <a:srgbClr val="004586"/>
                  </a:solidFill>
                  <a:latin typeface="Calibri" panose="020F0502020204030204" pitchFamily="34" charset="0"/>
                  <a:cs typeface="Arial" charset="0"/>
                  <a:sym typeface="Symbol" charset="2"/>
                </a:rPr>
                <a:t>LAMA + LABA + (CI o IPE4)</a:t>
              </a:r>
            </a:p>
          </p:txBody>
        </p:sp>
        <p:sp>
          <p:nvSpPr>
            <p:cNvPr id="109" name="Text Box 11"/>
            <p:cNvSpPr txBox="1">
              <a:spLocks noChangeArrowheads="1"/>
            </p:cNvSpPr>
            <p:nvPr/>
          </p:nvSpPr>
          <p:spPr bwMode="auto">
            <a:xfrm>
              <a:off x="6858143" y="5195222"/>
              <a:ext cx="2209657" cy="759038"/>
            </a:xfrm>
            <a:prstGeom prst="rect">
              <a:avLst/>
            </a:prstGeom>
            <a:noFill/>
            <a:ln w="52451">
              <a:noFill/>
              <a:miter lim="800000"/>
              <a:headEnd/>
              <a:tailEnd/>
            </a:ln>
            <a:effectLst/>
          </p:spPr>
          <p:txBody>
            <a:bodyPr lIns="80138" tIns="40069" rIns="80138" bIns="40069" anchor="b">
              <a:spAutoFit/>
            </a:bodyPr>
            <a:lstStyle/>
            <a:p>
              <a:pPr algn="ctr" defTabSz="914212">
                <a:defRPr/>
              </a:pPr>
              <a:r>
                <a:rPr lang="en-GB" sz="1100" dirty="0">
                  <a:solidFill>
                    <a:srgbClr val="004586"/>
                  </a:solidFill>
                  <a:latin typeface="Calibri" panose="020F0502020204030204" pitchFamily="34" charset="0"/>
                  <a:cs typeface="Arial" charset="0"/>
                  <a:sym typeface="Symbol" charset="2"/>
                </a:rPr>
                <a:t>LABA+LAMA + CI + IPE4 (</a:t>
              </a:r>
              <a:r>
                <a:rPr lang="en-GB" sz="1100" dirty="0" err="1">
                  <a:solidFill>
                    <a:srgbClr val="004586"/>
                  </a:solidFill>
                  <a:latin typeface="Calibri" panose="020F0502020204030204" pitchFamily="34" charset="0"/>
                  <a:cs typeface="Arial" charset="0"/>
                  <a:sym typeface="Symbol" charset="2"/>
                </a:rPr>
                <a:t>valorar</a:t>
              </a:r>
              <a:r>
                <a:rPr lang="en-GB" sz="1100" dirty="0">
                  <a:solidFill>
                    <a:srgbClr val="004586"/>
                  </a:solidFill>
                  <a:latin typeface="Calibri" panose="020F0502020204030204" pitchFamily="34" charset="0"/>
                  <a:cs typeface="Arial" charset="0"/>
                  <a:sym typeface="Symbol" charset="2"/>
                </a:rPr>
                <a:t> </a:t>
              </a:r>
              <a:r>
                <a:rPr lang="en-GB" sz="1100" dirty="0" err="1">
                  <a:solidFill>
                    <a:srgbClr val="004586"/>
                  </a:solidFill>
                  <a:latin typeface="Calibri" panose="020F0502020204030204" pitchFamily="34" charset="0"/>
                  <a:cs typeface="Arial" charset="0"/>
                  <a:sym typeface="Symbol" charset="2"/>
                </a:rPr>
                <a:t>añadir</a:t>
              </a:r>
              <a:r>
                <a:rPr lang="en-GB" sz="1100" dirty="0">
                  <a:solidFill>
                    <a:srgbClr val="004586"/>
                  </a:solidFill>
                  <a:latin typeface="Calibri" panose="020F0502020204030204" pitchFamily="34" charset="0"/>
                  <a:cs typeface="Arial" charset="0"/>
                  <a:sym typeface="Symbol" charset="2"/>
                </a:rPr>
                <a:t> </a:t>
              </a:r>
              <a:r>
                <a:rPr lang="en-GB" sz="1100" dirty="0" err="1">
                  <a:solidFill>
                    <a:srgbClr val="004586"/>
                  </a:solidFill>
                  <a:latin typeface="Calibri" panose="020F0502020204030204" pitchFamily="34" charset="0"/>
                  <a:cs typeface="Arial" charset="0"/>
                  <a:sym typeface="Symbol" charset="2"/>
                </a:rPr>
                <a:t>carbocisteína</a:t>
              </a:r>
              <a:r>
                <a:rPr lang="en-GB" sz="1100" dirty="0">
                  <a:solidFill>
                    <a:srgbClr val="004586"/>
                  </a:solidFill>
                  <a:latin typeface="Calibri" panose="020F0502020204030204" pitchFamily="34" charset="0"/>
                  <a:cs typeface="Arial" charset="0"/>
                  <a:sym typeface="Symbol" charset="2"/>
                </a:rPr>
                <a:t>)</a:t>
              </a:r>
            </a:p>
            <a:p>
              <a:pPr algn="ctr" defTabSz="914212">
                <a:defRPr/>
              </a:pPr>
              <a:r>
                <a:rPr lang="en-GB" sz="1100" dirty="0" err="1">
                  <a:solidFill>
                    <a:srgbClr val="004586"/>
                  </a:solidFill>
                  <a:latin typeface="Calibri" panose="020F0502020204030204" pitchFamily="34" charset="0"/>
                  <a:cs typeface="Arial" charset="0"/>
                  <a:sym typeface="Symbol" charset="2"/>
                </a:rPr>
                <a:t>Valorar añadir teofilinas</a:t>
              </a:r>
            </a:p>
            <a:p>
              <a:pPr algn="ctr" defTabSz="914212">
                <a:defRPr/>
              </a:pPr>
              <a:r>
                <a:rPr lang="en-GB" sz="1100" dirty="0" err="1">
                  <a:solidFill>
                    <a:srgbClr val="004586"/>
                  </a:solidFill>
                  <a:latin typeface="Calibri" panose="020F0502020204030204" pitchFamily="34" charset="0"/>
                  <a:cs typeface="Arial" charset="0"/>
                  <a:sym typeface="Symbol" charset="2"/>
                </a:rPr>
                <a:t>Valorar añadir antibióticos</a:t>
              </a:r>
            </a:p>
          </p:txBody>
        </p:sp>
        <p:sp>
          <p:nvSpPr>
            <p:cNvPr id="83" name="Text Box 11"/>
            <p:cNvSpPr txBox="1">
              <a:spLocks noChangeArrowheads="1"/>
            </p:cNvSpPr>
            <p:nvPr/>
          </p:nvSpPr>
          <p:spPr bwMode="auto">
            <a:xfrm>
              <a:off x="3803196" y="5477876"/>
              <a:ext cx="1245313" cy="250895"/>
            </a:xfrm>
            <a:prstGeom prst="rect">
              <a:avLst/>
            </a:prstGeom>
            <a:noFill/>
            <a:ln w="52451">
              <a:noFill/>
              <a:miter lim="800000"/>
              <a:headEnd/>
              <a:tailEnd/>
            </a:ln>
            <a:effectLst/>
          </p:spPr>
          <p:txBody>
            <a:bodyPr lIns="80138" tIns="40069" rIns="80138" bIns="40069" anchor="b">
              <a:spAutoFit/>
            </a:bodyPr>
            <a:lstStyle/>
            <a:p>
              <a:pPr algn="ctr" defTabSz="914212">
                <a:defRPr/>
              </a:pPr>
              <a:r>
                <a:rPr lang="en-GB" sz="1100" dirty="0">
                  <a:solidFill>
                    <a:srgbClr val="004586"/>
                  </a:solidFill>
                  <a:latin typeface="Calibri" panose="020F0502020204030204" pitchFamily="34" charset="0"/>
                  <a:cs typeface="Arial" charset="0"/>
                  <a:sym typeface="Symbol" charset="2"/>
                </a:rPr>
                <a:t>LAMA o LABA</a:t>
              </a:r>
            </a:p>
          </p:txBody>
        </p:sp>
      </p:grpSp>
      <p:sp>
        <p:nvSpPr>
          <p:cNvPr id="134" name="133 Elipse"/>
          <p:cNvSpPr/>
          <p:nvPr/>
        </p:nvSpPr>
        <p:spPr bwMode="auto">
          <a:xfrm>
            <a:off x="5016500" y="2376091"/>
            <a:ext cx="1727200" cy="1079500"/>
          </a:xfrm>
          <a:prstGeom prst="ellipse">
            <a:avLst/>
          </a:prstGeom>
          <a:noFill/>
          <a:ln w="76200" cap="flat" cmpd="sng" algn="ctr">
            <a:solidFill>
              <a:srgbClr val="FF0000"/>
            </a:solidFill>
            <a:prstDash val="solid"/>
            <a:round/>
            <a:headEnd type="none" w="med" len="med"/>
            <a:tailEnd type="none" w="med" len="med"/>
          </a:ln>
          <a:effectLst>
            <a:outerShdw blurRad="63500" dist="35921" dir="2700000" algn="ctr" rotWithShape="0">
              <a:schemeClr val="tx1"/>
            </a:outerShdw>
          </a:effectLst>
        </p:spPr>
        <p:txBody>
          <a:bodyPr lIns="104274" tIns="52138" rIns="104274" bIns="52138"/>
          <a:lstStyle/>
          <a:p>
            <a:pPr algn="ctr">
              <a:buFont typeface="Symbol" charset="2"/>
              <a:buNone/>
              <a:defRPr/>
            </a:pPr>
            <a:endParaRPr lang="es-ES" b="1">
              <a:solidFill>
                <a:srgbClr val="004586"/>
              </a:solidFill>
              <a:latin typeface="Calibri" panose="020F0502020204030204" pitchFamily="34" charset="0"/>
              <a:cs typeface="Arial" charset="0"/>
              <a:sym typeface="Symbol" charset="2"/>
            </a:endParaRPr>
          </a:p>
        </p:txBody>
      </p:sp>
      <p:sp>
        <p:nvSpPr>
          <p:cNvPr id="123" name="122 CuadroTexto"/>
          <p:cNvSpPr txBox="1"/>
          <p:nvPr/>
        </p:nvSpPr>
        <p:spPr>
          <a:xfrm>
            <a:off x="4941888" y="5544741"/>
            <a:ext cx="2019300" cy="274638"/>
          </a:xfrm>
          <a:prstGeom prst="rect">
            <a:avLst/>
          </a:prstGeom>
          <a:noFill/>
        </p:spPr>
        <p:txBody>
          <a:bodyPr lIns="104274" tIns="52138" rIns="104274" bIns="52138">
            <a:spAutoFit/>
          </a:bodyPr>
          <a:lstStyle/>
          <a:p>
            <a:pPr eaLnBrk="1" hangingPunct="1">
              <a:defRPr/>
            </a:pPr>
            <a:r>
              <a:rPr lang="es-ES" sz="1100" dirty="0">
                <a:solidFill>
                  <a:srgbClr val="004586"/>
                </a:solidFill>
                <a:latin typeface="Calibri" panose="020F0502020204030204" pitchFamily="34" charset="0"/>
                <a:cs typeface="Arial" charset="0"/>
              </a:rPr>
              <a:t>(LABA O LABA)+IPE4</a:t>
            </a:r>
          </a:p>
        </p:txBody>
      </p:sp>
      <p:sp>
        <p:nvSpPr>
          <p:cNvPr id="2" name="Marcador de texto 1"/>
          <p:cNvSpPr>
            <a:spLocks noGrp="1"/>
          </p:cNvSpPr>
          <p:nvPr>
            <p:ph type="body" sz="quarter" idx="13"/>
          </p:nvPr>
        </p:nvSpPr>
        <p:spPr/>
        <p:txBody>
          <a:bodyPr/>
          <a:lstStyle/>
          <a:p>
            <a:endParaRPr lang="es-ES"/>
          </a:p>
        </p:txBody>
      </p:sp>
    </p:spTree>
  </p:cSld>
  <p:clrMapOvr>
    <a:masterClrMapping/>
  </p:clrMapOvr>
  <p:transition>
    <p:zo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ítulo 1"/>
          <p:cNvSpPr>
            <a:spLocks noGrp="1"/>
          </p:cNvSpPr>
          <p:nvPr>
            <p:ph type="title"/>
          </p:nvPr>
        </p:nvSpPr>
        <p:spPr>
          <a:xfrm>
            <a:off x="609600" y="160338"/>
            <a:ext cx="10972800" cy="604837"/>
          </a:xfrm>
        </p:spPr>
        <p:txBody>
          <a:bodyPr/>
          <a:lstStyle/>
          <a:p>
            <a:r>
              <a:rPr lang="es-ES" altLang="es-ES" dirty="0" smtClean="0"/>
              <a:t>Escala de disnea modificada del  MRC  (</a:t>
            </a:r>
            <a:r>
              <a:rPr lang="es-ES" altLang="es-ES" dirty="0" err="1" smtClean="0"/>
              <a:t>mMRC</a:t>
            </a:r>
            <a:r>
              <a:rPr lang="es-ES" altLang="es-ES" dirty="0" smtClean="0"/>
              <a:t>)</a:t>
            </a:r>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3964609614"/>
              </p:ext>
            </p:extLst>
          </p:nvPr>
        </p:nvGraphicFramePr>
        <p:xfrm>
          <a:off x="1127125" y="1016000"/>
          <a:ext cx="10153650" cy="4573587"/>
        </p:xfrm>
        <a:graphic>
          <a:graphicData uri="http://schemas.openxmlformats.org/drawingml/2006/table">
            <a:tbl>
              <a:tblPr firstRow="1" bandRow="1">
                <a:tableStyleId>{5C22544A-7EE6-4342-B048-85BDC9FD1C3A}</a:tableStyleId>
              </a:tblPr>
              <a:tblGrid>
                <a:gridCol w="1258791"/>
                <a:gridCol w="8894859"/>
              </a:tblGrid>
              <a:tr h="452661">
                <a:tc>
                  <a:txBody>
                    <a:bodyPr/>
                    <a:lstStyle/>
                    <a:p>
                      <a:pPr marL="270510" algn="l">
                        <a:lnSpc>
                          <a:spcPct val="107000"/>
                        </a:lnSpc>
                        <a:spcAft>
                          <a:spcPts val="0"/>
                        </a:spcAft>
                      </a:pPr>
                      <a:r>
                        <a:rPr lang="es-ES" sz="2000" i="0" dirty="0">
                          <a:effectLst/>
                        </a:rPr>
                        <a:t>GRADO</a:t>
                      </a:r>
                      <a:endParaRPr lang="es-ES" sz="2000" i="0" dirty="0">
                        <a:effectLst/>
                        <a:latin typeface="Calibri" panose="020F0502020204030204" pitchFamily="34" charset="0"/>
                        <a:ea typeface="Calibri" panose="020F0502020204030204" pitchFamily="34" charset="0"/>
                        <a:cs typeface="Times New Roman" panose="02020603050405020304" pitchFamily="18" charset="0"/>
                      </a:endParaRPr>
                    </a:p>
                  </a:txBody>
                  <a:tcPr marL="68584" marR="68584" marT="0" marB="0" anchor="ctr">
                    <a:solidFill>
                      <a:srgbClr val="287AC8"/>
                    </a:solidFill>
                  </a:tcPr>
                </a:tc>
                <a:tc>
                  <a:txBody>
                    <a:bodyPr/>
                    <a:lstStyle/>
                    <a:p>
                      <a:pPr marL="270510" algn="ctr">
                        <a:lnSpc>
                          <a:spcPct val="107000"/>
                        </a:lnSpc>
                        <a:spcAft>
                          <a:spcPts val="0"/>
                        </a:spcAft>
                      </a:pPr>
                      <a:r>
                        <a:rPr lang="es-ES" sz="2000" dirty="0">
                          <a:effectLst/>
                        </a:rPr>
                        <a:t>ACTIVIDAD</a:t>
                      </a:r>
                      <a:endParaRPr lang="es-E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4" marR="68584" marT="0" marB="0" anchor="ctr">
                    <a:solidFill>
                      <a:srgbClr val="287AC8"/>
                    </a:solidFill>
                  </a:tcPr>
                </a:tc>
              </a:tr>
              <a:tr h="608768">
                <a:tc>
                  <a:txBody>
                    <a:bodyPr/>
                    <a:lstStyle/>
                    <a:p>
                      <a:pPr marL="270510" algn="l">
                        <a:lnSpc>
                          <a:spcPct val="107000"/>
                        </a:lnSpc>
                        <a:spcAft>
                          <a:spcPts val="0"/>
                        </a:spcAft>
                      </a:pPr>
                      <a:r>
                        <a:rPr lang="es-ES" sz="3200" b="1" dirty="0" smtClean="0">
                          <a:solidFill>
                            <a:schemeClr val="tx2"/>
                          </a:solidFill>
                          <a:effectLst/>
                        </a:rPr>
                        <a:t>  0</a:t>
                      </a:r>
                      <a:endParaRPr lang="es-ES" sz="32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4" marR="68584" marT="0" marB="0" anchor="ctr"/>
                </a:tc>
                <a:tc>
                  <a:txBody>
                    <a:bodyPr/>
                    <a:lstStyle/>
                    <a:p>
                      <a:pPr marL="270510">
                        <a:lnSpc>
                          <a:spcPct val="100000"/>
                        </a:lnSpc>
                        <a:spcAft>
                          <a:spcPts val="0"/>
                        </a:spcAft>
                      </a:pPr>
                      <a:r>
                        <a:rPr lang="es-ES" sz="2000" dirty="0">
                          <a:solidFill>
                            <a:schemeClr val="accent1"/>
                          </a:solidFill>
                          <a:effectLst/>
                        </a:rPr>
                        <a:t>Ausencia de disnea excepto al realizar ejercicio intenso.</a:t>
                      </a:r>
                      <a:endParaRPr lang="es-ES" sz="20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4" marR="68584" marT="0" marB="0" anchor="ctr">
                    <a:solidFill>
                      <a:srgbClr val="CDD7EB"/>
                    </a:solidFill>
                  </a:tcPr>
                </a:tc>
              </a:tr>
              <a:tr h="778516">
                <a:tc>
                  <a:txBody>
                    <a:bodyPr/>
                    <a:lstStyle/>
                    <a:p>
                      <a:pPr marL="270510" algn="l">
                        <a:lnSpc>
                          <a:spcPct val="107000"/>
                        </a:lnSpc>
                        <a:spcAft>
                          <a:spcPts val="0"/>
                        </a:spcAft>
                      </a:pPr>
                      <a:r>
                        <a:rPr lang="es-ES" sz="3200" b="1" dirty="0" smtClean="0">
                          <a:solidFill>
                            <a:schemeClr val="tx2"/>
                          </a:solidFill>
                          <a:effectLst/>
                        </a:rPr>
                        <a:t>  1</a:t>
                      </a:r>
                      <a:endParaRPr lang="es-ES" sz="32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4" marR="68584" marT="0" marB="0" anchor="ctr"/>
                </a:tc>
                <a:tc>
                  <a:txBody>
                    <a:bodyPr/>
                    <a:lstStyle/>
                    <a:p>
                      <a:pPr marL="270510">
                        <a:lnSpc>
                          <a:spcPct val="100000"/>
                        </a:lnSpc>
                        <a:spcAft>
                          <a:spcPts val="0"/>
                        </a:spcAft>
                      </a:pPr>
                      <a:r>
                        <a:rPr lang="es-ES" sz="2000" dirty="0">
                          <a:solidFill>
                            <a:schemeClr val="accent1"/>
                          </a:solidFill>
                          <a:effectLst/>
                        </a:rPr>
                        <a:t>Disnea al andar deprisa en llano, o al andar subiendo una pendiente poco pronunciada.</a:t>
                      </a:r>
                      <a:endParaRPr lang="es-ES" sz="20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4" marR="68584" marT="0" marB="0" anchor="ctr">
                    <a:solidFill>
                      <a:srgbClr val="E8ECF5"/>
                    </a:solidFill>
                  </a:tcPr>
                </a:tc>
              </a:tr>
              <a:tr h="1176610">
                <a:tc>
                  <a:txBody>
                    <a:bodyPr/>
                    <a:lstStyle/>
                    <a:p>
                      <a:pPr marL="270510" algn="l">
                        <a:lnSpc>
                          <a:spcPct val="107000"/>
                        </a:lnSpc>
                        <a:spcAft>
                          <a:spcPts val="0"/>
                        </a:spcAft>
                      </a:pPr>
                      <a:r>
                        <a:rPr lang="es-ES" sz="3200" b="1" dirty="0" smtClean="0">
                          <a:solidFill>
                            <a:schemeClr val="tx2"/>
                          </a:solidFill>
                          <a:effectLst/>
                        </a:rPr>
                        <a:t>  2</a:t>
                      </a:r>
                      <a:endParaRPr lang="es-ES" sz="32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4" marR="68584" marT="0" marB="0" anchor="ctr"/>
                </a:tc>
                <a:tc>
                  <a:txBody>
                    <a:bodyPr/>
                    <a:lstStyle/>
                    <a:p>
                      <a:pPr marL="270510">
                        <a:lnSpc>
                          <a:spcPct val="100000"/>
                        </a:lnSpc>
                        <a:spcAft>
                          <a:spcPts val="0"/>
                        </a:spcAft>
                      </a:pPr>
                      <a:r>
                        <a:rPr lang="es-ES" sz="2000" dirty="0">
                          <a:solidFill>
                            <a:schemeClr val="accent1"/>
                          </a:solidFill>
                          <a:effectLst/>
                        </a:rPr>
                        <a:t>La disnea le produce una incapacidad de mantener el paso de otras personas de la misma edad caminando en llano o tener que parar a descansar al andar en llano al propio paso. </a:t>
                      </a:r>
                      <a:endParaRPr lang="es-ES" sz="20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4" marR="68584" marT="0" marB="0" anchor="ctr">
                    <a:solidFill>
                      <a:srgbClr val="CDD7EB"/>
                    </a:solidFill>
                  </a:tcPr>
                </a:tc>
              </a:tr>
              <a:tr h="778516">
                <a:tc>
                  <a:txBody>
                    <a:bodyPr/>
                    <a:lstStyle/>
                    <a:p>
                      <a:pPr marL="270510" algn="l">
                        <a:lnSpc>
                          <a:spcPct val="107000"/>
                        </a:lnSpc>
                        <a:spcAft>
                          <a:spcPts val="0"/>
                        </a:spcAft>
                      </a:pPr>
                      <a:r>
                        <a:rPr lang="es-ES" sz="3200" b="1" dirty="0" smtClean="0">
                          <a:solidFill>
                            <a:schemeClr val="tx2"/>
                          </a:solidFill>
                          <a:effectLst/>
                        </a:rPr>
                        <a:t>  3</a:t>
                      </a:r>
                      <a:endParaRPr lang="es-ES" sz="32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4" marR="68584" marT="0" marB="0" anchor="ctr"/>
                </a:tc>
                <a:tc>
                  <a:txBody>
                    <a:bodyPr/>
                    <a:lstStyle/>
                    <a:p>
                      <a:pPr marL="270510">
                        <a:lnSpc>
                          <a:spcPct val="100000"/>
                        </a:lnSpc>
                        <a:spcAft>
                          <a:spcPts val="0"/>
                        </a:spcAft>
                      </a:pPr>
                      <a:r>
                        <a:rPr lang="es-ES" sz="2000" dirty="0">
                          <a:solidFill>
                            <a:schemeClr val="accent1"/>
                          </a:solidFill>
                          <a:effectLst/>
                        </a:rPr>
                        <a:t>La disnea hace que tenga que parar a descansar al andar unos 100 metros o después de pocos minutos de andar en llano. </a:t>
                      </a:r>
                      <a:endParaRPr lang="es-ES" sz="20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4" marR="68584" marT="0" marB="0" anchor="ctr">
                    <a:solidFill>
                      <a:srgbClr val="E8ECF5"/>
                    </a:solidFill>
                  </a:tcPr>
                </a:tc>
              </a:tr>
              <a:tr h="778516">
                <a:tc>
                  <a:txBody>
                    <a:bodyPr/>
                    <a:lstStyle/>
                    <a:p>
                      <a:pPr marL="270510" algn="l">
                        <a:lnSpc>
                          <a:spcPct val="107000"/>
                        </a:lnSpc>
                        <a:spcAft>
                          <a:spcPts val="0"/>
                        </a:spcAft>
                      </a:pPr>
                      <a:r>
                        <a:rPr lang="es-ES" sz="3200" b="1" dirty="0" smtClean="0">
                          <a:solidFill>
                            <a:schemeClr val="tx2"/>
                          </a:solidFill>
                          <a:effectLst/>
                        </a:rPr>
                        <a:t>  4</a:t>
                      </a:r>
                      <a:endParaRPr lang="es-ES" sz="32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4" marR="68584" marT="0" marB="0" anchor="ctr"/>
                </a:tc>
                <a:tc>
                  <a:txBody>
                    <a:bodyPr/>
                    <a:lstStyle/>
                    <a:p>
                      <a:pPr marL="270510">
                        <a:lnSpc>
                          <a:spcPct val="100000"/>
                        </a:lnSpc>
                        <a:spcAft>
                          <a:spcPts val="0"/>
                        </a:spcAft>
                      </a:pPr>
                      <a:r>
                        <a:rPr lang="es-ES" sz="2000" dirty="0">
                          <a:solidFill>
                            <a:schemeClr val="accent1"/>
                          </a:solidFill>
                          <a:effectLst/>
                        </a:rPr>
                        <a:t>La disnea impide al paciente salir de casa o aparece con actividades como vestirse o </a:t>
                      </a:r>
                      <a:r>
                        <a:rPr lang="es-ES" sz="2000" dirty="0" smtClean="0">
                          <a:solidFill>
                            <a:schemeClr val="accent1"/>
                          </a:solidFill>
                          <a:effectLst/>
                        </a:rPr>
                        <a:t>desvestirse.</a:t>
                      </a:r>
                      <a:endParaRPr lang="es-ES" sz="20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4" marR="68584" marT="0" marB="0" anchor="ctr">
                    <a:solidFill>
                      <a:srgbClr val="CDD7EB"/>
                    </a:solidFill>
                  </a:tcPr>
                </a:tc>
              </a:tr>
            </a:tbl>
          </a:graphicData>
        </a:graphic>
      </p:graphicFrame>
      <p:sp>
        <p:nvSpPr>
          <p:cNvPr id="115738" name="Marcador de texto 2"/>
          <p:cNvSpPr txBox="1">
            <a:spLocks/>
          </p:cNvSpPr>
          <p:nvPr/>
        </p:nvSpPr>
        <p:spPr bwMode="auto">
          <a:xfrm>
            <a:off x="152400" y="5726113"/>
            <a:ext cx="115824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buFont typeface="Arial" panose="020B0604020202020204" pitchFamily="34" charset="0"/>
              <a:buNone/>
            </a:pPr>
            <a:r>
              <a:rPr lang="en-US" altLang="es-ES" sz="1200" i="1" dirty="0" err="1">
                <a:solidFill>
                  <a:schemeClr val="accent2"/>
                </a:solidFill>
              </a:rPr>
              <a:t>Bestall</a:t>
            </a:r>
            <a:r>
              <a:rPr lang="en-US" altLang="es-ES" sz="1200" i="1" dirty="0">
                <a:solidFill>
                  <a:schemeClr val="accent2"/>
                </a:solidFill>
              </a:rPr>
              <a:t> JC, et al. Usefulness of the Medical Research Council (MRC) </a:t>
            </a:r>
            <a:r>
              <a:rPr lang="en-US" altLang="es-ES" sz="1200" i="1" dirty="0" err="1">
                <a:solidFill>
                  <a:schemeClr val="accent2"/>
                </a:solidFill>
              </a:rPr>
              <a:t>dyspnoea</a:t>
            </a:r>
            <a:r>
              <a:rPr lang="en-US" altLang="es-ES" sz="1200" i="1" dirty="0">
                <a:solidFill>
                  <a:schemeClr val="accent2"/>
                </a:solidFill>
              </a:rPr>
              <a:t> scale as a measure of disability in patients with chronic obstructive pulmonary disease. Thorax. 1999;54(7):581-6</a:t>
            </a:r>
            <a:endParaRPr lang="es-ES" altLang="es-ES" sz="1200" i="1" dirty="0">
              <a:solidFill>
                <a:schemeClr val="accent2"/>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3" name="Imagen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1464" y="1661514"/>
            <a:ext cx="9772672" cy="4564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lipse 1"/>
          <p:cNvSpPr/>
          <p:nvPr/>
        </p:nvSpPr>
        <p:spPr>
          <a:xfrm>
            <a:off x="8040216" y="3357174"/>
            <a:ext cx="2841396" cy="64050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a:p>
        </p:txBody>
      </p:sp>
      <p:sp>
        <p:nvSpPr>
          <p:cNvPr id="7" name="6 CuadroTexto"/>
          <p:cNvSpPr txBox="1">
            <a:spLocks noChangeArrowheads="1"/>
          </p:cNvSpPr>
          <p:nvPr/>
        </p:nvSpPr>
        <p:spPr bwMode="auto">
          <a:xfrm>
            <a:off x="1261414" y="2836847"/>
            <a:ext cx="3087065" cy="701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s-ES" altLang="es-ES" sz="2400" b="1" dirty="0">
                <a:solidFill>
                  <a:srgbClr val="004586"/>
                </a:solidFill>
              </a:rPr>
              <a:t>FEV1 48%</a:t>
            </a:r>
          </a:p>
          <a:p>
            <a:r>
              <a:rPr lang="es-ES" altLang="es-ES" sz="2400" b="1" dirty="0">
                <a:solidFill>
                  <a:srgbClr val="004586"/>
                </a:solidFill>
              </a:rPr>
              <a:t>Disnea grado  2</a:t>
            </a:r>
          </a:p>
          <a:p>
            <a:r>
              <a:rPr lang="es-ES" altLang="es-ES" sz="2400" b="1" dirty="0">
                <a:solidFill>
                  <a:srgbClr val="004586"/>
                </a:solidFill>
              </a:rPr>
              <a:t>Exacerbaciones  0</a:t>
            </a:r>
          </a:p>
        </p:txBody>
      </p:sp>
      <p:sp>
        <p:nvSpPr>
          <p:cNvPr id="8" name="7 CuadroTexto"/>
          <p:cNvSpPr txBox="1">
            <a:spLocks noChangeArrowheads="1"/>
          </p:cNvSpPr>
          <p:nvPr/>
        </p:nvSpPr>
        <p:spPr bwMode="auto">
          <a:xfrm>
            <a:off x="1283792" y="876684"/>
            <a:ext cx="3087066" cy="1569660"/>
          </a:xfrm>
          <a:prstGeom prst="rect">
            <a:avLst/>
          </a:prstGeom>
          <a:ln/>
        </p:spPr>
        <p:style>
          <a:lnRef idx="3">
            <a:schemeClr val="lt1"/>
          </a:lnRef>
          <a:fillRef idx="1">
            <a:schemeClr val="accent1"/>
          </a:fillRef>
          <a:effectRef idx="1">
            <a:schemeClr val="accent1"/>
          </a:effectRef>
          <a:fontRef idx="minor">
            <a:schemeClr val="lt1"/>
          </a:fontRef>
        </p:style>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defRPr/>
            </a:pPr>
            <a:r>
              <a:rPr lang="es-ES" altLang="es-ES" sz="2400" b="1" dirty="0" smtClean="0">
                <a:solidFill>
                  <a:schemeClr val="bg1"/>
                </a:solidFill>
                <a:latin typeface="+mj-lt"/>
              </a:rPr>
              <a:t>IMC 24 (0)       FEV1 48% (2)</a:t>
            </a:r>
          </a:p>
          <a:p>
            <a:pPr eaLnBrk="1" fontAlgn="auto" hangingPunct="1">
              <a:spcBef>
                <a:spcPts val="0"/>
              </a:spcBef>
              <a:spcAft>
                <a:spcPts val="0"/>
              </a:spcAft>
              <a:defRPr/>
            </a:pPr>
            <a:r>
              <a:rPr lang="es-ES" altLang="es-ES" sz="2400" b="1" dirty="0" smtClean="0">
                <a:solidFill>
                  <a:schemeClr val="bg1"/>
                </a:solidFill>
                <a:latin typeface="+mj-lt"/>
              </a:rPr>
              <a:t>Disnea 2 (1)    </a:t>
            </a:r>
            <a:r>
              <a:rPr lang="es-ES" altLang="es-ES" sz="2400" b="1" dirty="0" err="1" smtClean="0">
                <a:solidFill>
                  <a:schemeClr val="bg1"/>
                </a:solidFill>
                <a:latin typeface="+mj-lt"/>
              </a:rPr>
              <a:t>Exacerbac</a:t>
            </a:r>
            <a:r>
              <a:rPr lang="es-ES" altLang="es-ES" sz="2400" b="1" dirty="0" smtClean="0">
                <a:solidFill>
                  <a:schemeClr val="bg1"/>
                </a:solidFill>
                <a:latin typeface="+mj-lt"/>
              </a:rPr>
              <a:t> (0)</a:t>
            </a:r>
          </a:p>
        </p:txBody>
      </p:sp>
      <p:sp>
        <p:nvSpPr>
          <p:cNvPr id="3" name="Título 2"/>
          <p:cNvSpPr>
            <a:spLocks noGrp="1"/>
          </p:cNvSpPr>
          <p:nvPr>
            <p:ph type="title"/>
          </p:nvPr>
        </p:nvSpPr>
        <p:spPr/>
        <p:txBody>
          <a:bodyPr/>
          <a:lstStyle/>
          <a:p>
            <a:r>
              <a:rPr lang="es-ES" dirty="0" smtClean="0"/>
              <a:t>Estratificar el nivel de riesgo</a:t>
            </a:r>
            <a:endParaRPr lang="es-ES" dirty="0"/>
          </a:p>
        </p:txBody>
      </p:sp>
      <p:sp>
        <p:nvSpPr>
          <p:cNvPr id="4" name="Marcador de texto 3"/>
          <p:cNvSpPr>
            <a:spLocks noGrp="1"/>
          </p:cNvSpPr>
          <p:nvPr>
            <p:ph type="body" sz="quarter" idx="13"/>
          </p:nvPr>
        </p:nvSpPr>
        <p:spPr>
          <a:xfrm>
            <a:off x="-40" y="5613124"/>
            <a:ext cx="11582443" cy="295162"/>
          </a:xfrm>
        </p:spPr>
        <p:txBody>
          <a:bodyPr/>
          <a:lstStyle/>
          <a:p>
            <a:endParaRPr lang="es-ES"/>
          </a:p>
        </p:txBody>
      </p:sp>
    </p:spTree>
    <p:extLst>
      <p:ext uri="{BB962C8B-B14F-4D97-AF65-F5344CB8AC3E}">
        <p14:creationId xmlns:p14="http://schemas.microsoft.com/office/powerpoint/2010/main" val="271609126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7" name="Imagen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6144" y="1054583"/>
            <a:ext cx="9264352" cy="4786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lipse 1"/>
          <p:cNvSpPr/>
          <p:nvPr/>
        </p:nvSpPr>
        <p:spPr>
          <a:xfrm>
            <a:off x="8904312" y="4213956"/>
            <a:ext cx="1076016" cy="504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a:p>
        </p:txBody>
      </p:sp>
      <p:sp>
        <p:nvSpPr>
          <p:cNvPr id="4" name="Marcador de texto 3"/>
          <p:cNvSpPr>
            <a:spLocks noGrp="1"/>
          </p:cNvSpPr>
          <p:nvPr>
            <p:ph type="body" sz="quarter" idx="13"/>
          </p:nvPr>
        </p:nvSpPr>
        <p:spPr/>
        <p:txBody>
          <a:bodyPr/>
          <a:lstStyle/>
          <a:p>
            <a:endParaRPr lang="es-ES"/>
          </a:p>
        </p:txBody>
      </p:sp>
      <p:sp>
        <p:nvSpPr>
          <p:cNvPr id="2" name="Título 1"/>
          <p:cNvSpPr>
            <a:spLocks noGrp="1"/>
          </p:cNvSpPr>
          <p:nvPr>
            <p:ph type="title"/>
          </p:nvPr>
        </p:nvSpPr>
        <p:spPr/>
        <p:txBody>
          <a:bodyPr/>
          <a:lstStyle/>
          <a:p>
            <a:r>
              <a:rPr lang="es-ES" dirty="0" smtClean="0"/>
              <a:t>Tratamiento recomendado</a:t>
            </a:r>
            <a:endParaRPr lang="es-ES" dirty="0"/>
          </a:p>
        </p:txBody>
      </p:sp>
      <p:pic>
        <p:nvPicPr>
          <p:cNvPr id="10" name="Imagen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93475" y="91362"/>
            <a:ext cx="3271798" cy="1595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573697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1 Título"/>
          <p:cNvSpPr>
            <a:spLocks noGrp="1"/>
          </p:cNvSpPr>
          <p:nvPr>
            <p:ph type="title"/>
          </p:nvPr>
        </p:nvSpPr>
        <p:spPr>
          <a:xfrm>
            <a:off x="623392" y="0"/>
            <a:ext cx="10972800" cy="604838"/>
          </a:xfrm>
        </p:spPr>
        <p:txBody>
          <a:bodyPr/>
          <a:lstStyle/>
          <a:p>
            <a:r>
              <a:rPr lang="es-ES" altLang="es-ES" dirty="0" smtClean="0">
                <a:solidFill>
                  <a:srgbClr val="004586"/>
                </a:solidFill>
              </a:rPr>
              <a:t>Conclusiones</a:t>
            </a:r>
          </a:p>
        </p:txBody>
      </p:sp>
      <p:sp>
        <p:nvSpPr>
          <p:cNvPr id="3" name="2 Marcador de contenido"/>
          <p:cNvSpPr>
            <a:spLocks noGrp="1"/>
          </p:cNvSpPr>
          <p:nvPr>
            <p:ph idx="1"/>
          </p:nvPr>
        </p:nvSpPr>
        <p:spPr>
          <a:xfrm>
            <a:off x="-241300" y="800000"/>
            <a:ext cx="12169775" cy="5221288"/>
          </a:xfrm>
        </p:spPr>
        <p:txBody>
          <a:bodyPr>
            <a:normAutofit fontScale="92500" lnSpcReduction="10000"/>
          </a:bodyPr>
          <a:lstStyle/>
          <a:p>
            <a:pPr eaLnBrk="1" hangingPunct="1">
              <a:lnSpc>
                <a:spcPct val="110000"/>
              </a:lnSpc>
              <a:buClr>
                <a:srgbClr val="FF3300"/>
              </a:buClr>
            </a:pPr>
            <a:r>
              <a:rPr lang="es-ES" altLang="es-ES" sz="1900" dirty="0" smtClean="0">
                <a:solidFill>
                  <a:srgbClr val="003366"/>
                </a:solidFill>
              </a:rPr>
              <a:t>Para diagnosticar a un paciente de EPOC debe objetivarse una obstrucción crónica al flujo aéreo que se asocia a la presencia de síntomas.</a:t>
            </a:r>
          </a:p>
          <a:p>
            <a:pPr eaLnBrk="1" hangingPunct="1">
              <a:lnSpc>
                <a:spcPct val="110000"/>
              </a:lnSpc>
              <a:buClr>
                <a:srgbClr val="FF3300"/>
              </a:buClr>
            </a:pPr>
            <a:r>
              <a:rPr lang="es-ES" altLang="es-ES" sz="1900" dirty="0" smtClean="0">
                <a:solidFill>
                  <a:srgbClr val="003366"/>
                </a:solidFill>
              </a:rPr>
              <a:t>La agudización es un evento frecuente en la historia del paciente con EPOC que debe tratarse de forma independiente al tratamiento de mantenimiento de la enfermedad. </a:t>
            </a:r>
          </a:p>
          <a:p>
            <a:pPr eaLnBrk="1" hangingPunct="1">
              <a:lnSpc>
                <a:spcPct val="110000"/>
              </a:lnSpc>
              <a:buClr>
                <a:srgbClr val="FF3300"/>
              </a:buClr>
            </a:pPr>
            <a:r>
              <a:rPr lang="es-ES" altLang="es-ES" sz="1900" dirty="0" smtClean="0">
                <a:solidFill>
                  <a:srgbClr val="003366"/>
                </a:solidFill>
              </a:rPr>
              <a:t>En el paciente estable se recomienda estratificar el nivel de riesgo para realizar la correspondiente recomendación terapéutica.</a:t>
            </a:r>
          </a:p>
          <a:p>
            <a:pPr eaLnBrk="1" hangingPunct="1">
              <a:lnSpc>
                <a:spcPct val="110000"/>
              </a:lnSpc>
              <a:buClr>
                <a:srgbClr val="FF3300"/>
              </a:buClr>
            </a:pPr>
            <a:r>
              <a:rPr lang="es-ES" altLang="es-ES" sz="1900" dirty="0" smtClean="0">
                <a:solidFill>
                  <a:srgbClr val="003366"/>
                </a:solidFill>
              </a:rPr>
              <a:t>Esta clasificación del riesgo NO implica derivación.</a:t>
            </a:r>
          </a:p>
          <a:p>
            <a:pPr eaLnBrk="1" hangingPunct="1">
              <a:lnSpc>
                <a:spcPct val="110000"/>
              </a:lnSpc>
              <a:buClr>
                <a:srgbClr val="FF3300"/>
              </a:buClr>
            </a:pPr>
            <a:r>
              <a:rPr lang="es-ES" altLang="es-ES" sz="1900" dirty="0" smtClean="0">
                <a:solidFill>
                  <a:srgbClr val="003366"/>
                </a:solidFill>
              </a:rPr>
              <a:t>El “</a:t>
            </a:r>
            <a:r>
              <a:rPr lang="es-ES" altLang="es-ES" sz="1900" dirty="0" err="1" smtClean="0">
                <a:solidFill>
                  <a:srgbClr val="003366"/>
                </a:solidFill>
              </a:rPr>
              <a:t>fenotipado</a:t>
            </a:r>
            <a:r>
              <a:rPr lang="es-ES" altLang="es-ES" sz="1900" dirty="0" smtClean="0">
                <a:solidFill>
                  <a:srgbClr val="003366"/>
                </a:solidFill>
              </a:rPr>
              <a:t>” del paciente se realizaría en aquellos que presentan riesgo alto, y viene dado por la historia clínica del paciente.</a:t>
            </a:r>
          </a:p>
          <a:p>
            <a:pPr eaLnBrk="1" hangingPunct="1">
              <a:lnSpc>
                <a:spcPct val="110000"/>
              </a:lnSpc>
              <a:buClr>
                <a:srgbClr val="FF3300"/>
              </a:buClr>
            </a:pPr>
            <a:r>
              <a:rPr lang="es-ES" altLang="es-ES" sz="1900" dirty="0" smtClean="0">
                <a:solidFill>
                  <a:srgbClr val="003366"/>
                </a:solidFill>
              </a:rPr>
              <a:t>El tratamiento farmacológico tiene como estrategia fundamental el uso de broncodilatadores en cualquiera de los niveles de riesgo y fenotipo.</a:t>
            </a:r>
          </a:p>
          <a:p>
            <a:pPr eaLnBrk="1" hangingPunct="1">
              <a:lnSpc>
                <a:spcPct val="110000"/>
              </a:lnSpc>
              <a:buClr>
                <a:srgbClr val="FF3300"/>
              </a:buClr>
            </a:pPr>
            <a:r>
              <a:rPr lang="es-ES" altLang="es-ES" sz="1900" dirty="0" smtClean="0">
                <a:solidFill>
                  <a:srgbClr val="003366"/>
                </a:solidFill>
              </a:rPr>
              <a:t>Los corticoides inhalados, asociados a broncodilatadores de acción larga, son la primera opción de tratamiento en el fenotipo mixto. Y como antiinflamatorios reducen las agudizaciones, por lo que están indicados en pacientes con fenotipo </a:t>
            </a:r>
            <a:r>
              <a:rPr lang="es-ES" altLang="es-ES" sz="1900" dirty="0" err="1" smtClean="0">
                <a:solidFill>
                  <a:srgbClr val="003366"/>
                </a:solidFill>
              </a:rPr>
              <a:t>agudizador</a:t>
            </a:r>
            <a:r>
              <a:rPr lang="es-ES" altLang="es-ES" sz="1900" dirty="0" smtClean="0">
                <a:solidFill>
                  <a:srgbClr val="003366"/>
                </a:solidFill>
              </a:rPr>
              <a:t> si la asociación de broncodilatadores no controla la enfermedad en el paciente.</a:t>
            </a:r>
          </a:p>
          <a:p>
            <a:pPr eaLnBrk="1" hangingPunct="1">
              <a:lnSpc>
                <a:spcPct val="110000"/>
              </a:lnSpc>
              <a:buClr>
                <a:srgbClr val="FF3300"/>
              </a:buClr>
            </a:pPr>
            <a:r>
              <a:rPr lang="es-ES" altLang="es-ES" sz="1900" dirty="0" smtClean="0">
                <a:solidFill>
                  <a:srgbClr val="003366"/>
                </a:solidFill>
              </a:rPr>
              <a:t>El seguimiento del paciente es vital. Debe incluir una anamnesis detenida sobre los síntomas y las posibles limitaciones en su vida diaria.</a:t>
            </a:r>
          </a:p>
          <a:p>
            <a:endParaRPr lang="es-ES" altLang="es-ES" sz="1900" dirty="0" smtClean="0"/>
          </a:p>
        </p:txBody>
      </p:sp>
    </p:spTree>
    <p:extLst>
      <p:ext uri="{BB962C8B-B14F-4D97-AF65-F5344CB8AC3E}">
        <p14:creationId xmlns:p14="http://schemas.microsoft.com/office/powerpoint/2010/main" val="25479255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5" name="Marcador de contenido 4"/>
          <p:cNvPicPr>
            <a:picLocks noGrp="1" noChangeAspect="1"/>
          </p:cNvPicPr>
          <p:nvPr>
            <p:ph idx="1"/>
          </p:nvPr>
        </p:nvPicPr>
        <p:blipFill>
          <a:blip r:embed="rId2"/>
          <a:stretch>
            <a:fillRect/>
          </a:stretch>
        </p:blipFill>
        <p:spPr>
          <a:xfrm>
            <a:off x="0" y="1"/>
            <a:ext cx="12192000" cy="6857999"/>
          </a:xfrm>
          <a:prstGeom prst="rect">
            <a:avLst/>
          </a:prstGeom>
        </p:spPr>
      </p:pic>
      <p:sp>
        <p:nvSpPr>
          <p:cNvPr id="4" name="Marcador de texto 3"/>
          <p:cNvSpPr>
            <a:spLocks noGrp="1"/>
          </p:cNvSpPr>
          <p:nvPr>
            <p:ph type="body" sz="quarter" idx="10"/>
          </p:nvPr>
        </p:nvSpPr>
        <p:spPr/>
        <p:txBody>
          <a:bodyPr/>
          <a:lstStyle/>
          <a:p>
            <a:endParaRPr lang="es-ES"/>
          </a:p>
        </p:txBody>
      </p:sp>
    </p:spTree>
    <p:extLst>
      <p:ext uri="{BB962C8B-B14F-4D97-AF65-F5344CB8AC3E}">
        <p14:creationId xmlns:p14="http://schemas.microsoft.com/office/powerpoint/2010/main" val="30895522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1 Título"/>
          <p:cNvSpPr>
            <a:spLocks noGrp="1"/>
          </p:cNvSpPr>
          <p:nvPr>
            <p:ph type="title"/>
          </p:nvPr>
        </p:nvSpPr>
        <p:spPr>
          <a:xfrm>
            <a:off x="609600" y="160338"/>
            <a:ext cx="10972800" cy="604837"/>
          </a:xfrm>
        </p:spPr>
        <p:txBody>
          <a:bodyPr/>
          <a:lstStyle/>
          <a:p>
            <a:pPr eaLnBrk="1" hangingPunct="1"/>
            <a:r>
              <a:rPr lang="es-ES" altLang="es-ES" smtClean="0"/>
              <a:t>Caso clínico 1 (II)</a:t>
            </a:r>
          </a:p>
        </p:txBody>
      </p:sp>
      <p:sp>
        <p:nvSpPr>
          <p:cNvPr id="164867" name="2 Marcador de contenido"/>
          <p:cNvSpPr>
            <a:spLocks noGrp="1"/>
          </p:cNvSpPr>
          <p:nvPr>
            <p:ph idx="1"/>
          </p:nvPr>
        </p:nvSpPr>
        <p:spPr>
          <a:xfrm>
            <a:off x="0" y="836613"/>
            <a:ext cx="11784013" cy="5545137"/>
          </a:xfrm>
        </p:spPr>
        <p:txBody>
          <a:bodyPr>
            <a:normAutofit lnSpcReduction="10000"/>
          </a:bodyPr>
          <a:lstStyle/>
          <a:p>
            <a:pPr eaLnBrk="1" hangingPunct="1"/>
            <a:r>
              <a:rPr lang="es-ES" altLang="es-ES" dirty="0" smtClean="0"/>
              <a:t>Utiliza un </a:t>
            </a:r>
            <a:r>
              <a:rPr lang="es-ES" altLang="es-ES" dirty="0" smtClean="0">
                <a:solidFill>
                  <a:schemeClr val="tx2"/>
                </a:solidFill>
              </a:rPr>
              <a:t>anticolinérgico de acción prolongada (LAMA) </a:t>
            </a:r>
            <a:r>
              <a:rPr lang="es-ES" altLang="es-ES" dirty="0" smtClean="0"/>
              <a:t>como tratamiento para la EPOC </a:t>
            </a:r>
          </a:p>
          <a:p>
            <a:pPr eaLnBrk="1" hangingPunct="1"/>
            <a:r>
              <a:rPr lang="es-ES" altLang="es-ES" dirty="0" smtClean="0"/>
              <a:t>No refiere síntomas sugerentes de insuficiencia cardiaca, ni signos que hagan pensar en un problema cardiaco como causa de la disnea que ahora presenta. </a:t>
            </a:r>
          </a:p>
          <a:p>
            <a:pPr eaLnBrk="1" hangingPunct="1"/>
            <a:r>
              <a:rPr lang="es-ES" altLang="es-ES" dirty="0" smtClean="0"/>
              <a:t>Comenta que está muy cansado. </a:t>
            </a:r>
          </a:p>
          <a:p>
            <a:pPr eaLnBrk="1" hangingPunct="1"/>
            <a:r>
              <a:rPr lang="es-ES" altLang="es-ES" dirty="0" smtClean="0">
                <a:solidFill>
                  <a:schemeClr val="tx2"/>
                </a:solidFill>
              </a:rPr>
              <a:t>El año pasado fue ingresado en dos ocasiones</a:t>
            </a:r>
            <a:r>
              <a:rPr lang="es-ES" altLang="es-ES" dirty="0" smtClean="0"/>
              <a:t>, una de ellas durante una semana y la otra estuvo en urgencias dos días. </a:t>
            </a:r>
          </a:p>
          <a:p>
            <a:pPr eaLnBrk="1" hangingPunct="1"/>
            <a:r>
              <a:rPr lang="es-ES" altLang="es-ES" dirty="0" smtClean="0"/>
              <a:t>Exploración física:</a:t>
            </a:r>
          </a:p>
          <a:p>
            <a:pPr lvl="1" eaLnBrk="1" hangingPunct="1">
              <a:buSzTx/>
            </a:pPr>
            <a:r>
              <a:rPr lang="es-ES" altLang="es-ES" dirty="0" smtClean="0"/>
              <a:t>Presenta buen aspecto general. </a:t>
            </a:r>
            <a:r>
              <a:rPr lang="es-ES_tradnl" altLang="es-ES" dirty="0" smtClean="0"/>
              <a:t>TA 145/90; </a:t>
            </a:r>
            <a:r>
              <a:rPr lang="es-ES" altLang="es-ES" dirty="0" smtClean="0"/>
              <a:t>Talla: 162 cm, Peso: 75 kg (IMC 28,5).</a:t>
            </a:r>
            <a:endParaRPr lang="es-ES_tradnl" altLang="es-ES" dirty="0" smtClean="0"/>
          </a:p>
          <a:p>
            <a:pPr lvl="1" eaLnBrk="1" hangingPunct="1">
              <a:buSzTx/>
            </a:pPr>
            <a:r>
              <a:rPr lang="es-ES" altLang="es-ES" dirty="0" smtClean="0"/>
              <a:t>No se aprecia tiraje intercostal.</a:t>
            </a:r>
          </a:p>
          <a:p>
            <a:pPr lvl="1" eaLnBrk="1" hangingPunct="1">
              <a:buSzTx/>
            </a:pPr>
            <a:r>
              <a:rPr lang="es-ES" altLang="es-ES" dirty="0" smtClean="0"/>
              <a:t>Auscultación cardiaca: normal. </a:t>
            </a:r>
          </a:p>
          <a:p>
            <a:pPr lvl="1" eaLnBrk="1" hangingPunct="1">
              <a:buSzTx/>
            </a:pPr>
            <a:r>
              <a:rPr lang="es-ES" altLang="es-ES" dirty="0" smtClean="0"/>
              <a:t>Auscultación pulmonar: abundantes </a:t>
            </a:r>
            <a:r>
              <a:rPr lang="es-ES" altLang="es-ES" dirty="0" err="1" smtClean="0"/>
              <a:t>roncus</a:t>
            </a:r>
            <a:r>
              <a:rPr lang="es-ES" altLang="es-ES" dirty="0" smtClean="0"/>
              <a:t> en todos los campos pulmonares, con mínimos  crepitantes basales. </a:t>
            </a:r>
          </a:p>
          <a:p>
            <a:pPr lvl="1" eaLnBrk="1" hangingPunct="1">
              <a:buSzTx/>
            </a:pPr>
            <a:r>
              <a:rPr lang="es-ES" altLang="es-ES" dirty="0" smtClean="0"/>
              <a:t>Exploración del cuello, abdomen y extremidades:  normal, sin edemas.</a:t>
            </a:r>
          </a:p>
          <a:p>
            <a:pPr lvl="1" eaLnBrk="1" hangingPunct="1">
              <a:buSzTx/>
            </a:pPr>
            <a:r>
              <a:rPr lang="es-ES" altLang="es-ES" dirty="0" smtClean="0"/>
              <a:t>No tiene rasgos atópicos.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4867">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4867">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4867">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4867">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4867">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4867">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486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C:\Users\JESUS\Desktop\MIS DOCUMENTOS\Espirometría\EPOC-grave-Alberto.jpg"/>
          <p:cNvPicPr>
            <a:picLocks noChangeAspect="1" noChangeArrowheads="1"/>
          </p:cNvPicPr>
          <p:nvPr/>
        </p:nvPicPr>
        <p:blipFill>
          <a:blip r:embed="rId2">
            <a:extLst>
              <a:ext uri="{28A0092B-C50C-407E-A947-70E740481C1C}">
                <a14:useLocalDpi xmlns:a14="http://schemas.microsoft.com/office/drawing/2010/main" val="0"/>
              </a:ext>
            </a:extLst>
          </a:blip>
          <a:srcRect l="29260" t="656" r="27866" b="49057"/>
          <a:stretch>
            <a:fillRect/>
          </a:stretch>
        </p:blipFill>
        <p:spPr bwMode="auto">
          <a:xfrm>
            <a:off x="1103480" y="1057275"/>
            <a:ext cx="4225925" cy="414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7" name="Picture 2" descr="C:\Users\JESUS\Desktop\MIS DOCUMENTOS\Espirometría\EPOC-grave-Alberto.jpg"/>
          <p:cNvPicPr>
            <a:picLocks noChangeAspect="1" noChangeArrowheads="1"/>
          </p:cNvPicPr>
          <p:nvPr/>
        </p:nvPicPr>
        <p:blipFill>
          <a:blip r:embed="rId3">
            <a:extLst>
              <a:ext uri="{28A0092B-C50C-407E-A947-70E740481C1C}">
                <a14:useLocalDpi xmlns:a14="http://schemas.microsoft.com/office/drawing/2010/main" val="0"/>
              </a:ext>
            </a:extLst>
          </a:blip>
          <a:srcRect l="29260" t="51886" r="26517"/>
          <a:stretch>
            <a:fillRect/>
          </a:stretch>
        </p:blipFill>
        <p:spPr bwMode="auto">
          <a:xfrm>
            <a:off x="6539080" y="785813"/>
            <a:ext cx="4864100" cy="42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8" name="Marcador de texto 3"/>
          <p:cNvSpPr>
            <a:spLocks noGrp="1"/>
          </p:cNvSpPr>
          <p:nvPr>
            <p:ph type="body" sz="quarter" idx="13"/>
          </p:nvPr>
        </p:nvSpPr>
        <p:spPr>
          <a:xfrm>
            <a:off x="0" y="5661025"/>
            <a:ext cx="11582400" cy="295275"/>
          </a:xfrm>
        </p:spPr>
        <p:txBody>
          <a:bodyPr/>
          <a:lstStyle/>
          <a:p>
            <a:endParaRPr lang="es-ES" altLang="es-ES" smtClean="0"/>
          </a:p>
        </p:txBody>
      </p:sp>
      <p:sp>
        <p:nvSpPr>
          <p:cNvPr id="118789" name="Título 2"/>
          <p:cNvSpPr>
            <a:spLocks noGrp="1"/>
          </p:cNvSpPr>
          <p:nvPr>
            <p:ph type="title"/>
          </p:nvPr>
        </p:nvSpPr>
        <p:spPr>
          <a:xfrm>
            <a:off x="479425" y="49213"/>
            <a:ext cx="10972800" cy="604837"/>
          </a:xfrm>
        </p:spPr>
        <p:txBody>
          <a:bodyPr/>
          <a:lstStyle/>
          <a:p>
            <a:r>
              <a:rPr lang="es-ES" altLang="es-ES" dirty="0" smtClean="0"/>
              <a:t>Última </a:t>
            </a:r>
            <a:r>
              <a:rPr lang="es-ES" altLang="es-ES" dirty="0" err="1" smtClean="0"/>
              <a:t>espirometría</a:t>
            </a:r>
            <a:r>
              <a:rPr lang="es-ES" altLang="es-ES" dirty="0" smtClean="0"/>
              <a:t> del paciente</a:t>
            </a:r>
          </a:p>
        </p:txBody>
      </p:sp>
      <p:sp>
        <p:nvSpPr>
          <p:cNvPr id="7" name="2 CuadroTexto"/>
          <p:cNvSpPr txBox="1">
            <a:spLocks noChangeArrowheads="1"/>
          </p:cNvSpPr>
          <p:nvPr/>
        </p:nvSpPr>
        <p:spPr bwMode="auto">
          <a:xfrm>
            <a:off x="4007768" y="4825395"/>
            <a:ext cx="4182467" cy="1569660"/>
          </a:xfrm>
          <a:prstGeom prst="rect">
            <a:avLst/>
          </a:prstGeom>
          <a:solidFill>
            <a:schemeClr val="accent1"/>
          </a:solidFill>
          <a:ln>
            <a:noFill/>
          </a:ln>
          <a:extLst/>
        </p:spPr>
        <p:txBody>
          <a:bodyPr wrap="square">
            <a:spAutoFit/>
          </a:bodyPr>
          <a:lstStyle>
            <a:lvl1pPr marL="808038" indent="-265113" algn="l" rtl="0" eaLnBrk="0" fontAlgn="base" hangingPunct="0">
              <a:spcBef>
                <a:spcPct val="20000"/>
              </a:spcBef>
              <a:spcAft>
                <a:spcPct val="0"/>
              </a:spcAft>
              <a:buFontTx/>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lr>
                <a:schemeClr val="tx2"/>
              </a:buClr>
              <a:buSzPct val="100000"/>
              <a:buFont typeface="Wingdings" panose="05000000000000000000" pitchFamily="2" charset="2"/>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lr>
                <a:schemeClr val="tx2"/>
              </a:buClr>
              <a:buSzPct val="100000"/>
              <a:buFont typeface="Wingdings" panose="05000000000000000000" pitchFamily="2" charset="2"/>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lr>
                <a:schemeClr val="tx2"/>
              </a:buClr>
              <a:buFont typeface="Arial" panose="020B0604020202020204" pitchFamily="34" charset="0"/>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lr>
                <a:schemeClr val="tx2"/>
              </a:buClr>
              <a:buFont typeface="Arial" panose="020B0604020202020204" pitchFamily="34" charset="0"/>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Font typeface="Arial" pitchFamily="34" charset="0"/>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Font typeface="Arial" pitchFamily="34" charset="0"/>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Font typeface="Arial" pitchFamily="34" charset="0"/>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Font typeface="Arial" pitchFamily="34" charset="0"/>
              <a:buChar char="»"/>
              <a:defRPr sz="2000" kern="1200">
                <a:solidFill>
                  <a:schemeClr val="tx1"/>
                </a:solidFill>
                <a:latin typeface="Times New Roman" pitchFamily="18" charset="0"/>
                <a:ea typeface="+mn-ea"/>
                <a:cs typeface="+mn-cs"/>
              </a:defRPr>
            </a:lvl9pPr>
          </a:lstStyle>
          <a:p>
            <a:pPr eaLnBrk="1" fontAlgn="auto" hangingPunct="1">
              <a:spcBef>
                <a:spcPct val="0"/>
              </a:spcBef>
              <a:spcAft>
                <a:spcPts val="0"/>
              </a:spcAft>
              <a:buFontTx/>
              <a:buNone/>
              <a:defRPr/>
            </a:pPr>
            <a:r>
              <a:rPr lang="es-ES" altLang="es-ES" sz="2400" b="1" dirty="0" smtClean="0">
                <a:solidFill>
                  <a:schemeClr val="bg2"/>
                </a:solidFill>
                <a:effectLst>
                  <a:outerShdw blurRad="38100" dist="38100" dir="2700000" algn="tl">
                    <a:srgbClr val="000000">
                      <a:alpha val="43137"/>
                    </a:srgbClr>
                  </a:outerShdw>
                </a:effectLst>
                <a:latin typeface="+mj-lt"/>
              </a:rPr>
              <a:t>FVC   post      82%</a:t>
            </a:r>
          </a:p>
          <a:p>
            <a:pPr eaLnBrk="1" fontAlgn="auto" hangingPunct="1">
              <a:spcBef>
                <a:spcPct val="0"/>
              </a:spcBef>
              <a:spcAft>
                <a:spcPts val="0"/>
              </a:spcAft>
              <a:buFontTx/>
              <a:buNone/>
              <a:defRPr/>
            </a:pPr>
            <a:r>
              <a:rPr lang="es-ES" altLang="es-ES" sz="2400" b="1" dirty="0" smtClean="0">
                <a:solidFill>
                  <a:schemeClr val="bg2"/>
                </a:solidFill>
                <a:effectLst>
                  <a:outerShdw blurRad="38100" dist="38100" dir="2700000" algn="tl">
                    <a:srgbClr val="000000">
                      <a:alpha val="43137"/>
                    </a:srgbClr>
                  </a:outerShdw>
                </a:effectLst>
                <a:latin typeface="+mj-lt"/>
              </a:rPr>
              <a:t>FEV1 post      47%</a:t>
            </a:r>
          </a:p>
          <a:p>
            <a:pPr eaLnBrk="1" fontAlgn="auto" hangingPunct="1">
              <a:spcBef>
                <a:spcPct val="0"/>
              </a:spcBef>
              <a:spcAft>
                <a:spcPts val="0"/>
              </a:spcAft>
              <a:buFontTx/>
              <a:buNone/>
              <a:defRPr/>
            </a:pPr>
            <a:r>
              <a:rPr lang="es-ES" altLang="es-ES" sz="2400" b="1" dirty="0" smtClean="0">
                <a:solidFill>
                  <a:schemeClr val="bg2"/>
                </a:solidFill>
                <a:effectLst>
                  <a:outerShdw blurRad="38100" dist="38100" dir="2700000" algn="tl">
                    <a:srgbClr val="000000">
                      <a:alpha val="43137"/>
                    </a:srgbClr>
                  </a:outerShdw>
                </a:effectLst>
                <a:latin typeface="+mj-lt"/>
              </a:rPr>
              <a:t> </a:t>
            </a:r>
            <a:r>
              <a:rPr lang="es-ES" altLang="es-ES" sz="2400" dirty="0" smtClean="0">
                <a:solidFill>
                  <a:schemeClr val="bg2"/>
                </a:solidFill>
                <a:effectLst>
                  <a:outerShdw blurRad="38100" dist="38100" dir="2700000" algn="tl">
                    <a:srgbClr val="000000">
                      <a:alpha val="43137"/>
                    </a:srgbClr>
                  </a:outerShdw>
                </a:effectLst>
                <a:latin typeface="+mj-lt"/>
              </a:rPr>
              <a:t>(mejora 7% y 100 ml)</a:t>
            </a:r>
          </a:p>
          <a:p>
            <a:pPr eaLnBrk="1" fontAlgn="auto" hangingPunct="1">
              <a:spcBef>
                <a:spcPct val="0"/>
              </a:spcBef>
              <a:spcAft>
                <a:spcPts val="0"/>
              </a:spcAft>
              <a:buFontTx/>
              <a:buNone/>
              <a:defRPr/>
            </a:pPr>
            <a:r>
              <a:rPr lang="es-ES" altLang="es-ES" sz="2400" b="1" dirty="0" smtClean="0">
                <a:solidFill>
                  <a:schemeClr val="bg2"/>
                </a:solidFill>
                <a:effectLst>
                  <a:outerShdw blurRad="38100" dist="38100" dir="2700000" algn="tl">
                    <a:srgbClr val="000000">
                      <a:alpha val="43137"/>
                    </a:srgbClr>
                  </a:outerShdw>
                </a:effectLst>
                <a:latin typeface="+mj-lt"/>
              </a:rPr>
              <a:t>FEV1/FVC       43,2%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Marcador de texto 3"/>
          <p:cNvSpPr>
            <a:spLocks noGrp="1"/>
          </p:cNvSpPr>
          <p:nvPr>
            <p:ph type="body" sz="quarter" idx="13"/>
          </p:nvPr>
        </p:nvSpPr>
        <p:spPr>
          <a:xfrm>
            <a:off x="0" y="5661025"/>
            <a:ext cx="11582400" cy="295275"/>
          </a:xfrm>
        </p:spPr>
        <p:txBody>
          <a:bodyPr/>
          <a:lstStyle/>
          <a:p>
            <a:endParaRPr lang="es-ES" altLang="es-ES" smtClean="0"/>
          </a:p>
        </p:txBody>
      </p:sp>
      <p:pic>
        <p:nvPicPr>
          <p:cNvPr id="119811" name="Picture 3" descr="G:\imagen--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462" y="260648"/>
            <a:ext cx="5775325"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2" name="Picture 2" descr="G:\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8358" y="262124"/>
            <a:ext cx="5595938" cy="579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3 Marcador de texto"/>
          <p:cNvSpPr>
            <a:spLocks noGrp="1"/>
          </p:cNvSpPr>
          <p:nvPr>
            <p:ph type="body" sz="quarter" idx="10"/>
          </p:nvPr>
        </p:nvSpPr>
        <p:spPr>
          <a:xfrm>
            <a:off x="0" y="5661025"/>
            <a:ext cx="11582400" cy="295275"/>
          </a:xfrm>
        </p:spPr>
        <p:txBody>
          <a:bodyPr/>
          <a:lstStyle/>
          <a:p>
            <a:pPr eaLnBrk="1" hangingPunct="1"/>
            <a:endParaRPr lang="es-ES" altLang="es-ES" smtClean="0"/>
          </a:p>
        </p:txBody>
      </p:sp>
      <p:sp>
        <p:nvSpPr>
          <p:cNvPr id="5" name="2 Marcador de texto"/>
          <p:cNvSpPr txBox="1">
            <a:spLocks/>
          </p:cNvSpPr>
          <p:nvPr/>
        </p:nvSpPr>
        <p:spPr bwMode="auto">
          <a:xfrm>
            <a:off x="1116013" y="2428875"/>
            <a:ext cx="9732962" cy="3330575"/>
          </a:xfrm>
          <a:prstGeom prst="rect">
            <a:avLst/>
          </a:prstGeom>
          <a:noFill/>
          <a:ln w="9525">
            <a:noFill/>
            <a:miter lim="800000"/>
            <a:headEnd/>
            <a:tailEnd/>
          </a:ln>
        </p:spPr>
        <p:txBody>
          <a:bodyPr>
            <a:normAutofit/>
          </a:bodyPr>
          <a:lstStyle>
            <a:lvl1pPr marL="457200" indent="-457200">
              <a:spcBef>
                <a:spcPts val="600"/>
              </a:spcBef>
              <a:buClr>
                <a:schemeClr val="tx2"/>
              </a:buClr>
              <a:buFont typeface="+mj-lt"/>
              <a:buAutoNum type="arabicPeriod"/>
              <a:defRPr sz="2400" b="1" baseline="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eaLnBrk="1" hangingPunct="1">
              <a:defRPr/>
            </a:pPr>
            <a:r>
              <a:rPr lang="es-ES" dirty="0" smtClean="0">
                <a:solidFill>
                  <a:srgbClr val="004586"/>
                </a:solidFill>
                <a:latin typeface="+mn-lt"/>
                <a:cs typeface="+mn-cs"/>
              </a:rPr>
              <a:t>El paciente no es EPOC pues la FVC es superior al 80%.</a:t>
            </a:r>
          </a:p>
          <a:p>
            <a:pPr eaLnBrk="1" hangingPunct="1">
              <a:defRPr/>
            </a:pPr>
            <a:r>
              <a:rPr lang="es-ES" dirty="0" smtClean="0">
                <a:solidFill>
                  <a:srgbClr val="004586"/>
                </a:solidFill>
                <a:latin typeface="+mn-lt"/>
                <a:cs typeface="+mn-cs"/>
              </a:rPr>
              <a:t>Nos enfrentamos ante una agudización de un paciente con EPOC.</a:t>
            </a:r>
          </a:p>
          <a:p>
            <a:pPr eaLnBrk="1" hangingPunct="1">
              <a:defRPr/>
            </a:pPr>
            <a:r>
              <a:rPr lang="es-ES" dirty="0" smtClean="0">
                <a:solidFill>
                  <a:srgbClr val="004586"/>
                </a:solidFill>
                <a:latin typeface="+mn-lt"/>
                <a:cs typeface="+mn-cs"/>
              </a:rPr>
              <a:t>Antes de nada tenemos que saber cuál es el fenotipo del paciente.</a:t>
            </a:r>
          </a:p>
          <a:p>
            <a:pPr eaLnBrk="1" hangingPunct="1">
              <a:defRPr/>
            </a:pPr>
            <a:r>
              <a:rPr lang="es-ES" dirty="0" smtClean="0">
                <a:solidFill>
                  <a:srgbClr val="004586"/>
                </a:solidFill>
                <a:latin typeface="+mn-lt"/>
                <a:cs typeface="+mn-cs"/>
              </a:rPr>
              <a:t>Con el grado de disnea que presenta, en un paciente con obstrucción grave, hay que mandarle al hospital.</a:t>
            </a:r>
          </a:p>
          <a:p>
            <a:pPr eaLnBrk="1" hangingPunct="1">
              <a:defRPr/>
            </a:pPr>
            <a:endParaRPr lang="es-ES" dirty="0" smtClean="0">
              <a:latin typeface="+mn-lt"/>
              <a:cs typeface="+mn-cs"/>
            </a:endParaRPr>
          </a:p>
        </p:txBody>
      </p:sp>
      <p:sp>
        <p:nvSpPr>
          <p:cNvPr id="6" name="2 Marcador de texto"/>
          <p:cNvSpPr txBox="1">
            <a:spLocks/>
          </p:cNvSpPr>
          <p:nvPr/>
        </p:nvSpPr>
        <p:spPr bwMode="auto">
          <a:xfrm>
            <a:off x="1116013" y="738188"/>
            <a:ext cx="10363200" cy="1035050"/>
          </a:xfrm>
          <a:prstGeom prst="rect">
            <a:avLst/>
          </a:prstGeom>
          <a:noFill/>
          <a:ln w="9525">
            <a:noFill/>
            <a:miter lim="800000"/>
            <a:headEnd/>
            <a:tailEnd/>
          </a:ln>
        </p:spPr>
        <p:txBody>
          <a:bodyPr anchor="b">
            <a:normAutofit/>
          </a:bodyPr>
          <a:lstStyle>
            <a:lvl1pPr marL="0" indent="0" algn="ctr">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eaLnBrk="1" hangingPunct="1">
              <a:spcBef>
                <a:spcPct val="20000"/>
              </a:spcBef>
              <a:defRPr/>
            </a:pPr>
            <a:r>
              <a:rPr lang="es-ES" dirty="0" smtClean="0">
                <a:latin typeface="+mn-lt"/>
              </a:rPr>
              <a:t>¿Qué afirmación de las siguientes es correcta?</a:t>
            </a:r>
            <a:endParaRPr lang="es-ES" i="1" dirty="0" smtClean="0">
              <a:latin typeface="+mn-lt"/>
              <a:cs typeface="+mn-cs"/>
            </a:endParaRPr>
          </a:p>
        </p:txBody>
      </p:sp>
      <p:sp>
        <p:nvSpPr>
          <p:cNvPr id="7" name="1 Título"/>
          <p:cNvSpPr txBox="1">
            <a:spLocks/>
          </p:cNvSpPr>
          <p:nvPr/>
        </p:nvSpPr>
        <p:spPr bwMode="auto">
          <a:xfrm>
            <a:off x="762000" y="312738"/>
            <a:ext cx="10972800" cy="604837"/>
          </a:xfrm>
          <a:prstGeom prst="rect">
            <a:avLst/>
          </a:prstGeom>
          <a:noFill/>
          <a:ln w="9525">
            <a:noFill/>
            <a:miter lim="800000"/>
            <a:headEnd/>
            <a:tailEnd/>
          </a:ln>
        </p:spPr>
        <p:txBody>
          <a:bodyPr anchor="ctr"/>
          <a:lstStyle>
            <a:lvl1pPr algn="ctr">
              <a:defRPr sz="3200" b="1">
                <a:solidFill>
                  <a:schemeClr val="accent1"/>
                </a:solidFill>
              </a:defRPr>
            </a:lvl1pPr>
          </a:lstStyle>
          <a:p>
            <a:pPr eaLnBrk="1" hangingPunct="1">
              <a:defRPr/>
            </a:pPr>
            <a:r>
              <a:rPr lang="es-ES" dirty="0" smtClean="0">
                <a:solidFill>
                  <a:srgbClr val="004586"/>
                </a:solidFill>
                <a:latin typeface="+mj-lt"/>
                <a:ea typeface="+mj-ea"/>
                <a:cs typeface="+mj-cs"/>
              </a:rPr>
              <a:t>Pregunta 2</a:t>
            </a:r>
            <a:endParaRPr lang="es-ES" dirty="0">
              <a:solidFill>
                <a:srgbClr val="004586"/>
              </a:solidFill>
              <a:latin typeface="+mj-lt"/>
              <a:ea typeface="+mj-ea"/>
              <a:cs typeface="+mj-cs"/>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ProgramaAAP2017Plantilla">
  <a:themeElements>
    <a:clrScheme name="LiveMed">
      <a:dk1>
        <a:srgbClr val="287AC8"/>
      </a:dk1>
      <a:lt1>
        <a:sysClr val="window" lastClr="FFFFFF"/>
      </a:lt1>
      <a:dk2>
        <a:srgbClr val="C5000B"/>
      </a:dk2>
      <a:lt2>
        <a:srgbClr val="EEECE1"/>
      </a:lt2>
      <a:accent1>
        <a:srgbClr val="004586"/>
      </a:accent1>
      <a:accent2>
        <a:srgbClr val="808080"/>
      </a:accent2>
      <a:accent3>
        <a:srgbClr val="585858"/>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vert="horz" lIns="91440" tIns="45720" rIns="91440" bIns="45720" rtlCol="0" anchor="ctr">
        <a:noAutofit/>
      </a:bodyPr>
      <a:lstStyle>
        <a:defPPr algn="ctr">
          <a:defRPr sz="2400" dirty="0" smtClean="0"/>
        </a:defPPr>
      </a:lstStyle>
    </a:txDef>
  </a:objectDefaults>
  <a:extraClrSchemeLst/>
  <a:extLst>
    <a:ext uri="{05A4C25C-085E-4340-85A3-A5531E510DB2}">
      <thm15:themeFamily xmlns:thm15="http://schemas.microsoft.com/office/thememl/2012/main" name="Presentación1" id="{DB3703F0-A6B8-46F9-B4A8-052571F311E0}" vid="{48F1D56D-FAD3-4DC2-96A7-77F88DA51084}"/>
    </a:ext>
  </a:ext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5_Diseño predeterminado">
  <a:themeElements>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ProgramaAAP2017Plantilla</Template>
  <TotalTime>1729</TotalTime>
  <Words>4086</Words>
  <Application>Microsoft Office PowerPoint</Application>
  <PresentationFormat>Panorámica</PresentationFormat>
  <Paragraphs>796</Paragraphs>
  <Slides>53</Slides>
  <Notes>35</Notes>
  <HiddenSlides>0</HiddenSlides>
  <MMClips>0</MMClips>
  <ScaleCrop>false</ScaleCrop>
  <HeadingPairs>
    <vt:vector size="8" baseType="variant">
      <vt:variant>
        <vt:lpstr>Fuentes usadas</vt:lpstr>
      </vt:variant>
      <vt:variant>
        <vt:i4>6</vt:i4>
      </vt:variant>
      <vt:variant>
        <vt:lpstr>Tema</vt:lpstr>
      </vt:variant>
      <vt:variant>
        <vt:i4>4</vt:i4>
      </vt:variant>
      <vt:variant>
        <vt:lpstr>Servidores OLE incrustados</vt:lpstr>
      </vt:variant>
      <vt:variant>
        <vt:i4>1</vt:i4>
      </vt:variant>
      <vt:variant>
        <vt:lpstr>Títulos de diapositiva</vt:lpstr>
      </vt:variant>
      <vt:variant>
        <vt:i4>53</vt:i4>
      </vt:variant>
    </vt:vector>
  </HeadingPairs>
  <TitlesOfParts>
    <vt:vector size="64" baseType="lpstr">
      <vt:lpstr>ＭＳ Ｐゴシック</vt:lpstr>
      <vt:lpstr>Arial</vt:lpstr>
      <vt:lpstr>Calibri</vt:lpstr>
      <vt:lpstr>Symbol</vt:lpstr>
      <vt:lpstr>Times New Roman</vt:lpstr>
      <vt:lpstr>Wingdings</vt:lpstr>
      <vt:lpstr>ProgramaAAP2017Plantilla</vt:lpstr>
      <vt:lpstr>2_Default Design</vt:lpstr>
      <vt:lpstr>Office Theme</vt:lpstr>
      <vt:lpstr>5_Diseño predeterminado</vt:lpstr>
      <vt:lpstr>CorelDRAW</vt:lpstr>
      <vt:lpstr>EPOC, una enfermedad en constante evolución</vt:lpstr>
      <vt:lpstr>Presentación de PowerPoint</vt:lpstr>
      <vt:lpstr>Caso clínico 1 (I)</vt:lpstr>
      <vt:lpstr>Presentación de PowerPoint</vt:lpstr>
      <vt:lpstr>Escala de disnea modificada del  MRC  (mMRC)</vt:lpstr>
      <vt:lpstr>Caso clínico 1 (II)</vt:lpstr>
      <vt:lpstr>Última espirometría del paciente</vt:lpstr>
      <vt:lpstr>Presentación de PowerPoint</vt:lpstr>
      <vt:lpstr>Presentación de PowerPoint</vt:lpstr>
      <vt:lpstr>Proceso diagnóstico</vt:lpstr>
      <vt:lpstr>Síntomas</vt:lpstr>
      <vt:lpstr>Presentación de PowerPoint</vt:lpstr>
      <vt:lpstr>Agudizaciones de la EPOC</vt:lpstr>
      <vt:lpstr>Pregunta 3</vt:lpstr>
      <vt:lpstr>Presentación de PowerPoint</vt:lpstr>
      <vt:lpstr>Presentación de PowerPoint</vt:lpstr>
      <vt:lpstr>Presentación de PowerPoint</vt:lpstr>
      <vt:lpstr>Pregunta 4</vt:lpstr>
      <vt:lpstr>Presentación de PowerPoint</vt:lpstr>
      <vt:lpstr>Elección del antibiótico</vt:lpstr>
      <vt:lpstr>Pregunta 5</vt:lpstr>
      <vt:lpstr>Presentación de PowerPoint</vt:lpstr>
      <vt:lpstr>Presentación de PowerPoint</vt:lpstr>
      <vt:lpstr>Presentación de PowerPoint</vt:lpstr>
      <vt:lpstr>Seguimiento</vt:lpstr>
      <vt:lpstr>Presentación de PowerPoint</vt:lpstr>
      <vt:lpstr>Presentación de PowerPoint</vt:lpstr>
      <vt:lpstr>Presentación de PowerPoint</vt:lpstr>
      <vt:lpstr>Presentación de PowerPoint</vt:lpstr>
      <vt:lpstr>Presentación de PowerPoint</vt:lpstr>
      <vt:lpstr>Presentación de PowerPoint</vt:lpstr>
      <vt:lpstr>¿Cómo tengo que tratarle?</vt:lpstr>
      <vt:lpstr>Estratificar según nivel de riesgo</vt:lpstr>
      <vt:lpstr>Presentación de PowerPoint</vt:lpstr>
      <vt:lpstr>La disnea: clave en la EPOC</vt:lpstr>
      <vt:lpstr>La tasa de deterioro de la función pulmonar no es constante a lo largo del tiempo</vt:lpstr>
      <vt:lpstr>La frecuencia de exacerbaciones predice la mortalidad</vt:lpstr>
      <vt:lpstr>Estratificar el nivel de riesgo</vt:lpstr>
      <vt:lpstr>Tratamiento recomendado</vt:lpstr>
      <vt:lpstr>Presentación de PowerPoint</vt:lpstr>
      <vt:lpstr>Tratamiento recomendado</vt:lpstr>
      <vt:lpstr>Presentación de PowerPoint</vt:lpstr>
      <vt:lpstr>Caso clínico 2 (I)</vt:lpstr>
      <vt:lpstr>Caso clínico 2  (II)</vt:lpstr>
      <vt:lpstr>Presentación de PowerPoint</vt:lpstr>
      <vt:lpstr>Fenotipo mixto EPOC/Asma (FMEA).  Documento de consenso</vt:lpstr>
      <vt:lpstr>Confirmación diagnóstica de ACO</vt:lpstr>
      <vt:lpstr>Proceso diagnóstico</vt:lpstr>
      <vt:lpstr>Presentación de PowerPoint</vt:lpstr>
      <vt:lpstr>Estratificar el nivel de riesgo</vt:lpstr>
      <vt:lpstr>Tratamiento recomendado</vt:lpstr>
      <vt:lpstr>Conclusiones</vt:lpstr>
      <vt:lpstr>Presentación de PowerPoint</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Elena</dc:creator>
  <cp:lastModifiedBy>Live Med</cp:lastModifiedBy>
  <cp:revision>148</cp:revision>
  <dcterms:created xsi:type="dcterms:W3CDTF">2017-01-13T19:00:40Z</dcterms:created>
  <dcterms:modified xsi:type="dcterms:W3CDTF">2017-10-03T18:29:19Z</dcterms:modified>
</cp:coreProperties>
</file>