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86"/>
    <a:srgbClr val="4F81BD"/>
    <a:srgbClr val="FFFFFF"/>
    <a:srgbClr val="E8ECF5"/>
    <a:srgbClr val="CDD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564" autoAdjust="0"/>
  </p:normalViewPr>
  <p:slideViewPr>
    <p:cSldViewPr>
      <p:cViewPr varScale="1">
        <p:scale>
          <a:sx n="68" d="100"/>
          <a:sy n="68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6AF23-1FCE-6742-8E67-FA54C60CD1F7}" type="datetimeFigureOut">
              <a:rPr lang="es-ES" smtClean="0"/>
              <a:pPr/>
              <a:t>31/03/2017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5573F-DC15-ED40-BA0A-2AE6477DC7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14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portada"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1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2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52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6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3" y="115200"/>
            <a:ext cx="5822236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102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04415832"/>
              </p:ext>
            </p:extLst>
          </p:nvPr>
        </p:nvGraphicFramePr>
        <p:xfrm>
          <a:off x="1775525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798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5652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1362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303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42568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gunta interac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7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7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2" y="908728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9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9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11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a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7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6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1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5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8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5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5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1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3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31/03/2017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61" r:id="rId11"/>
    <p:sldLayoutId id="2147483662" r:id="rId12"/>
    <p:sldLayoutId id="2147483664" r:id="rId13"/>
    <p:sldLayoutId id="214748366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vemed.i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573" y="265858"/>
            <a:ext cx="6935879" cy="1117598"/>
          </a:xfrm>
          <a:prstGeom prst="rect">
            <a:avLst/>
          </a:prstGeom>
        </p:spPr>
      </p:pic>
      <p:sp>
        <p:nvSpPr>
          <p:cNvPr id="5" name="Subtítulo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endParaRPr lang="es-ES" sz="2400" dirty="0" smtClean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24000" y="4365104"/>
            <a:ext cx="9144000" cy="12858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dirty="0">
                <a:solidFill>
                  <a:schemeClr val="tx2"/>
                </a:solidFill>
              </a:rPr>
              <a:t>BIENVENIDOS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0" y="2014206"/>
            <a:ext cx="5040528" cy="1774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Live-Med Iberia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420888"/>
            <a:ext cx="11582400" cy="3240360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Empresa de educación Médica Continuada desde 2004:</a:t>
            </a:r>
            <a:endParaRPr lang="es-ES" b="1" dirty="0">
              <a:solidFill>
                <a:schemeClr val="tx2"/>
              </a:solidFill>
            </a:endParaRPr>
          </a:p>
          <a:p>
            <a:pPr lvl="1"/>
            <a:r>
              <a:rPr lang="es-ES" b="1" dirty="0"/>
              <a:t>Independiente</a:t>
            </a:r>
          </a:p>
          <a:p>
            <a:pPr lvl="1"/>
            <a:r>
              <a:rPr lang="es-ES" b="1" dirty="0"/>
              <a:t>Acreditada</a:t>
            </a:r>
          </a:p>
          <a:p>
            <a:pPr lvl="1"/>
            <a:r>
              <a:rPr lang="es-ES" b="1" dirty="0"/>
              <a:t>Avalada</a:t>
            </a:r>
          </a:p>
          <a:p>
            <a:pPr marL="1258887" lvl="1" indent="0">
              <a:buNone/>
            </a:pPr>
            <a:endParaRPr lang="es-ES" b="1" dirty="0"/>
          </a:p>
          <a:p>
            <a:pPr marL="542925" indent="0">
              <a:buNone/>
            </a:pP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6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198" y="1268760"/>
            <a:ext cx="7947201" cy="1280555"/>
          </a:xfrm>
          <a:prstGeom prst="rect">
            <a:avLst/>
          </a:prstGeom>
        </p:spPr>
      </p:pic>
      <p:sp>
        <p:nvSpPr>
          <p:cNvPr id="8" name="Marcador de texto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981200" y="3688296"/>
            <a:ext cx="8229600" cy="8928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400" dirty="0" smtClean="0"/>
              <a:t>13ª EDICIÓN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2886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¡IMPORTANTE!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2"/>
                </a:solidFill>
              </a:rPr>
              <a:t>Ponencia</a:t>
            </a:r>
          </a:p>
          <a:p>
            <a:pPr lvl="1"/>
            <a:r>
              <a:rPr lang="es-ES" b="1" dirty="0"/>
              <a:t>Desarrollo de la parte teórica mediante un caso clínico.</a:t>
            </a:r>
          </a:p>
          <a:p>
            <a:pPr lvl="1"/>
            <a:endParaRPr lang="es-ES" sz="800" b="1" dirty="0">
              <a:solidFill>
                <a:schemeClr val="tx2"/>
              </a:solidFill>
            </a:endParaRPr>
          </a:p>
          <a:p>
            <a:r>
              <a:rPr lang="es-ES" b="1" dirty="0">
                <a:solidFill>
                  <a:schemeClr val="tx2"/>
                </a:solidFill>
              </a:rPr>
              <a:t>Sistema interactivo</a:t>
            </a:r>
          </a:p>
          <a:p>
            <a:pPr lvl="1"/>
            <a:r>
              <a:rPr lang="es-ES" b="1" dirty="0"/>
              <a:t>Se vota desde el móvil de los asistentes, descargando la </a:t>
            </a:r>
            <a:r>
              <a:rPr lang="es-ES" b="1" dirty="0">
                <a:solidFill>
                  <a:schemeClr val="tx2"/>
                </a:solidFill>
              </a:rPr>
              <a:t>App de Live-Med</a:t>
            </a:r>
            <a:r>
              <a:rPr lang="es-ES" b="1" dirty="0"/>
              <a:t> en su móvil, desde Play Store y si tienen un </a:t>
            </a:r>
            <a:r>
              <a:rPr lang="es-ES" b="1" dirty="0" err="1"/>
              <a:t>Ipad</a:t>
            </a:r>
            <a:r>
              <a:rPr lang="es-ES" b="1" dirty="0"/>
              <a:t>, entrando en su navegador y escribiendo: </a:t>
            </a:r>
            <a:r>
              <a:rPr lang="es-ES" b="1" dirty="0" smtClean="0">
                <a:solidFill>
                  <a:schemeClr val="tx2"/>
                </a:solidFill>
              </a:rPr>
              <a:t>app.livemed.in:81/app</a:t>
            </a:r>
            <a:r>
              <a:rPr lang="es-ES" b="1" dirty="0"/>
              <a:t>.</a:t>
            </a:r>
          </a:p>
          <a:p>
            <a:pPr lvl="1"/>
            <a:r>
              <a:rPr lang="es-ES" b="1" dirty="0"/>
              <a:t>Los resultados se mostrarán en sus móviles.</a:t>
            </a:r>
          </a:p>
          <a:p>
            <a:pPr lvl="1"/>
            <a:endParaRPr lang="es-ES" sz="800" b="1" dirty="0"/>
          </a:p>
          <a:p>
            <a:r>
              <a:rPr lang="es-ES" b="1" dirty="0">
                <a:solidFill>
                  <a:schemeClr val="tx2"/>
                </a:solidFill>
              </a:rPr>
              <a:t>Tarjetones Preguntas</a:t>
            </a:r>
          </a:p>
          <a:p>
            <a:pPr lvl="1"/>
            <a:r>
              <a:rPr lang="es-ES" b="1" dirty="0"/>
              <a:t>Igualmente desde su móvil podrán enviar las preguntas que deseen sobre cada ponencia y el coordinador se las realizará a cada ponente.</a:t>
            </a:r>
          </a:p>
          <a:p>
            <a:pPr lvl="1"/>
            <a:endParaRPr lang="es-ES" sz="800" b="1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4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¡IMPORTANTE!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>
                <a:solidFill>
                  <a:schemeClr val="tx2"/>
                </a:solidFill>
              </a:rPr>
              <a:t>Certificado Asistencia</a:t>
            </a:r>
          </a:p>
          <a:p>
            <a:pPr lvl="1"/>
            <a:r>
              <a:rPr lang="es-ES" b="1" dirty="0"/>
              <a:t>Los certificados de asistencia y cuestionarios de satisfacción </a:t>
            </a:r>
            <a:r>
              <a:rPr lang="es-ES" b="1" dirty="0" smtClean="0"/>
              <a:t>serán repartidas </a:t>
            </a:r>
            <a:r>
              <a:rPr lang="es-ES" b="1" dirty="0"/>
              <a:t>durante la </a:t>
            </a:r>
            <a:r>
              <a:rPr lang="es-ES" b="1" smtClean="0"/>
              <a:t>última ponencia </a:t>
            </a:r>
            <a:r>
              <a:rPr lang="es-ES" b="1" dirty="0"/>
              <a:t>por las azafatas. Rellenar la encuesta es obligatorio para la obtención de la acreditación</a:t>
            </a:r>
          </a:p>
          <a:p>
            <a:pPr lvl="1"/>
            <a:endParaRPr lang="es-ES" sz="800" b="1" dirty="0">
              <a:solidFill>
                <a:schemeClr val="tx2"/>
              </a:solidFill>
            </a:endParaRPr>
          </a:p>
          <a:p>
            <a:r>
              <a:rPr lang="es-ES" b="1" dirty="0">
                <a:solidFill>
                  <a:schemeClr val="tx2"/>
                </a:solidFill>
              </a:rPr>
              <a:t>Diploma - Acreditación</a:t>
            </a:r>
          </a:p>
          <a:p>
            <a:pPr lvl="1"/>
            <a:r>
              <a:rPr lang="es-ES" b="1" dirty="0"/>
              <a:t>El diploma del curso con los créditos oficiales de la comisión de Formación </a:t>
            </a:r>
            <a:r>
              <a:rPr lang="es-ES" b="1" dirty="0" smtClean="0"/>
              <a:t>Continuada los descargará </a:t>
            </a:r>
            <a:r>
              <a:rPr lang="es-ES" b="1" dirty="0"/>
              <a:t>cada asistente desde la web de Live-Med: </a:t>
            </a:r>
            <a:r>
              <a:rPr lang="es-ES" b="1" dirty="0" smtClean="0">
                <a:hlinkClick r:id="rId2"/>
              </a:rPr>
              <a:t>www.Livemed.in</a:t>
            </a:r>
            <a:r>
              <a:rPr lang="es-ES" b="1" dirty="0" smtClean="0"/>
              <a:t> </a:t>
            </a:r>
            <a:r>
              <a:rPr lang="es-ES" b="1" dirty="0"/>
              <a:t>en el apartado “Acceso a alumnos” y solo lo obtendrá si ha asistido al 100 % del curso.</a:t>
            </a:r>
            <a:endParaRPr lang="es-ES" sz="800" b="1" dirty="0"/>
          </a:p>
          <a:p>
            <a:r>
              <a:rPr lang="es-ES" b="1" dirty="0">
                <a:solidFill>
                  <a:schemeClr val="tx2"/>
                </a:solidFill>
              </a:rPr>
              <a:t>General</a:t>
            </a:r>
          </a:p>
          <a:p>
            <a:pPr lvl="1"/>
            <a:r>
              <a:rPr lang="es-ES" b="1" dirty="0"/>
              <a:t>Los contenidos del curso y los diplomas estarán disponibles en la web dos o tres semanas después del curso.</a:t>
            </a:r>
            <a:endParaRPr lang="es-ES" sz="800" b="1" dirty="0"/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701" y="1222603"/>
            <a:ext cx="2974598" cy="402217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Gracias por quitar el sonido de tu móvil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504" y="917451"/>
            <a:ext cx="4936991" cy="4591050"/>
          </a:xfrm>
        </p:spPr>
      </p:pic>
    </p:spTree>
    <p:extLst>
      <p:ext uri="{BB962C8B-B14F-4D97-AF65-F5344CB8AC3E}">
        <p14:creationId xmlns:p14="http://schemas.microsoft.com/office/powerpoint/2010/main" val="34221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gramaAAP2017Plantilla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1" id="{DB3703F0-A6B8-46F9-B4A8-052571F311E0}" vid="{48F1D56D-FAD3-4DC2-96A7-77F88DA5108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213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ProgramaAAP2017Plantilla</vt:lpstr>
      <vt:lpstr>Presentación de PowerPoint</vt:lpstr>
      <vt:lpstr>Live-Med Iberia</vt:lpstr>
      <vt:lpstr>Presentación de PowerPoint</vt:lpstr>
      <vt:lpstr>¡IMPORTANTE!</vt:lpstr>
      <vt:lpstr>¡IMPORTANTE!</vt:lpstr>
      <vt:lpstr>Gracias por quitar el sonido de tu móvil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Live Med</dc:creator>
  <cp:lastModifiedBy>Live Med</cp:lastModifiedBy>
  <cp:revision>151</cp:revision>
  <dcterms:created xsi:type="dcterms:W3CDTF">2017-01-12T11:10:22Z</dcterms:created>
  <dcterms:modified xsi:type="dcterms:W3CDTF">2017-03-31T10:55:27Z</dcterms:modified>
</cp:coreProperties>
</file>