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58" r:id="rId2"/>
    <p:sldId id="259" r:id="rId3"/>
    <p:sldId id="305" r:id="rId4"/>
    <p:sldId id="260" r:id="rId5"/>
    <p:sldId id="261" r:id="rId6"/>
    <p:sldId id="316" r:id="rId7"/>
    <p:sldId id="263" r:id="rId8"/>
    <p:sldId id="264" r:id="rId9"/>
    <p:sldId id="265" r:id="rId10"/>
    <p:sldId id="266" r:id="rId11"/>
    <p:sldId id="317" r:id="rId12"/>
    <p:sldId id="268" r:id="rId13"/>
    <p:sldId id="269" r:id="rId14"/>
    <p:sldId id="318" r:id="rId15"/>
    <p:sldId id="271" r:id="rId16"/>
    <p:sldId id="272" r:id="rId17"/>
    <p:sldId id="319" r:id="rId18"/>
    <p:sldId id="320" r:id="rId19"/>
    <p:sldId id="274" r:id="rId20"/>
    <p:sldId id="275" r:id="rId21"/>
    <p:sldId id="322" r:id="rId22"/>
    <p:sldId id="276" r:id="rId23"/>
    <p:sldId id="277" r:id="rId24"/>
    <p:sldId id="278" r:id="rId25"/>
    <p:sldId id="323" r:id="rId26"/>
    <p:sldId id="280" r:id="rId27"/>
    <p:sldId id="281" r:id="rId28"/>
    <p:sldId id="282" r:id="rId29"/>
    <p:sldId id="283" r:id="rId30"/>
    <p:sldId id="324" r:id="rId31"/>
    <p:sldId id="284" r:id="rId32"/>
    <p:sldId id="285" r:id="rId33"/>
    <p:sldId id="286" r:id="rId34"/>
    <p:sldId id="312" r:id="rId35"/>
    <p:sldId id="313" r:id="rId36"/>
    <p:sldId id="314" r:id="rId37"/>
    <p:sldId id="287" r:id="rId38"/>
    <p:sldId id="325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21" r:id="rId53"/>
    <p:sldId id="326" r:id="rId54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C8"/>
    <a:srgbClr val="004586"/>
    <a:srgbClr val="80808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1"/>
  </p:normalViewPr>
  <p:slideViewPr>
    <p:cSldViewPr snapToGrid="0" snapToObjects="1"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explosion val="11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701-4428-AA1C-F0F932000E86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701-4428-AA1C-F0F932000E86}"/>
              </c:ext>
            </c:extLst>
          </c:dPt>
          <c:cat>
            <c:strRef>
              <c:f>Sheet1!$B$1:$C$1</c:f>
              <c:strCache>
                <c:ptCount val="2"/>
                <c:pt idx="0">
                  <c:v>Asymptomatic</c:v>
                </c:pt>
                <c:pt idx="1">
                  <c:v>Symptomatic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242</c:v>
                </c:pt>
                <c:pt idx="1">
                  <c:v>118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701-4428-AA1C-F0F932000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CA9728E2-F6B6-43E1-844D-08BA1846A0F4}" type="slidenum">
              <a:t>‹Nº›</a:t>
            </a:fld>
            <a:endParaRPr lang="es-E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F2447-67C7-44B7-826A-00C674856B67}" type="datetimeFigureOut">
              <a:rPr lang="en-US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2D3C1-2EF8-4393-8E3D-8EBB457F5206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94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81598-B27F-4F18-B3B5-252150C131F3}" type="datetimeFigureOut">
              <a:rPr lang="en-US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9" name="Notes Placeholder 8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10" name="Header Placeholder 9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s-E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11" name="Date Placeholder 10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s-E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12" name="Footer Placeholder 11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s-E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13" name="Slide Number Placeholder 12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s-E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596D0802-E817-4289-8CB6-C4968E0638A4}" type="slidenum">
              <a:t>‹Nº›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676F6-9D23-4EED-9D9B-9C8BF9DCBB0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5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s-E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6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51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56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23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57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07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78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83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33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05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63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5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64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0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9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8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2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293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8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60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44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890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48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09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858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040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581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7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849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3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637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75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928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4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6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53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33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8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3DCDD-F79F-A045-91B3-7A944645ACF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9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o da capa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914401" y="3789040"/>
            <a:ext cx="10534651" cy="1285884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>
            <a:lvl1pPr algn="l">
              <a:defRPr sz="3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s-ES" dirty="0" smtClean="0"/>
              <a:t>Clique para modificar o estilo do título do </a:t>
            </a:r>
            <a:r>
              <a:rPr lang="es-ES" dirty="0" err="1" smtClean="0"/>
              <a:t>padrão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895351" y="5146330"/>
            <a:ext cx="10553701" cy="914420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>
            <a:lvl1pPr marL="0" indent="0" algn="l">
              <a:buNone/>
              <a:defRPr sz="2100" b="1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Clique para modificar o estilo de subtítulo do </a:t>
            </a:r>
            <a:r>
              <a:rPr lang="es-ES" dirty="0" err="1" smtClean="0"/>
              <a:t>padrão</a:t>
            </a:r>
            <a:endParaRPr lang="es-ES" dirty="0"/>
          </a:p>
        </p:txBody>
      </p:sp>
      <p:cxnSp>
        <p:nvCxnSpPr>
          <p:cNvPr id="12" name="11 Conector recto"/>
          <p:cNvCxnSpPr/>
          <p:nvPr userDrawn="1"/>
        </p:nvCxnSpPr>
        <p:spPr>
          <a:xfrm rot="5400000">
            <a:off x="298684" y="4417950"/>
            <a:ext cx="1116000" cy="1059"/>
          </a:xfrm>
          <a:prstGeom prst="line">
            <a:avLst/>
          </a:prstGeom>
          <a:ln w="123825" cap="rnd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 userDrawn="1"/>
        </p:nvCxnSpPr>
        <p:spPr>
          <a:xfrm rot="5400000">
            <a:off x="497780" y="5585924"/>
            <a:ext cx="720000" cy="1059"/>
          </a:xfrm>
          <a:prstGeom prst="line">
            <a:avLst/>
          </a:prstGeom>
          <a:ln w="123825" cap="rnd" cmpd="thickThin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68" y="6132300"/>
            <a:ext cx="2088232" cy="6090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2" y="115200"/>
            <a:ext cx="6401377" cy="93600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A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05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Clique para </a:t>
            </a:r>
            <a:r>
              <a:rPr lang="es-ES" dirty="0" err="1" smtClean="0"/>
              <a:t>introduzir</a:t>
            </a:r>
            <a:r>
              <a:rPr lang="es-ES" dirty="0" smtClean="0"/>
              <a:t> </a:t>
            </a:r>
            <a:r>
              <a:rPr lang="es-ES" dirty="0" err="1" smtClean="0"/>
              <a:t>uma</a:t>
            </a:r>
            <a:r>
              <a:rPr lang="es-ES" dirty="0" smtClean="0"/>
              <a:t> </a:t>
            </a:r>
            <a:r>
              <a:rPr lang="es-ES" dirty="0" err="1" smtClean="0"/>
              <a:t>referência</a:t>
            </a:r>
            <a:r>
              <a:rPr lang="es-ES" dirty="0" smtClean="0"/>
              <a:t> bibliográfica</a:t>
            </a:r>
          </a:p>
        </p:txBody>
      </p:sp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</a:t>
            </a:r>
            <a:r>
              <a:rPr lang="es-ES" dirty="0" err="1" smtClean="0"/>
              <a:t>diapositivo</a:t>
            </a:r>
            <a:r>
              <a:rPr lang="es-ES" dirty="0" smtClean="0"/>
              <a:t>: é </a:t>
            </a:r>
            <a:r>
              <a:rPr lang="es-ES" dirty="0" err="1" smtClean="0"/>
              <a:t>obrigatório</a:t>
            </a:r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1" y="6226568"/>
            <a:ext cx="1765028" cy="5148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" y="6447600"/>
            <a:ext cx="2972697" cy="291600"/>
          </a:xfrm>
          <a:prstGeom prst="rect">
            <a:avLst/>
          </a:prstGeom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graphicFrame>
        <p:nvGraphicFramePr>
          <p:cNvPr id="9" name="4 Tabla"/>
          <p:cNvGraphicFramePr>
            <a:graphicFrameLocks noGrp="1"/>
          </p:cNvGraphicFramePr>
          <p:nvPr userDrawn="1">
            <p:extLst/>
          </p:nvPr>
        </p:nvGraphicFramePr>
        <p:xfrm>
          <a:off x="1775522" y="908720"/>
          <a:ext cx="8724031" cy="4705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760"/>
                <a:gridCol w="4877271"/>
              </a:tblGrid>
              <a:tr h="365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Classe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Princípio</a:t>
                      </a: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ativo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 (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muito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alta)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Propionato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clobetasol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II (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potência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alta)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Prednicarbato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0,25%  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Mometasona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Metilprednisolona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Betametasona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Beclometasona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Propionato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fluticasona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III (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potência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intermédia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Clobetasona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aceponato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butirato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fluocinolona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IV (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potência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baixa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acetato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</a:tbl>
          </a:graphicData>
        </a:graphic>
      </p:graphicFrame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cone e subníve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2400" b="1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</a:t>
            </a:r>
            <a:r>
              <a:rPr lang="es-ES" dirty="0" err="1" smtClean="0"/>
              <a:t>diapositivo</a:t>
            </a:r>
            <a:r>
              <a:rPr lang="es-ES" dirty="0" smtClean="0"/>
              <a:t>: é </a:t>
            </a:r>
            <a:r>
              <a:rPr lang="es-ES" dirty="0" err="1" smtClean="0"/>
              <a:t>obrigatório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0" y="1015675"/>
            <a:ext cx="11582400" cy="4592024"/>
          </a:xfrm>
        </p:spPr>
        <p:txBody>
          <a:bodyPr>
            <a:normAutofit/>
          </a:bodyPr>
          <a:lstStyle>
            <a:lvl1pPr marL="606029" indent="-198835">
              <a:spcBef>
                <a:spcPts val="450"/>
              </a:spcBef>
              <a:buFontTx/>
              <a:buBlip>
                <a:blip r:embed="rId3"/>
              </a:buBlip>
              <a:defRPr sz="1800">
                <a:solidFill>
                  <a:schemeClr val="accent1"/>
                </a:solidFill>
              </a:defRPr>
            </a:lvl1pPr>
            <a:lvl2pPr marL="1143000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650">
                <a:solidFill>
                  <a:schemeClr val="accent1"/>
                </a:solidFill>
              </a:defRPr>
            </a:lvl2pPr>
            <a:lvl3pPr marL="1679972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500">
                <a:solidFill>
                  <a:schemeClr val="accent1"/>
                </a:solidFill>
              </a:defRPr>
            </a:lvl3pPr>
            <a:lvl4pPr marL="2156222" indent="-138113">
              <a:spcBef>
                <a:spcPts val="450"/>
              </a:spcBef>
              <a:buClr>
                <a:schemeClr val="tx2"/>
              </a:buClr>
              <a:defRPr sz="1500">
                <a:solidFill>
                  <a:schemeClr val="accent1"/>
                </a:solidFill>
              </a:defRPr>
            </a:lvl4pPr>
            <a:lvl5pPr marL="2693194" indent="-139304">
              <a:spcBef>
                <a:spcPts val="450"/>
              </a:spcBef>
              <a:buClr>
                <a:schemeClr val="tx2"/>
              </a:buClr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  <a:p>
            <a:pPr lvl="1"/>
            <a:r>
              <a:rPr lang="es-ES" dirty="0" smtClean="0"/>
              <a:t>Segundo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2"/>
            <a:r>
              <a:rPr lang="es-ES" dirty="0" err="1" smtClean="0"/>
              <a:t>Terceiro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3"/>
            <a:r>
              <a:rPr lang="es-ES" dirty="0" err="1" smtClean="0"/>
              <a:t>Quarto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4"/>
            <a:r>
              <a:rPr lang="es-ES" dirty="0" smtClean="0"/>
              <a:t>Quinto </a:t>
            </a:r>
            <a:r>
              <a:rPr lang="es-ES" dirty="0" err="1" smtClean="0"/>
              <a:t>nível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05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Clique para </a:t>
            </a:r>
            <a:r>
              <a:rPr lang="es-ES" dirty="0" err="1" smtClean="0"/>
              <a:t>introduzir</a:t>
            </a:r>
            <a:r>
              <a:rPr lang="es-ES" dirty="0" smtClean="0"/>
              <a:t> </a:t>
            </a:r>
            <a:r>
              <a:rPr lang="es-ES" dirty="0" err="1" smtClean="0"/>
              <a:t>uma</a:t>
            </a:r>
            <a:r>
              <a:rPr lang="es-ES" dirty="0" smtClean="0"/>
              <a:t> </a:t>
            </a:r>
            <a:r>
              <a:rPr lang="es-ES" dirty="0" err="1" smtClean="0"/>
              <a:t>referência</a:t>
            </a:r>
            <a:r>
              <a:rPr lang="es-ES" dirty="0" smtClean="0"/>
              <a:t> bibliográfica</a:t>
            </a: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1" y="6226568"/>
            <a:ext cx="1765028" cy="514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" y="6447600"/>
            <a:ext cx="2972697" cy="291600"/>
          </a:xfrm>
          <a:prstGeom prst="rect">
            <a:avLst/>
          </a:prstGeom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gunta interati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276872"/>
            <a:ext cx="10363200" cy="3330826"/>
          </a:xfrm>
        </p:spPr>
        <p:txBody>
          <a:bodyPr anchor="t"/>
          <a:lstStyle>
            <a:lvl1pPr marL="342900" indent="-342900">
              <a:spcBef>
                <a:spcPts val="450"/>
              </a:spcBef>
              <a:buClr>
                <a:schemeClr val="tx2"/>
              </a:buClr>
              <a:buFont typeface="+mj-lt"/>
              <a:buAutoNum type="arabicPeriod"/>
              <a:defRPr sz="1800" b="1" baseline="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 smtClean="0"/>
              <a:t>Resposta</a:t>
            </a:r>
            <a:r>
              <a:rPr lang="es-ES" dirty="0" smtClean="0"/>
              <a:t> 1</a:t>
            </a:r>
          </a:p>
          <a:p>
            <a:pPr lvl="0"/>
            <a:r>
              <a:rPr lang="es-ES" dirty="0" err="1" smtClean="0"/>
              <a:t>Resposta</a:t>
            </a:r>
            <a:r>
              <a:rPr lang="es-ES" dirty="0" smtClean="0"/>
              <a:t> 2</a:t>
            </a:r>
          </a:p>
          <a:p>
            <a:pPr lvl="0"/>
            <a:r>
              <a:rPr lang="es-ES" dirty="0" err="1" smtClean="0"/>
              <a:t>Resposta</a:t>
            </a:r>
            <a:r>
              <a:rPr lang="es-ES" dirty="0" smtClean="0"/>
              <a:t> 3</a:t>
            </a:r>
          </a:p>
          <a:p>
            <a:pPr lvl="0"/>
            <a:r>
              <a:rPr lang="es-ES" dirty="0" err="1" smtClean="0"/>
              <a:t>Resposta</a:t>
            </a:r>
            <a:r>
              <a:rPr lang="es-ES" dirty="0" smtClean="0"/>
              <a:t> 4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963084" y="908723"/>
            <a:ext cx="10363200" cy="1035465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Enunciado da pregunta X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05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Clique para </a:t>
            </a:r>
            <a:r>
              <a:rPr lang="es-ES" dirty="0" err="1" smtClean="0"/>
              <a:t>introduzir</a:t>
            </a:r>
            <a:r>
              <a:rPr lang="es-ES" dirty="0" smtClean="0"/>
              <a:t> </a:t>
            </a:r>
            <a:r>
              <a:rPr lang="es-ES" dirty="0" err="1" smtClean="0"/>
              <a:t>uma</a:t>
            </a:r>
            <a:r>
              <a:rPr lang="es-ES" dirty="0" smtClean="0"/>
              <a:t> </a:t>
            </a:r>
            <a:r>
              <a:rPr lang="es-ES" dirty="0" err="1" smtClean="0"/>
              <a:t>referência</a:t>
            </a:r>
            <a:r>
              <a:rPr lang="es-ES" dirty="0" smtClean="0"/>
              <a:t>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 err="1" smtClean="0"/>
              <a:t>Pergunta</a:t>
            </a:r>
            <a:r>
              <a:rPr lang="es-ES" dirty="0" smtClean="0"/>
              <a:t> X</a:t>
            </a:r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1" y="6226568"/>
            <a:ext cx="1765028" cy="5148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" y="6447600"/>
            <a:ext cx="2972697" cy="291600"/>
          </a:xfrm>
          <a:prstGeom prst="rect">
            <a:avLst/>
          </a:prstGeom>
        </p:spPr>
      </p:pic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áre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>
            <a:spLocks noGrp="1"/>
          </p:cNvSpPr>
          <p:nvPr>
            <p:ph idx="10" hasCustomPrompt="1"/>
          </p:nvPr>
        </p:nvSpPr>
        <p:spPr>
          <a:xfrm>
            <a:off x="0" y="1015674"/>
            <a:ext cx="5999989" cy="4645574"/>
          </a:xfrm>
        </p:spPr>
        <p:txBody>
          <a:bodyPr/>
          <a:lstStyle>
            <a:lvl1pPr marL="606029" indent="-198835">
              <a:spcBef>
                <a:spcPts val="450"/>
              </a:spcBef>
              <a:buFontTx/>
              <a:buBlip>
                <a:blip r:embed="rId3"/>
              </a:buBlip>
              <a:defRPr sz="1800">
                <a:solidFill>
                  <a:schemeClr val="accent1"/>
                </a:solidFill>
              </a:defRPr>
            </a:lvl1pPr>
            <a:lvl2pPr marL="1143000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650">
                <a:solidFill>
                  <a:schemeClr val="accent1"/>
                </a:solidFill>
              </a:defRPr>
            </a:lvl2pPr>
            <a:lvl3pPr marL="1679972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500">
                <a:solidFill>
                  <a:schemeClr val="accent1"/>
                </a:solidFill>
              </a:defRPr>
            </a:lvl3pPr>
            <a:lvl4pPr marL="2156222" indent="-138113">
              <a:spcBef>
                <a:spcPts val="450"/>
              </a:spcBef>
              <a:buClr>
                <a:schemeClr val="tx2"/>
              </a:buClr>
              <a:defRPr sz="1500">
                <a:solidFill>
                  <a:schemeClr val="accent1"/>
                </a:solidFill>
              </a:defRPr>
            </a:lvl4pPr>
            <a:lvl5pPr marL="2693194" indent="-139304">
              <a:spcBef>
                <a:spcPts val="450"/>
              </a:spcBef>
              <a:buClr>
                <a:schemeClr val="tx2"/>
              </a:buClr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  <a:p>
            <a:pPr lvl="1"/>
            <a:r>
              <a:rPr lang="es-ES" dirty="0" smtClean="0"/>
              <a:t>Segundo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2"/>
            <a:r>
              <a:rPr lang="es-ES" dirty="0" err="1" smtClean="0"/>
              <a:t>Terceiro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3"/>
            <a:r>
              <a:rPr lang="es-ES" dirty="0" err="1" smtClean="0"/>
              <a:t>Quarto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4"/>
            <a:r>
              <a:rPr lang="es-ES" dirty="0" smtClean="0"/>
              <a:t>Quinto </a:t>
            </a:r>
            <a:r>
              <a:rPr lang="es-ES" dirty="0" err="1" smtClean="0"/>
              <a:t>nível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05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Clique para </a:t>
            </a:r>
            <a:r>
              <a:rPr lang="es-ES" dirty="0" err="1" smtClean="0"/>
              <a:t>introduzir</a:t>
            </a:r>
            <a:r>
              <a:rPr lang="es-ES" dirty="0" smtClean="0"/>
              <a:t> </a:t>
            </a:r>
            <a:r>
              <a:rPr lang="es-ES" dirty="0" err="1" smtClean="0"/>
              <a:t>uma</a:t>
            </a:r>
            <a:r>
              <a:rPr lang="es-ES" dirty="0" smtClean="0"/>
              <a:t> </a:t>
            </a:r>
            <a:r>
              <a:rPr lang="es-ES" dirty="0" err="1" smtClean="0"/>
              <a:t>referência</a:t>
            </a:r>
            <a:r>
              <a:rPr lang="es-ES" dirty="0" smtClean="0"/>
              <a:t> bibliográfica</a:t>
            </a:r>
          </a:p>
        </p:txBody>
      </p:sp>
      <p:sp>
        <p:nvSpPr>
          <p:cNvPr id="15" name="2 Marcador de contenido"/>
          <p:cNvSpPr>
            <a:spLocks noGrp="1"/>
          </p:cNvSpPr>
          <p:nvPr>
            <p:ph idx="13" hasCustomPrompt="1"/>
          </p:nvPr>
        </p:nvSpPr>
        <p:spPr>
          <a:xfrm>
            <a:off x="6183808" y="1015674"/>
            <a:ext cx="5384800" cy="4645574"/>
          </a:xfrm>
        </p:spPr>
        <p:txBody>
          <a:bodyPr/>
          <a:lstStyle>
            <a:lvl1pPr marL="198835" indent="-198835">
              <a:spcBef>
                <a:spcPts val="450"/>
              </a:spcBef>
              <a:buFontTx/>
              <a:buBlip>
                <a:blip r:embed="rId3"/>
              </a:buBlip>
              <a:defRPr sz="1800">
                <a:solidFill>
                  <a:schemeClr val="accent1"/>
                </a:solidFill>
              </a:defRPr>
            </a:lvl1pPr>
            <a:lvl2pPr marL="735806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650">
                <a:solidFill>
                  <a:schemeClr val="accent1"/>
                </a:solidFill>
              </a:defRPr>
            </a:lvl2pPr>
            <a:lvl3pPr marL="1282304" indent="-209550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500">
                <a:solidFill>
                  <a:schemeClr val="accent1"/>
                </a:solidFill>
              </a:defRPr>
            </a:lvl3pPr>
            <a:lvl4pPr marL="1749029" indent="-138113">
              <a:spcBef>
                <a:spcPts val="450"/>
              </a:spcBef>
              <a:buClr>
                <a:schemeClr val="tx2"/>
              </a:buClr>
              <a:defRPr sz="1500">
                <a:solidFill>
                  <a:schemeClr val="accent1"/>
                </a:solidFill>
              </a:defRPr>
            </a:lvl4pPr>
            <a:lvl5pPr marL="2286000" indent="-129779">
              <a:spcBef>
                <a:spcPts val="450"/>
              </a:spcBef>
              <a:buClr>
                <a:schemeClr val="tx2"/>
              </a:buClr>
              <a:defRPr sz="15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  <a:p>
            <a:pPr lvl="1"/>
            <a:r>
              <a:rPr lang="es-ES" dirty="0" smtClean="0"/>
              <a:t>Segundo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2"/>
            <a:r>
              <a:rPr lang="es-ES" dirty="0" err="1" smtClean="0"/>
              <a:t>Terceiro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3"/>
            <a:r>
              <a:rPr lang="es-ES" dirty="0" err="1" smtClean="0"/>
              <a:t>Quarto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4"/>
            <a:r>
              <a:rPr lang="es-ES" dirty="0" smtClean="0"/>
              <a:t>Quinto </a:t>
            </a:r>
            <a:r>
              <a:rPr lang="es-ES" dirty="0" err="1" smtClean="0"/>
              <a:t>nível</a:t>
            </a:r>
            <a:endParaRPr lang="es-ES" dirty="0"/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</a:t>
            </a:r>
            <a:r>
              <a:rPr lang="es-ES" dirty="0" err="1" smtClean="0"/>
              <a:t>diapositivo</a:t>
            </a:r>
            <a:r>
              <a:rPr lang="es-ES" dirty="0" smtClean="0"/>
              <a:t>: é </a:t>
            </a:r>
            <a:r>
              <a:rPr lang="es-ES" dirty="0" err="1" smtClean="0"/>
              <a:t>obrigatório</a:t>
            </a:r>
            <a:endParaRPr lang="es-ES" dirty="0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1" y="6226568"/>
            <a:ext cx="1765028" cy="5148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" y="6447600"/>
            <a:ext cx="2972697" cy="291600"/>
          </a:xfrm>
          <a:prstGeom prst="rect">
            <a:avLst/>
          </a:prstGeom>
        </p:spPr>
      </p:pic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áreas com cabeçalh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908723"/>
            <a:ext cx="5386917" cy="906115"/>
          </a:xfrm>
        </p:spPr>
        <p:txBody>
          <a:bodyPr anchor="b"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</p:txBody>
      </p:sp>
      <p:sp>
        <p:nvSpPr>
          <p:cNvPr id="17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6192012" y="908724"/>
            <a:ext cx="5386917" cy="906115"/>
          </a:xfrm>
        </p:spPr>
        <p:txBody>
          <a:bodyPr anchor="b"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</p:txBody>
      </p:sp>
      <p:sp>
        <p:nvSpPr>
          <p:cNvPr id="18" name="2 Marcador de contenido"/>
          <p:cNvSpPr>
            <a:spLocks noGrp="1"/>
          </p:cNvSpPr>
          <p:nvPr>
            <p:ph idx="11" hasCustomPrompt="1"/>
          </p:nvPr>
        </p:nvSpPr>
        <p:spPr>
          <a:xfrm>
            <a:off x="-43" y="1886846"/>
            <a:ext cx="6000032" cy="3774405"/>
          </a:xfrm>
        </p:spPr>
        <p:txBody>
          <a:bodyPr/>
          <a:lstStyle>
            <a:lvl1pPr marL="606029" indent="-198835">
              <a:spcBef>
                <a:spcPts val="450"/>
              </a:spcBef>
              <a:buFontTx/>
              <a:buBlip>
                <a:blip r:embed="rId3"/>
              </a:buBlip>
              <a:defRPr sz="1650">
                <a:solidFill>
                  <a:schemeClr val="accent1"/>
                </a:solidFill>
              </a:defRPr>
            </a:lvl1pPr>
            <a:lvl2pPr marL="1143000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500">
                <a:solidFill>
                  <a:schemeClr val="accent1"/>
                </a:solidFill>
              </a:defRPr>
            </a:lvl2pPr>
            <a:lvl3pPr marL="1679972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350">
                <a:solidFill>
                  <a:schemeClr val="accent1"/>
                </a:solidFill>
              </a:defRPr>
            </a:lvl3pPr>
            <a:lvl4pPr marL="2156222" indent="-138113">
              <a:spcBef>
                <a:spcPts val="450"/>
              </a:spcBef>
              <a:buClr>
                <a:schemeClr val="tx2"/>
              </a:buClr>
              <a:defRPr sz="1350">
                <a:solidFill>
                  <a:schemeClr val="accent1"/>
                </a:solidFill>
              </a:defRPr>
            </a:lvl4pPr>
            <a:lvl5pPr marL="2693194" indent="-139304">
              <a:spcBef>
                <a:spcPts val="450"/>
              </a:spcBef>
              <a:buClr>
                <a:schemeClr val="tx2"/>
              </a:buClr>
              <a:defRPr sz="135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  <a:p>
            <a:pPr lvl="1"/>
            <a:r>
              <a:rPr lang="es-ES" dirty="0" smtClean="0"/>
              <a:t>Segundo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2"/>
            <a:r>
              <a:rPr lang="es-ES" dirty="0" err="1" smtClean="0"/>
              <a:t>Terceiro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3"/>
            <a:r>
              <a:rPr lang="es-ES" dirty="0" err="1" smtClean="0"/>
              <a:t>Quarto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4"/>
            <a:r>
              <a:rPr lang="es-ES" dirty="0" smtClean="0"/>
              <a:t>Quinto </a:t>
            </a:r>
            <a:r>
              <a:rPr lang="es-ES" dirty="0" err="1" smtClean="0"/>
              <a:t>nível</a:t>
            </a:r>
            <a:endParaRPr lang="es-ES" dirty="0"/>
          </a:p>
        </p:txBody>
      </p:sp>
      <p:sp>
        <p:nvSpPr>
          <p:cNvPr id="16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05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Clique para </a:t>
            </a:r>
            <a:r>
              <a:rPr lang="es-ES" dirty="0" err="1" smtClean="0"/>
              <a:t>introduzir</a:t>
            </a:r>
            <a:r>
              <a:rPr lang="es-ES" dirty="0" smtClean="0"/>
              <a:t> </a:t>
            </a:r>
            <a:r>
              <a:rPr lang="es-ES" dirty="0" err="1" smtClean="0"/>
              <a:t>uma</a:t>
            </a:r>
            <a:r>
              <a:rPr lang="es-ES" dirty="0" smtClean="0"/>
              <a:t> </a:t>
            </a:r>
            <a:r>
              <a:rPr lang="es-ES" dirty="0" err="1" smtClean="0"/>
              <a:t>referência</a:t>
            </a:r>
            <a:r>
              <a:rPr lang="es-ES" dirty="0" smtClean="0"/>
              <a:t> bibliográfica</a:t>
            </a:r>
          </a:p>
        </p:txBody>
      </p:sp>
      <p:sp>
        <p:nvSpPr>
          <p:cNvPr id="21" name="2 Marcador de contenido"/>
          <p:cNvSpPr>
            <a:spLocks noGrp="1"/>
          </p:cNvSpPr>
          <p:nvPr>
            <p:ph idx="14" hasCustomPrompt="1"/>
          </p:nvPr>
        </p:nvSpPr>
        <p:spPr>
          <a:xfrm>
            <a:off x="6192011" y="1886846"/>
            <a:ext cx="5384800" cy="3774405"/>
          </a:xfrm>
        </p:spPr>
        <p:txBody>
          <a:bodyPr/>
          <a:lstStyle>
            <a:lvl1pPr marL="198835" indent="-198835">
              <a:spcBef>
                <a:spcPts val="450"/>
              </a:spcBef>
              <a:buFontTx/>
              <a:buBlip>
                <a:blip r:embed="rId3"/>
              </a:buBlip>
              <a:defRPr sz="1650">
                <a:solidFill>
                  <a:schemeClr val="accent1"/>
                </a:solidFill>
              </a:defRPr>
            </a:lvl1pPr>
            <a:lvl2pPr marL="735806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500">
                <a:solidFill>
                  <a:schemeClr val="accent1"/>
                </a:solidFill>
              </a:defRPr>
            </a:lvl2pPr>
            <a:lvl3pPr marL="1282304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350">
                <a:solidFill>
                  <a:schemeClr val="accent1"/>
                </a:solidFill>
              </a:defRPr>
            </a:lvl3pPr>
            <a:lvl4pPr marL="1749029" indent="-138113">
              <a:spcBef>
                <a:spcPts val="450"/>
              </a:spcBef>
              <a:buClr>
                <a:schemeClr val="tx2"/>
              </a:buClr>
              <a:defRPr sz="1350">
                <a:solidFill>
                  <a:schemeClr val="accent1"/>
                </a:solidFill>
              </a:defRPr>
            </a:lvl4pPr>
            <a:lvl5pPr marL="2286000" indent="-129779">
              <a:spcBef>
                <a:spcPts val="450"/>
              </a:spcBef>
              <a:buClr>
                <a:schemeClr val="tx2"/>
              </a:buClr>
              <a:defRPr sz="135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  <a:p>
            <a:pPr lvl="1"/>
            <a:r>
              <a:rPr lang="es-ES" dirty="0" smtClean="0"/>
              <a:t>Segundo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2"/>
            <a:r>
              <a:rPr lang="es-ES" dirty="0" err="1" smtClean="0"/>
              <a:t>Terceiro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3"/>
            <a:r>
              <a:rPr lang="es-ES" dirty="0" err="1" smtClean="0"/>
              <a:t>Quarto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4"/>
            <a:r>
              <a:rPr lang="es-ES" dirty="0" smtClean="0"/>
              <a:t>Quinto </a:t>
            </a:r>
            <a:r>
              <a:rPr lang="es-ES" dirty="0" err="1" smtClean="0"/>
              <a:t>nível</a:t>
            </a:r>
            <a:endParaRPr lang="es-ES" dirty="0"/>
          </a:p>
        </p:txBody>
      </p:sp>
      <p:sp>
        <p:nvSpPr>
          <p:cNvPr id="2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</a:t>
            </a:r>
            <a:r>
              <a:rPr lang="es-ES" dirty="0" err="1" smtClean="0"/>
              <a:t>diapositivo</a:t>
            </a:r>
            <a:r>
              <a:rPr lang="es-ES" dirty="0" smtClean="0"/>
              <a:t>: é </a:t>
            </a:r>
            <a:r>
              <a:rPr lang="es-ES" dirty="0" err="1" smtClean="0"/>
              <a:t>obrigatório</a:t>
            </a:r>
            <a:endParaRPr lang="es-ES" dirty="0"/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1" y="6226568"/>
            <a:ext cx="1765028" cy="5148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" y="6447600"/>
            <a:ext cx="2972697" cy="291600"/>
          </a:xfrm>
          <a:prstGeom prst="rect">
            <a:avLst/>
          </a:prstGeom>
        </p:spPr>
      </p:pic>
      <p:pic>
        <p:nvPicPr>
          <p:cNvPr id="11" name="9 Imagen" descr="Heartbeat.png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a sem estrutu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05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Clique para </a:t>
            </a:r>
            <a:r>
              <a:rPr lang="es-ES" dirty="0" err="1" smtClean="0"/>
              <a:t>introduzir</a:t>
            </a:r>
            <a:r>
              <a:rPr lang="es-ES" dirty="0" smtClean="0"/>
              <a:t> </a:t>
            </a:r>
            <a:r>
              <a:rPr lang="es-ES" dirty="0" err="1" smtClean="0"/>
              <a:t>uma</a:t>
            </a:r>
            <a:r>
              <a:rPr lang="es-ES" dirty="0" smtClean="0"/>
              <a:t> </a:t>
            </a:r>
            <a:r>
              <a:rPr lang="es-ES" dirty="0" err="1" smtClean="0"/>
              <a:t>referência</a:t>
            </a:r>
            <a:r>
              <a:rPr lang="es-ES" dirty="0" smtClean="0"/>
              <a:t> bibliográfica</a:t>
            </a:r>
          </a:p>
        </p:txBody>
      </p:sp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</a:t>
            </a:r>
            <a:r>
              <a:rPr lang="es-ES" dirty="0" err="1" smtClean="0"/>
              <a:t>diapositivo</a:t>
            </a:r>
            <a:r>
              <a:rPr lang="es-ES" dirty="0" smtClean="0"/>
              <a:t>: é </a:t>
            </a:r>
            <a:r>
              <a:rPr lang="es-ES" dirty="0" err="1" smtClean="0"/>
              <a:t>obrigatório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1" y="6226568"/>
            <a:ext cx="1765028" cy="514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" y="6447600"/>
            <a:ext cx="2972697" cy="291600"/>
          </a:xfrm>
          <a:prstGeom prst="rect">
            <a:avLst/>
          </a:prstGeom>
        </p:spPr>
      </p:pic>
      <p:pic>
        <p:nvPicPr>
          <p:cNvPr id="7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05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Clique para </a:t>
            </a:r>
            <a:r>
              <a:rPr lang="es-ES" dirty="0" err="1" smtClean="0"/>
              <a:t>introduzir</a:t>
            </a:r>
            <a:r>
              <a:rPr lang="es-ES" dirty="0" smtClean="0"/>
              <a:t> </a:t>
            </a:r>
            <a:r>
              <a:rPr lang="es-ES" dirty="0" err="1" smtClean="0"/>
              <a:t>uma</a:t>
            </a:r>
            <a:r>
              <a:rPr lang="es-ES" dirty="0" smtClean="0"/>
              <a:t> </a:t>
            </a:r>
            <a:r>
              <a:rPr lang="es-ES" dirty="0" err="1" smtClean="0"/>
              <a:t>referência</a:t>
            </a:r>
            <a:r>
              <a:rPr lang="es-ES" dirty="0" smtClean="0"/>
              <a:t> bibliográfica</a:t>
            </a:r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1" y="6226568"/>
            <a:ext cx="1765028" cy="514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" y="6447600"/>
            <a:ext cx="2972697" cy="291600"/>
          </a:xfrm>
          <a:prstGeom prst="rect">
            <a:avLst/>
          </a:prstGeom>
        </p:spPr>
      </p:pic>
      <p:pic>
        <p:nvPicPr>
          <p:cNvPr id="6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áreas asimétric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609601" y="1484784"/>
            <a:ext cx="4085547" cy="690092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</p:txBody>
      </p:sp>
      <p:sp>
        <p:nvSpPr>
          <p:cNvPr id="16" name="2 Marcador de contenido"/>
          <p:cNvSpPr>
            <a:spLocks noGrp="1"/>
          </p:cNvSpPr>
          <p:nvPr>
            <p:ph idx="11" hasCustomPrompt="1"/>
          </p:nvPr>
        </p:nvSpPr>
        <p:spPr>
          <a:xfrm>
            <a:off x="2" y="2174876"/>
            <a:ext cx="4659993" cy="3486706"/>
          </a:xfrm>
        </p:spPr>
        <p:txBody>
          <a:bodyPr>
            <a:normAutofit/>
          </a:bodyPr>
          <a:lstStyle>
            <a:lvl1pPr marL="536972" indent="-139304">
              <a:spcBef>
                <a:spcPts val="450"/>
              </a:spcBef>
              <a:buFontTx/>
              <a:buBlip>
                <a:blip r:embed="rId3"/>
              </a:buBlip>
              <a:defRPr sz="1350">
                <a:solidFill>
                  <a:schemeClr val="accent1"/>
                </a:solidFill>
              </a:defRPr>
            </a:lvl1pPr>
            <a:lvl2pPr marL="804863" indent="-129779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200">
                <a:solidFill>
                  <a:schemeClr val="accent1"/>
                </a:solidFill>
              </a:defRPr>
            </a:lvl2pPr>
            <a:lvl3pPr marL="1073944" indent="-129779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050">
                <a:solidFill>
                  <a:schemeClr val="accent1"/>
                </a:solidFill>
              </a:defRPr>
            </a:lvl3pPr>
            <a:lvl4pPr marL="1341835" indent="-129779">
              <a:spcBef>
                <a:spcPts val="450"/>
              </a:spcBef>
              <a:buClr>
                <a:schemeClr val="tx2"/>
              </a:buClr>
              <a:defRPr sz="1050">
                <a:solidFill>
                  <a:schemeClr val="accent1"/>
                </a:solidFill>
              </a:defRPr>
            </a:lvl4pPr>
            <a:lvl5pPr marL="1609725" indent="-129779">
              <a:spcBef>
                <a:spcPts val="450"/>
              </a:spcBef>
              <a:buClr>
                <a:schemeClr val="tx2"/>
              </a:buClr>
              <a:defRPr sz="105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  <a:p>
            <a:pPr lvl="1"/>
            <a:r>
              <a:rPr lang="es-ES" dirty="0" smtClean="0"/>
              <a:t>Segundo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2"/>
            <a:r>
              <a:rPr lang="es-ES" dirty="0" err="1" smtClean="0"/>
              <a:t>Terceiro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3"/>
            <a:r>
              <a:rPr lang="es-ES" dirty="0" err="1" smtClean="0"/>
              <a:t>Quarto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4"/>
            <a:r>
              <a:rPr lang="es-ES" dirty="0" smtClean="0"/>
              <a:t>Quinto </a:t>
            </a:r>
            <a:r>
              <a:rPr lang="es-ES" dirty="0" err="1" smtClean="0"/>
              <a:t>nível</a:t>
            </a:r>
            <a:endParaRPr lang="es-ES" dirty="0"/>
          </a:p>
        </p:txBody>
      </p:sp>
      <p:sp>
        <p:nvSpPr>
          <p:cNvPr id="17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695148" y="274640"/>
            <a:ext cx="6887253" cy="5386608"/>
          </a:xfrm>
        </p:spPr>
        <p:txBody>
          <a:bodyPr/>
          <a:lstStyle>
            <a:lvl1pPr marL="338138" indent="-200025">
              <a:spcBef>
                <a:spcPts val="450"/>
              </a:spcBef>
              <a:buFontTx/>
              <a:buBlip>
                <a:blip r:embed="rId3"/>
              </a:buBlip>
              <a:defRPr sz="1800">
                <a:solidFill>
                  <a:schemeClr val="accent1"/>
                </a:solidFill>
              </a:defRPr>
            </a:lvl1pPr>
            <a:lvl2pPr marL="875110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650">
                <a:solidFill>
                  <a:schemeClr val="accent1"/>
                </a:solidFill>
              </a:defRPr>
            </a:lvl2pPr>
            <a:lvl3pPr marL="1410891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500">
                <a:solidFill>
                  <a:schemeClr val="accent1"/>
                </a:solidFill>
              </a:defRPr>
            </a:lvl3pPr>
            <a:lvl4pPr marL="1888331" indent="-129779">
              <a:spcBef>
                <a:spcPts val="45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4pPr>
            <a:lvl5pPr marL="2425304" indent="-139304">
              <a:spcBef>
                <a:spcPts val="45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  <a:p>
            <a:pPr lvl="1"/>
            <a:r>
              <a:rPr lang="es-ES" dirty="0" smtClean="0"/>
              <a:t>Segundo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2"/>
            <a:r>
              <a:rPr lang="es-ES" dirty="0" err="1" smtClean="0"/>
              <a:t>Terceiro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3"/>
            <a:r>
              <a:rPr lang="es-ES" dirty="0" err="1" smtClean="0"/>
              <a:t>Quarto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4"/>
            <a:r>
              <a:rPr lang="es-ES" dirty="0" smtClean="0"/>
              <a:t>Quinto </a:t>
            </a:r>
            <a:r>
              <a:rPr lang="es-ES" dirty="0" err="1" smtClean="0"/>
              <a:t>nível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609602" y="274639"/>
            <a:ext cx="4050393" cy="1210145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</a:t>
            </a:r>
            <a:r>
              <a:rPr lang="es-ES" dirty="0" err="1" smtClean="0"/>
              <a:t>diapositivo</a:t>
            </a:r>
            <a:r>
              <a:rPr lang="es-ES" dirty="0" smtClean="0"/>
              <a:t>: é </a:t>
            </a:r>
            <a:r>
              <a:rPr lang="es-ES" dirty="0" err="1" smtClean="0"/>
              <a:t>obrigatório</a:t>
            </a:r>
            <a:endParaRPr lang="es-ES" dirty="0"/>
          </a:p>
        </p:txBody>
      </p:sp>
      <p:sp>
        <p:nvSpPr>
          <p:cNvPr id="18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05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Clique para </a:t>
            </a:r>
            <a:r>
              <a:rPr lang="es-ES" dirty="0" err="1" smtClean="0"/>
              <a:t>introduzir</a:t>
            </a:r>
            <a:r>
              <a:rPr lang="es-ES" dirty="0" smtClean="0"/>
              <a:t> </a:t>
            </a:r>
            <a:r>
              <a:rPr lang="es-ES" dirty="0" err="1" smtClean="0"/>
              <a:t>uma</a:t>
            </a:r>
            <a:r>
              <a:rPr lang="es-ES" dirty="0" smtClean="0"/>
              <a:t> </a:t>
            </a:r>
            <a:r>
              <a:rPr lang="es-ES" dirty="0" err="1" smtClean="0"/>
              <a:t>referência</a:t>
            </a:r>
            <a:r>
              <a:rPr lang="es-ES" dirty="0" smtClean="0"/>
              <a:t> bibliográfica</a:t>
            </a:r>
          </a:p>
        </p:txBody>
      </p: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1" y="6226568"/>
            <a:ext cx="1765028" cy="5148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" y="6447600"/>
            <a:ext cx="2972697" cy="291600"/>
          </a:xfrm>
          <a:prstGeom prst="rect">
            <a:avLst/>
          </a:prstGeom>
        </p:spPr>
      </p:pic>
      <p:pic>
        <p:nvPicPr>
          <p:cNvPr id="10" name="9 Imagen" descr="Heartbeat.png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e explic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idx="1" hasCustomPrompt="1"/>
          </p:nvPr>
        </p:nvSpPr>
        <p:spPr>
          <a:xfrm>
            <a:off x="3503712" y="908720"/>
            <a:ext cx="5183221" cy="2164572"/>
          </a:xfrm>
        </p:spPr>
        <p:txBody>
          <a:bodyPr/>
          <a:lstStyle>
            <a:lvl1pPr marL="0" indent="0">
              <a:buNone/>
              <a:defRPr sz="2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dirty="0" smtClean="0"/>
              <a:t>Clique no </a:t>
            </a:r>
            <a:r>
              <a:rPr lang="es-ES" dirty="0" err="1" smtClean="0"/>
              <a:t>ícone</a:t>
            </a:r>
            <a:r>
              <a:rPr lang="es-ES" dirty="0" smtClean="0"/>
              <a:t> para inserir una </a:t>
            </a:r>
            <a:r>
              <a:rPr lang="es-ES" dirty="0" err="1" smtClean="0"/>
              <a:t>imagem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05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Clique para </a:t>
            </a:r>
            <a:r>
              <a:rPr lang="es-ES" dirty="0" err="1" smtClean="0"/>
              <a:t>introduzir</a:t>
            </a:r>
            <a:r>
              <a:rPr lang="es-ES" dirty="0" smtClean="0"/>
              <a:t> </a:t>
            </a:r>
            <a:r>
              <a:rPr lang="es-ES" dirty="0" err="1" smtClean="0"/>
              <a:t>uma</a:t>
            </a:r>
            <a:r>
              <a:rPr lang="es-ES" dirty="0" smtClean="0"/>
              <a:t> </a:t>
            </a:r>
            <a:r>
              <a:rPr lang="es-ES" dirty="0" err="1" smtClean="0"/>
              <a:t>referência</a:t>
            </a:r>
            <a:r>
              <a:rPr lang="es-ES" dirty="0" smtClean="0"/>
              <a:t> bibliográfica</a:t>
            </a:r>
          </a:p>
        </p:txBody>
      </p:sp>
      <p:sp>
        <p:nvSpPr>
          <p:cNvPr id="16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911425" y="3140968"/>
            <a:ext cx="10271787" cy="41705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</p:txBody>
      </p:sp>
      <p:sp>
        <p:nvSpPr>
          <p:cNvPr id="18" name="2 Marcador de contenido"/>
          <p:cNvSpPr>
            <a:spLocks noGrp="1"/>
          </p:cNvSpPr>
          <p:nvPr>
            <p:ph idx="11" hasCustomPrompt="1"/>
          </p:nvPr>
        </p:nvSpPr>
        <p:spPr>
          <a:xfrm>
            <a:off x="1" y="3573016"/>
            <a:ext cx="11183211" cy="2088232"/>
          </a:xfrm>
        </p:spPr>
        <p:txBody>
          <a:bodyPr>
            <a:noAutofit/>
          </a:bodyPr>
          <a:lstStyle>
            <a:lvl1pPr marL="606029" indent="-198835">
              <a:spcBef>
                <a:spcPts val="450"/>
              </a:spcBef>
              <a:buFontTx/>
              <a:buBlip>
                <a:blip r:embed="rId3"/>
              </a:buBlip>
              <a:defRPr sz="1800">
                <a:solidFill>
                  <a:schemeClr val="accent1"/>
                </a:solidFill>
              </a:defRPr>
            </a:lvl1pPr>
            <a:lvl2pPr marL="1143000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500">
                <a:solidFill>
                  <a:schemeClr val="accent1"/>
                </a:solidFill>
              </a:defRPr>
            </a:lvl2pPr>
            <a:lvl3pPr marL="1679972" indent="-198835">
              <a:spcBef>
                <a:spcPts val="45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200">
                <a:solidFill>
                  <a:schemeClr val="accent1"/>
                </a:solidFill>
              </a:defRPr>
            </a:lvl3pPr>
            <a:lvl4pPr marL="2156222" indent="-138113">
              <a:spcBef>
                <a:spcPts val="450"/>
              </a:spcBef>
              <a:buClr>
                <a:schemeClr val="tx2"/>
              </a:buClr>
              <a:defRPr sz="1200">
                <a:solidFill>
                  <a:schemeClr val="accent1"/>
                </a:solidFill>
              </a:defRPr>
            </a:lvl4pPr>
            <a:lvl5pPr marL="2693194" indent="-139304">
              <a:spcBef>
                <a:spcPts val="450"/>
              </a:spcBef>
              <a:buClr>
                <a:schemeClr val="tx2"/>
              </a:buCl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dirty="0" smtClean="0"/>
              <a:t>Clique para modificar o estilo de texto do </a:t>
            </a:r>
            <a:r>
              <a:rPr lang="es-ES" dirty="0" err="1" smtClean="0"/>
              <a:t>padrão</a:t>
            </a:r>
            <a:endParaRPr lang="es-ES" dirty="0" smtClean="0"/>
          </a:p>
          <a:p>
            <a:pPr lvl="1"/>
            <a:r>
              <a:rPr lang="es-ES" dirty="0" smtClean="0"/>
              <a:t>Segundo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2"/>
            <a:r>
              <a:rPr lang="es-ES" dirty="0" err="1" smtClean="0"/>
              <a:t>Terceiro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3"/>
            <a:r>
              <a:rPr lang="es-ES" dirty="0" err="1" smtClean="0"/>
              <a:t>Quarto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4"/>
            <a:r>
              <a:rPr lang="es-ES" dirty="0" smtClean="0"/>
              <a:t>Quinto </a:t>
            </a:r>
            <a:r>
              <a:rPr lang="es-ES" dirty="0" err="1" smtClean="0"/>
              <a:t>nível</a:t>
            </a:r>
            <a:endParaRPr lang="es-ES" dirty="0"/>
          </a:p>
        </p:txBody>
      </p:sp>
      <p:sp>
        <p:nvSpPr>
          <p:cNvPr id="19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</a:t>
            </a:r>
            <a:r>
              <a:rPr lang="es-ES" dirty="0" err="1" smtClean="0"/>
              <a:t>diapositivo</a:t>
            </a:r>
            <a:r>
              <a:rPr lang="es-ES" dirty="0" smtClean="0"/>
              <a:t>: é </a:t>
            </a:r>
            <a:r>
              <a:rPr lang="es-ES" dirty="0" err="1" smtClean="0"/>
              <a:t>obrigatório</a:t>
            </a:r>
            <a:endParaRPr lang="es-ES" dirty="0"/>
          </a:p>
        </p:txBody>
      </p: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1" y="6226568"/>
            <a:ext cx="1765028" cy="5148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" y="6447600"/>
            <a:ext cx="2972697" cy="291600"/>
          </a:xfrm>
          <a:prstGeom prst="rect">
            <a:avLst/>
          </a:prstGeom>
        </p:spPr>
      </p:pic>
      <p:pic>
        <p:nvPicPr>
          <p:cNvPr id="10" name="9 Imagen" descr="Heartbeat.png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Clique para modificar o estilo do título do </a:t>
            </a:r>
            <a:r>
              <a:rPr lang="es-ES" dirty="0" err="1" smtClean="0"/>
              <a:t>padrão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Clique para modificar o estilo do texto do </a:t>
            </a:r>
            <a:r>
              <a:rPr lang="es-ES" dirty="0" err="1" smtClean="0"/>
              <a:t>padrão</a:t>
            </a:r>
            <a:endParaRPr lang="es-ES" dirty="0" smtClean="0"/>
          </a:p>
          <a:p>
            <a:pPr lvl="1"/>
            <a:r>
              <a:rPr lang="es-ES" dirty="0" smtClean="0"/>
              <a:t>Segundo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2"/>
            <a:r>
              <a:rPr lang="es-ES" dirty="0" err="1" smtClean="0"/>
              <a:t>Terceiro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3"/>
            <a:r>
              <a:rPr lang="es-ES" dirty="0" err="1" smtClean="0"/>
              <a:t>Quarto</a:t>
            </a:r>
            <a:r>
              <a:rPr lang="es-ES" dirty="0" smtClean="0"/>
              <a:t> </a:t>
            </a:r>
            <a:r>
              <a:rPr lang="es-ES" dirty="0" err="1" smtClean="0"/>
              <a:t>nível</a:t>
            </a:r>
            <a:endParaRPr lang="es-ES" dirty="0" smtClean="0"/>
          </a:p>
          <a:p>
            <a:pPr lvl="4"/>
            <a:r>
              <a:rPr lang="es-ES" dirty="0" smtClean="0"/>
              <a:t>Quinto </a:t>
            </a:r>
            <a:r>
              <a:rPr lang="es-ES" dirty="0" err="1" smtClean="0"/>
              <a:t>nível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764A-3372-4F92-A04B-C6D954743B17}" type="datetimeFigureOut">
              <a:rPr lang="es-ES" smtClean="0">
                <a:solidFill>
                  <a:srgbClr val="287AC8">
                    <a:tint val="75000"/>
                  </a:srgbClr>
                </a:solidFill>
              </a:rPr>
              <a:pPr/>
              <a:t>10/10/2017</a:t>
            </a:fld>
            <a:endParaRPr lang="es-ES" dirty="0">
              <a:solidFill>
                <a:srgbClr val="287AC8">
                  <a:tint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srgbClr val="287AC8">
                  <a:tint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86E7-29ED-41AB-9506-B1B1EB43D00B}" type="slidenum">
              <a:rPr lang="es-ES" smtClean="0">
                <a:solidFill>
                  <a:srgbClr val="287AC8">
                    <a:tint val="75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287AC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8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rgbClr val="C00000"/>
                </a:solidFill>
                <a:ea typeface=""/>
                <a:cs typeface=""/>
              </a:rPr>
              <a:t>Colangite</a:t>
            </a:r>
            <a:r>
              <a:rPr lang="en-US" sz="3600" dirty="0">
                <a:solidFill>
                  <a:srgbClr val="C00000"/>
                </a:solidFill>
                <a:ea typeface=""/>
                <a:cs typeface=""/>
              </a:rPr>
              <a:t> </a:t>
            </a:r>
            <a:r>
              <a:rPr lang="en-US" sz="3600" dirty="0" err="1">
                <a:solidFill>
                  <a:srgbClr val="C00000"/>
                </a:solidFill>
                <a:ea typeface=""/>
                <a:cs typeface=""/>
              </a:rPr>
              <a:t>Biliar</a:t>
            </a:r>
            <a:r>
              <a:rPr lang="en-US" sz="3600" dirty="0">
                <a:solidFill>
                  <a:srgbClr val="C00000"/>
                </a:solidFill>
                <a:ea typeface=""/>
                <a:cs typeface=""/>
              </a:rPr>
              <a:t> </a:t>
            </a:r>
            <a:r>
              <a:rPr lang="en-US" sz="3600" dirty="0" err="1">
                <a:solidFill>
                  <a:srgbClr val="C00000"/>
                </a:solidFill>
                <a:ea typeface=""/>
                <a:cs typeface=""/>
              </a:rPr>
              <a:t>Primária</a:t>
            </a:r>
            <a:r>
              <a:rPr lang="en-US" sz="3600" dirty="0">
                <a:solidFill>
                  <a:srgbClr val="C00000"/>
                </a:solidFill>
                <a:ea typeface=""/>
                <a:cs typeface=""/>
              </a:rPr>
              <a:t>:  </a:t>
            </a:r>
            <a:r>
              <a:rPr lang="en-US" sz="3600" dirty="0" err="1">
                <a:solidFill>
                  <a:srgbClr val="C00000"/>
                </a:solidFill>
                <a:ea typeface=""/>
                <a:cs typeface=""/>
              </a:rPr>
              <a:t>uma</a:t>
            </a:r>
            <a:r>
              <a:rPr lang="en-US" sz="3600" dirty="0">
                <a:solidFill>
                  <a:srgbClr val="C00000"/>
                </a:solidFill>
                <a:ea typeface=""/>
                <a:cs typeface=""/>
              </a:rPr>
              <a:t> </a:t>
            </a:r>
            <a:r>
              <a:rPr lang="en-US" sz="3600" dirty="0" err="1">
                <a:solidFill>
                  <a:srgbClr val="C00000"/>
                </a:solidFill>
                <a:ea typeface=""/>
                <a:cs typeface=""/>
              </a:rPr>
              <a:t>doença</a:t>
            </a:r>
            <a:r>
              <a:rPr lang="en-US" sz="3600" dirty="0">
                <a:solidFill>
                  <a:srgbClr val="C00000"/>
                </a:solidFill>
                <a:ea typeface=""/>
                <a:cs typeface=""/>
              </a:rPr>
              <a:t> </a:t>
            </a:r>
            <a:r>
              <a:rPr lang="en-US" sz="3600" dirty="0" err="1">
                <a:solidFill>
                  <a:srgbClr val="C00000"/>
                </a:solidFill>
                <a:ea typeface=""/>
                <a:cs typeface=""/>
              </a:rPr>
              <a:t>enigmática</a:t>
            </a:r>
            <a:endParaRPr lang="en-US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anchor="ctr" anchorCtr="0">
            <a:normAutofit/>
          </a:bodyPr>
          <a:lstStyle/>
          <a:p>
            <a:r>
              <a:rPr lang="es-ES" sz="2800" dirty="0" smtClean="0"/>
              <a:t>Dr. Rodrigo Liberal. Centro </a:t>
            </a:r>
            <a:r>
              <a:rPr lang="es-ES" sz="2800" dirty="0" err="1" smtClean="0"/>
              <a:t>Hospitalar</a:t>
            </a:r>
            <a:r>
              <a:rPr lang="es-ES" sz="2800" dirty="0" smtClean="0"/>
              <a:t> São João. Porto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67228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Algoritmo</a:t>
            </a:r>
            <a:r>
              <a:rPr lang="en-US" sz="3200" dirty="0" smtClean="0"/>
              <a:t> de </a:t>
            </a:r>
            <a:r>
              <a:rPr lang="en-US" sz="3200" dirty="0" err="1" smtClean="0"/>
              <a:t>diagnostico</a:t>
            </a:r>
            <a:endParaRPr lang="en-US" sz="3200" dirty="0"/>
          </a:p>
        </p:txBody>
      </p:sp>
      <p:sp>
        <p:nvSpPr>
          <p:cNvPr id="27" name="Shape 707"/>
          <p:cNvSpPr/>
          <p:nvPr/>
        </p:nvSpPr>
        <p:spPr>
          <a:xfrm>
            <a:off x="3653253" y="2102401"/>
            <a:ext cx="1837495" cy="335439"/>
          </a:xfrm>
          <a:prstGeom prst="roundRect">
            <a:avLst>
              <a:gd name="adj" fmla="val 21297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Chronic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c</a:t>
            </a:r>
            <a:r>
              <a:rPr kumimoji="0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holestasis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28" name="Shape 708"/>
          <p:cNvSpPr/>
          <p:nvPr/>
        </p:nvSpPr>
        <p:spPr>
          <a:xfrm>
            <a:off x="3653253" y="2733777"/>
            <a:ext cx="1837495" cy="322261"/>
          </a:xfrm>
          <a:prstGeom prst="roundRect">
            <a:avLst>
              <a:gd name="adj" fmla="val 22168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US liver scan</a:t>
            </a:r>
          </a:p>
        </p:txBody>
      </p:sp>
      <p:sp>
        <p:nvSpPr>
          <p:cNvPr id="29" name="Shape 709"/>
          <p:cNvSpPr/>
          <p:nvPr/>
        </p:nvSpPr>
        <p:spPr>
          <a:xfrm>
            <a:off x="5646753" y="2763409"/>
            <a:ext cx="1911101" cy="2539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34290" bIns="34290">
            <a:spAutoFit/>
          </a:bodyPr>
          <a:lstStyle>
            <a:lvl1pPr>
              <a:defRPr i="1"/>
            </a:lvl1pPr>
          </a:lstStyle>
          <a:p>
            <a:pPr defTabSz="685800" hangingPunct="0">
              <a:defRPr/>
            </a:pPr>
            <a:r>
              <a:rPr sz="1200" kern="0" dirty="0">
                <a:solidFill>
                  <a:srgbClr val="2D4362"/>
                </a:solidFill>
                <a:latin typeface="+mj-lt"/>
                <a:sym typeface="Arial"/>
              </a:rPr>
              <a:t>obstructive causes excluded</a:t>
            </a:r>
          </a:p>
        </p:txBody>
      </p:sp>
      <p:sp>
        <p:nvSpPr>
          <p:cNvPr id="30" name="Shape 710"/>
          <p:cNvSpPr/>
          <p:nvPr/>
        </p:nvSpPr>
        <p:spPr>
          <a:xfrm>
            <a:off x="3653253" y="3353716"/>
            <a:ext cx="1837495" cy="390526"/>
          </a:xfrm>
          <a:prstGeom prst="roundRect">
            <a:avLst>
              <a:gd name="adj" fmla="val 18293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AMA testing</a:t>
            </a:r>
          </a:p>
        </p:txBody>
      </p:sp>
      <p:sp>
        <p:nvSpPr>
          <p:cNvPr id="31" name="Shape 711"/>
          <p:cNvSpPr/>
          <p:nvPr/>
        </p:nvSpPr>
        <p:spPr>
          <a:xfrm>
            <a:off x="359796" y="1721617"/>
            <a:ext cx="8424409" cy="3154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>
            <a:spAutoFit/>
          </a:bodyPr>
          <a:lstStyle>
            <a:lvl1pPr algn="ctr"/>
          </a:lstStyle>
          <a:p>
            <a:pPr defTabSz="685800" hangingPunct="0">
              <a:defRPr/>
            </a:pPr>
            <a:r>
              <a:rPr sz="1600" kern="0" dirty="0">
                <a:solidFill>
                  <a:srgbClr val="2D4362"/>
                </a:solidFill>
                <a:latin typeface="+mj-lt"/>
                <a:sym typeface="Arial"/>
              </a:rPr>
              <a:t>Patient with elevated ALP and/or </a:t>
            </a:r>
            <a:r>
              <a:rPr lang="el-GR" sz="1600" kern="0" dirty="0">
                <a:solidFill>
                  <a:srgbClr val="2D4362"/>
                </a:solidFill>
                <a:latin typeface="+mj-lt"/>
                <a:cs typeface="Arial" panose="020B0604020202020204" pitchFamily="34" charset="0"/>
                <a:sym typeface="Arial"/>
              </a:rPr>
              <a:t>γ</a:t>
            </a:r>
            <a:r>
              <a:rPr lang="en-GB" sz="1600" kern="0" dirty="0">
                <a:solidFill>
                  <a:srgbClr val="2D4362"/>
                </a:solidFill>
                <a:latin typeface="+mj-lt"/>
                <a:cs typeface="Arial" panose="020B0604020202020204" pitchFamily="34" charset="0"/>
                <a:sym typeface="Arial"/>
              </a:rPr>
              <a:t>-</a:t>
            </a:r>
            <a:r>
              <a:rPr sz="1600" kern="0" dirty="0">
                <a:solidFill>
                  <a:srgbClr val="2D4362"/>
                </a:solidFill>
                <a:latin typeface="+mj-lt"/>
                <a:sym typeface="Arial"/>
              </a:rPr>
              <a:t>GT of unexplained origin (no viruses, no alcohol, no drugs…)</a:t>
            </a:r>
          </a:p>
        </p:txBody>
      </p:sp>
      <p:sp>
        <p:nvSpPr>
          <p:cNvPr id="32" name="Shape 712"/>
          <p:cNvSpPr/>
          <p:nvPr/>
        </p:nvSpPr>
        <p:spPr>
          <a:xfrm>
            <a:off x="3953123" y="4625382"/>
            <a:ext cx="1237755" cy="335439"/>
          </a:xfrm>
          <a:prstGeom prst="roundRect">
            <a:avLst>
              <a:gd name="adj" fmla="val 21297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Liver biopsy</a:t>
            </a:r>
          </a:p>
        </p:txBody>
      </p:sp>
      <p:sp>
        <p:nvSpPr>
          <p:cNvPr id="33" name="Shape 713"/>
          <p:cNvSpPr/>
          <p:nvPr/>
        </p:nvSpPr>
        <p:spPr>
          <a:xfrm flipV="1">
            <a:off x="4572000" y="2433923"/>
            <a:ext cx="1" cy="262997"/>
          </a:xfrm>
          <a:prstGeom prst="line">
            <a:avLst/>
          </a:prstGeom>
          <a:ln w="88900">
            <a:solidFill>
              <a:srgbClr val="5B9BD5"/>
            </a:solidFill>
            <a:miter/>
            <a:headEnd type="triangle"/>
          </a:ln>
        </p:spPr>
        <p:txBody>
          <a:bodyPr tIns="34290" bIns="34290"/>
          <a:lstStyle/>
          <a:p>
            <a:pPr marL="0" marR="0" lvl="0" indent="0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grpSp>
        <p:nvGrpSpPr>
          <p:cNvPr id="34" name="Group 716"/>
          <p:cNvGrpSpPr/>
          <p:nvPr/>
        </p:nvGrpSpPr>
        <p:grpSpPr>
          <a:xfrm>
            <a:off x="5606592" y="3360114"/>
            <a:ext cx="295276" cy="375167"/>
            <a:chOff x="0" y="-35858"/>
            <a:chExt cx="787400" cy="1000442"/>
          </a:xfrm>
        </p:grpSpPr>
        <p:sp>
          <p:nvSpPr>
            <p:cNvPr id="35" name="Shape 714"/>
            <p:cNvSpPr/>
            <p:nvPr/>
          </p:nvSpPr>
          <p:spPr>
            <a:xfrm>
              <a:off x="0" y="74079"/>
              <a:ext cx="787400" cy="787401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1"/>
              </a:pPr>
              <a:endParaRPr kumimoji="0" sz="1575" b="1" i="0" u="none" strike="noStrike" kern="0" cap="none" spc="0" normalizeH="0" baseline="0" noProof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36" name="Shape 715"/>
            <p:cNvSpPr/>
            <p:nvPr/>
          </p:nvSpPr>
          <p:spPr>
            <a:xfrm>
              <a:off x="99370" y="-35858"/>
              <a:ext cx="582211" cy="1000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>
                <a:defRPr sz="5300" b="1"/>
              </a:lvl1pPr>
            </a:lstStyle>
            <a:p>
              <a:pPr marL="0" marR="0" lvl="0" indent="0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988" b="1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Arial"/>
                  <a:sym typeface="Arial"/>
                </a:rPr>
                <a:t>+</a:t>
              </a:r>
            </a:p>
          </p:txBody>
        </p:sp>
      </p:grpSp>
      <p:grpSp>
        <p:nvGrpSpPr>
          <p:cNvPr id="37" name="Group 719"/>
          <p:cNvGrpSpPr/>
          <p:nvPr/>
        </p:nvGrpSpPr>
        <p:grpSpPr>
          <a:xfrm>
            <a:off x="4424363" y="3736767"/>
            <a:ext cx="295275" cy="375167"/>
            <a:chOff x="0" y="-35858"/>
            <a:chExt cx="787400" cy="1000442"/>
          </a:xfrm>
        </p:grpSpPr>
        <p:sp>
          <p:nvSpPr>
            <p:cNvPr id="38" name="Shape 717"/>
            <p:cNvSpPr/>
            <p:nvPr/>
          </p:nvSpPr>
          <p:spPr>
            <a:xfrm>
              <a:off x="0" y="124879"/>
              <a:ext cx="787400" cy="787401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1"/>
              </a:pPr>
              <a:endParaRPr kumimoji="0" sz="1575" b="1" i="0" u="none" strike="noStrike" kern="0" cap="none" spc="0" normalizeH="0" baseline="0" noProof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39" name="Shape 718"/>
            <p:cNvSpPr/>
            <p:nvPr/>
          </p:nvSpPr>
          <p:spPr>
            <a:xfrm>
              <a:off x="121784" y="-35858"/>
              <a:ext cx="560837" cy="1000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>
                <a:defRPr sz="5300" b="1"/>
              </a:lvl1pPr>
            </a:lstStyle>
            <a:p>
              <a:pPr marL="0" marR="0" lvl="0" indent="0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88" b="1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Arial"/>
                  <a:sym typeface="Arial"/>
                </a:rPr>
                <a:t>–</a:t>
              </a:r>
              <a:endParaRPr kumimoji="0" sz="1988" b="1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40" name="Group 722"/>
          <p:cNvGrpSpPr/>
          <p:nvPr/>
        </p:nvGrpSpPr>
        <p:grpSpPr>
          <a:xfrm>
            <a:off x="5966628" y="3388905"/>
            <a:ext cx="1444561" cy="320147"/>
            <a:chOff x="-1" y="0"/>
            <a:chExt cx="3852160" cy="853723"/>
          </a:xfrm>
        </p:grpSpPr>
        <p:sp>
          <p:nvSpPr>
            <p:cNvPr id="41" name="Shape 721"/>
            <p:cNvSpPr/>
            <p:nvPr/>
          </p:nvSpPr>
          <p:spPr>
            <a:xfrm>
              <a:off x="38100" y="149864"/>
              <a:ext cx="3775957" cy="55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b="1"/>
              </a:lvl1pPr>
            </a:lstStyle>
            <a:p>
              <a:pPr defTabSz="685800" hangingPunct="0">
                <a:defRPr/>
              </a:pPr>
              <a:r>
                <a:rPr sz="900" kern="0">
                  <a:solidFill>
                    <a:srgbClr val="2D4362"/>
                  </a:solidFill>
                  <a:latin typeface="Arial"/>
                  <a:sym typeface="Arial"/>
                </a:rPr>
                <a:t>confirmed PBC</a:t>
              </a:r>
            </a:p>
          </p:txBody>
        </p:sp>
        <p:pic>
          <p:nvPicPr>
            <p:cNvPr id="42" name="Picture 4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852160" cy="853723"/>
            </a:xfrm>
            <a:prstGeom prst="rect">
              <a:avLst/>
            </a:prstGeom>
            <a:effectLst/>
          </p:spPr>
        </p:pic>
      </p:grpSp>
      <p:sp>
        <p:nvSpPr>
          <p:cNvPr id="43" name="Shape 723"/>
          <p:cNvSpPr/>
          <p:nvPr/>
        </p:nvSpPr>
        <p:spPr>
          <a:xfrm>
            <a:off x="2286460" y="4016379"/>
            <a:ext cx="1280175" cy="335439"/>
          </a:xfrm>
          <a:prstGeom prst="roundRect">
            <a:avLst>
              <a:gd name="adj" fmla="val 21297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ANA testing</a:t>
            </a:r>
          </a:p>
        </p:txBody>
      </p:sp>
      <p:sp>
        <p:nvSpPr>
          <p:cNvPr id="44" name="Shape 724"/>
          <p:cNvSpPr/>
          <p:nvPr/>
        </p:nvSpPr>
        <p:spPr>
          <a:xfrm flipV="1">
            <a:off x="3691272" y="4023181"/>
            <a:ext cx="619086" cy="124460"/>
          </a:xfrm>
          <a:prstGeom prst="line">
            <a:avLst/>
          </a:prstGeom>
          <a:ln w="88900">
            <a:solidFill>
              <a:srgbClr val="5B9BD5"/>
            </a:solidFill>
            <a:miter/>
            <a:headEnd type="triangle"/>
          </a:ln>
        </p:spPr>
        <p:txBody>
          <a:bodyPr tIns="34290" bIns="34290"/>
          <a:lstStyle/>
          <a:p>
            <a:pPr marL="0" marR="0" lvl="0" indent="0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5" name="Shape 725"/>
          <p:cNvSpPr/>
          <p:nvPr/>
        </p:nvSpPr>
        <p:spPr>
          <a:xfrm>
            <a:off x="5620879" y="4022969"/>
            <a:ext cx="836836" cy="322261"/>
          </a:xfrm>
          <a:prstGeom prst="roundRect">
            <a:avLst>
              <a:gd name="adj" fmla="val 22168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MRI</a:t>
            </a:r>
          </a:p>
        </p:txBody>
      </p:sp>
      <p:sp>
        <p:nvSpPr>
          <p:cNvPr id="46" name="Shape 726"/>
          <p:cNvSpPr/>
          <p:nvPr/>
        </p:nvSpPr>
        <p:spPr>
          <a:xfrm flipH="1" flipV="1">
            <a:off x="4781454" y="4016957"/>
            <a:ext cx="653858" cy="152651"/>
          </a:xfrm>
          <a:prstGeom prst="line">
            <a:avLst/>
          </a:prstGeom>
          <a:ln w="88900">
            <a:solidFill>
              <a:srgbClr val="5B9BD5"/>
            </a:solidFill>
            <a:miter/>
            <a:headEnd type="triangle"/>
          </a:ln>
        </p:spPr>
        <p:txBody>
          <a:bodyPr tIns="34290" bIns="34290"/>
          <a:lstStyle/>
          <a:p>
            <a:pPr marL="0" marR="0" lvl="0" indent="0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7" name="Shape 728"/>
          <p:cNvSpPr/>
          <p:nvPr/>
        </p:nvSpPr>
        <p:spPr>
          <a:xfrm flipV="1">
            <a:off x="4572000" y="3057853"/>
            <a:ext cx="1" cy="262997"/>
          </a:xfrm>
          <a:prstGeom prst="line">
            <a:avLst/>
          </a:prstGeom>
          <a:ln w="88900">
            <a:solidFill>
              <a:srgbClr val="5B9BD5"/>
            </a:solidFill>
            <a:miter/>
            <a:headEnd type="triangle"/>
          </a:ln>
        </p:spPr>
        <p:txBody>
          <a:bodyPr tIns="34290" bIns="34290"/>
          <a:lstStyle/>
          <a:p>
            <a:pPr marL="0" marR="0" lvl="0" indent="0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8" name="Shape 735"/>
          <p:cNvSpPr/>
          <p:nvPr/>
        </p:nvSpPr>
        <p:spPr>
          <a:xfrm flipV="1">
            <a:off x="4572000" y="4224573"/>
            <a:ext cx="1" cy="350836"/>
          </a:xfrm>
          <a:prstGeom prst="line">
            <a:avLst/>
          </a:prstGeom>
          <a:ln w="88900">
            <a:solidFill>
              <a:srgbClr val="5B9BD5"/>
            </a:solidFill>
            <a:miter/>
            <a:headEnd type="triangle"/>
          </a:ln>
        </p:spPr>
        <p:txBody>
          <a:bodyPr tIns="34290" bIns="34290"/>
          <a:lstStyle/>
          <a:p>
            <a:pPr marL="0" marR="0" lvl="0" indent="0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9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i="1" dirty="0" smtClean="0">
                <a:solidFill>
                  <a:schemeClr val="accent2"/>
                </a:solidFill>
              </a:rPr>
              <a:t>EASL </a:t>
            </a:r>
            <a:r>
              <a:rPr lang="es-ES" sz="1200" i="1" dirty="0" err="1" smtClean="0">
                <a:solidFill>
                  <a:schemeClr val="accent2"/>
                </a:solidFill>
              </a:rPr>
              <a:t>Guidelines</a:t>
            </a:r>
            <a:r>
              <a:rPr lang="es-ES" sz="1200" i="1" dirty="0" smtClean="0">
                <a:solidFill>
                  <a:schemeClr val="accent2"/>
                </a:solidFill>
              </a:rPr>
              <a:t>, J </a:t>
            </a:r>
            <a:r>
              <a:rPr lang="es-ES" sz="1200" i="1" dirty="0" err="1" smtClean="0">
                <a:solidFill>
                  <a:schemeClr val="accent2"/>
                </a:solidFill>
              </a:rPr>
              <a:t>Hepatol</a:t>
            </a:r>
            <a:r>
              <a:rPr lang="es-ES" sz="1200" i="1" dirty="0" smtClean="0">
                <a:solidFill>
                  <a:schemeClr val="accent2"/>
                </a:solidFill>
              </a:rPr>
              <a:t> 2009</a:t>
            </a:r>
            <a:endParaRPr lang="es-ES" sz="12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97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2" indent="-342900">
              <a:spcBef>
                <a:spcPts val="45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pt-PT" sz="2400" b="1" spc="-1" dirty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</a:rPr>
              <a:t>A CBP afeta predominantemente indivíduos do sexo </a:t>
            </a:r>
            <a:r>
              <a:rPr lang="pt-PT" sz="2400" b="1" spc="-1" dirty="0" smtClean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</a:rPr>
              <a:t>masculino.</a:t>
            </a:r>
          </a:p>
          <a:p>
            <a:pPr marL="342900" lvl="2" indent="-342900">
              <a:spcBef>
                <a:spcPts val="45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pt-PT" sz="2400" b="1" spc="-1" dirty="0" smtClean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</a:rPr>
              <a:t>A </a:t>
            </a:r>
            <a:r>
              <a:rPr lang="pt-PT" sz="2400" b="1" spc="-1" dirty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</a:rPr>
              <a:t>CBP e uma doença </a:t>
            </a:r>
            <a:r>
              <a:rPr lang="pt-PT" sz="2400" b="1" spc="-1" dirty="0" smtClean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</a:rPr>
              <a:t>frequente.</a:t>
            </a:r>
          </a:p>
          <a:p>
            <a:pPr marL="342900" lvl="2" indent="-342900">
              <a:spcBef>
                <a:spcPts val="45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pt-PT" sz="2400" b="1" spc="-1" dirty="0" smtClean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</a:rPr>
              <a:t>A </a:t>
            </a:r>
            <a:r>
              <a:rPr lang="pt-PT" sz="2400" b="1" spc="-1" dirty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</a:rPr>
              <a:t>incidência de CBP tem vindo a </a:t>
            </a:r>
            <a:r>
              <a:rPr lang="pt-PT" sz="2400" b="1" spc="-1" dirty="0" smtClean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</a:rPr>
              <a:t>diminuir.</a:t>
            </a:r>
          </a:p>
          <a:p>
            <a:pPr marL="342900" lvl="2" indent="-342900">
              <a:spcBef>
                <a:spcPts val="45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pt-PT" sz="2400" b="1" spc="-1" dirty="0" smtClean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</a:rPr>
              <a:t>Apesar </a:t>
            </a:r>
            <a:r>
              <a:rPr lang="pt-PT" sz="2400" b="1" spc="-1" dirty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</a:rPr>
              <a:t>de rara, a incidência de CBP tem vindo a aumentar.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s-ES" sz="2800" dirty="0" err="1">
                <a:solidFill>
                  <a:srgbClr val="C00000"/>
                </a:solidFill>
              </a:rPr>
              <a:t>Qual</a:t>
            </a:r>
            <a:r>
              <a:rPr lang="es-ES" sz="2800" dirty="0">
                <a:solidFill>
                  <a:srgbClr val="C00000"/>
                </a:solidFill>
              </a:rPr>
              <a:t> a </a:t>
            </a:r>
            <a:r>
              <a:rPr lang="es-ES" sz="2800" dirty="0" err="1">
                <a:solidFill>
                  <a:srgbClr val="C00000"/>
                </a:solidFill>
              </a:rPr>
              <a:t>afirmação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verdadeira</a:t>
            </a:r>
            <a:r>
              <a:rPr lang="es-ES" sz="2800" dirty="0">
                <a:solidFill>
                  <a:srgbClr val="C00000"/>
                </a:solidFill>
              </a:rPr>
              <a:t>?</a:t>
            </a:r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err="1" smtClean="0"/>
              <a:t>Pergunta</a:t>
            </a:r>
            <a:r>
              <a:rPr lang="es-ES" sz="3200" dirty="0" smtClean="0"/>
              <a:t> 2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658705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Epidemiologia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1488374"/>
          </a:xfrm>
        </p:spPr>
        <p:txBody>
          <a:bodyPr>
            <a:normAutofit/>
          </a:bodyPr>
          <a:lstStyle/>
          <a:p>
            <a:pPr algn="just"/>
            <a:r>
              <a:rPr lang="pt-PT" sz="2400" dirty="0" smtClean="0"/>
              <a:t> Taxas de incidência variam entre 0.33 e 5.8 casos por 100.000/ano.</a:t>
            </a:r>
          </a:p>
          <a:p>
            <a:pPr algn="just"/>
            <a:endParaRPr lang="pt-PT" sz="2400" dirty="0" smtClean="0"/>
          </a:p>
          <a:p>
            <a:pPr algn="just"/>
            <a:r>
              <a:rPr lang="pt-PT" sz="2400" dirty="0" smtClean="0"/>
              <a:t> Taxas de prevalência variam entre 1.91 e 40.2 por 100.000.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296000" y="2713237"/>
            <a:ext cx="3600000" cy="2697624"/>
            <a:chOff x="2643185" y="1318854"/>
            <a:chExt cx="6362569" cy="4769390"/>
          </a:xfrm>
        </p:grpSpPr>
        <p:grpSp>
          <p:nvGrpSpPr>
            <p:cNvPr id="5" name="Group 4"/>
            <p:cNvGrpSpPr/>
            <p:nvPr/>
          </p:nvGrpSpPr>
          <p:grpSpPr>
            <a:xfrm>
              <a:off x="3083060" y="1318854"/>
              <a:ext cx="5922694" cy="4518538"/>
              <a:chOff x="3083060" y="1318854"/>
              <a:chExt cx="5922694" cy="4518538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3083060" y="1318854"/>
                <a:ext cx="281273" cy="292388"/>
              </a:xfrm>
              <a:prstGeom prst="rect">
                <a:avLst/>
              </a:prstGeom>
              <a:noFill/>
            </p:spPr>
            <p:txBody>
              <a:bodyPr wrap="none" rIns="0" rtlCol="0">
                <a:spAutoFit/>
              </a:bodyPr>
              <a:lstStyle/>
              <a:p>
                <a:pPr algn="r" defTabSz="685800">
                  <a:defRPr/>
                </a:pPr>
                <a:r>
                  <a:rPr lang="en-US" sz="825" dirty="0">
                    <a:solidFill>
                      <a:srgbClr val="3B3838"/>
                    </a:solidFill>
                    <a:latin typeface="Arial"/>
                  </a:rPr>
                  <a:t>40</a:t>
                </a:r>
              </a:p>
            </p:txBody>
          </p:sp>
          <p:grpSp>
            <p:nvGrpSpPr>
              <p:cNvPr id="180" name="Group 179"/>
              <p:cNvGrpSpPr/>
              <p:nvPr/>
            </p:nvGrpSpPr>
            <p:grpSpPr>
              <a:xfrm>
                <a:off x="3083060" y="2277858"/>
                <a:ext cx="5922694" cy="3559534"/>
                <a:chOff x="3083060" y="2277858"/>
                <a:chExt cx="5922694" cy="3559534"/>
              </a:xfrm>
            </p:grpSpPr>
            <p:sp>
              <p:nvSpPr>
                <p:cNvPr id="181" name="TextBox 180"/>
                <p:cNvSpPr txBox="1"/>
                <p:nvPr/>
              </p:nvSpPr>
              <p:spPr>
                <a:xfrm>
                  <a:off x="3083060" y="2277858"/>
                  <a:ext cx="281273" cy="292388"/>
                </a:xfrm>
                <a:prstGeom prst="rect">
                  <a:avLst/>
                </a:prstGeom>
                <a:noFill/>
              </p:spPr>
              <p:txBody>
                <a:bodyPr wrap="none" r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30</a:t>
                  </a:r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3083060" y="3214561"/>
                  <a:ext cx="281273" cy="292388"/>
                </a:xfrm>
                <a:prstGeom prst="rect">
                  <a:avLst/>
                </a:prstGeom>
                <a:noFill/>
              </p:spPr>
              <p:txBody>
                <a:bodyPr wrap="none" r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20</a:t>
                  </a:r>
                </a:p>
              </p:txBody>
            </p:sp>
            <p:sp>
              <p:nvSpPr>
                <p:cNvPr id="183" name="TextBox 182"/>
                <p:cNvSpPr txBox="1"/>
                <p:nvPr/>
              </p:nvSpPr>
              <p:spPr>
                <a:xfrm>
                  <a:off x="3083060" y="4173565"/>
                  <a:ext cx="281273" cy="292388"/>
                </a:xfrm>
                <a:prstGeom prst="rect">
                  <a:avLst/>
                </a:prstGeom>
                <a:noFill/>
              </p:spPr>
              <p:txBody>
                <a:bodyPr wrap="none" r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10</a:t>
                  </a:r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3162140" y="5090975"/>
                  <a:ext cx="202193" cy="292388"/>
                </a:xfrm>
                <a:prstGeom prst="rect">
                  <a:avLst/>
                </a:prstGeom>
                <a:noFill/>
              </p:spPr>
              <p:txBody>
                <a:bodyPr wrap="none" r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0</a:t>
                  </a:r>
                </a:p>
              </p:txBody>
            </p:sp>
            <p:sp>
              <p:nvSpPr>
                <p:cNvPr id="185" name="TextBox 184"/>
                <p:cNvSpPr txBox="1"/>
                <p:nvPr/>
              </p:nvSpPr>
              <p:spPr>
                <a:xfrm rot="16200000">
                  <a:off x="3348207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>
                      <a:solidFill>
                        <a:srgbClr val="3B3838"/>
                      </a:solidFill>
                      <a:latin typeface="Arial"/>
                    </a:rPr>
                    <a:t>1969</a:t>
                  </a:r>
                  <a:endParaRPr lang="en-US" sz="825" dirty="0">
                    <a:solidFill>
                      <a:srgbClr val="3B3838"/>
                    </a:solidFill>
                    <a:latin typeface="Arial"/>
                  </a:endParaRP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 rot="16200000">
                  <a:off x="3510424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>
                      <a:solidFill>
                        <a:srgbClr val="3B3838"/>
                      </a:solidFill>
                      <a:latin typeface="Arial"/>
                    </a:rPr>
                    <a:t>1970</a:t>
                  </a:r>
                  <a:endParaRPr lang="en-US" sz="825" dirty="0">
                    <a:solidFill>
                      <a:srgbClr val="3B3838"/>
                    </a:solidFill>
                    <a:latin typeface="Arial"/>
                  </a:endParaRPr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 rot="16200000">
                  <a:off x="3672643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>
                      <a:solidFill>
                        <a:srgbClr val="3B3838"/>
                      </a:solidFill>
                      <a:latin typeface="Arial"/>
                    </a:rPr>
                    <a:t>1971</a:t>
                  </a:r>
                  <a:endParaRPr lang="en-US" sz="825" dirty="0">
                    <a:solidFill>
                      <a:srgbClr val="3B3838"/>
                    </a:solidFill>
                    <a:latin typeface="Arial"/>
                  </a:endParaRP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 rot="16200000">
                  <a:off x="3834860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1972</a:t>
                  </a:r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 rot="16200000">
                  <a:off x="3997079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1973</a:t>
                  </a:r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 rot="16200000">
                  <a:off x="4159296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1974</a:t>
                  </a:r>
                </a:p>
              </p:txBody>
            </p:sp>
            <p:sp>
              <p:nvSpPr>
                <p:cNvPr id="191" name="TextBox 190"/>
                <p:cNvSpPr txBox="1"/>
                <p:nvPr/>
              </p:nvSpPr>
              <p:spPr>
                <a:xfrm rot="16200000">
                  <a:off x="4321515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1975</a:t>
                  </a:r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 rot="16200000">
                  <a:off x="4483732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1976</a:t>
                  </a:r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 rot="16200000">
                  <a:off x="4645951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1977</a:t>
                  </a: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 rot="16200000">
                  <a:off x="4808168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1978</a:t>
                  </a:r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 rot="16200000">
                  <a:off x="4970387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1979</a:t>
                  </a: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 rot="16200000">
                  <a:off x="5132604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1980</a:t>
                  </a:r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 rot="16200000">
                  <a:off x="5294823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1981</a:t>
                  </a:r>
                </a:p>
              </p:txBody>
            </p:sp>
            <p:sp>
              <p:nvSpPr>
                <p:cNvPr id="198" name="TextBox 197"/>
                <p:cNvSpPr txBox="1"/>
                <p:nvPr/>
              </p:nvSpPr>
              <p:spPr>
                <a:xfrm rot="16200000">
                  <a:off x="5457040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1982</a:t>
                  </a:r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 rot="16200000">
                  <a:off x="5619259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1983</a:t>
                  </a:r>
                </a:p>
              </p:txBody>
            </p:sp>
            <p:sp>
              <p:nvSpPr>
                <p:cNvPr id="200" name="TextBox 199"/>
                <p:cNvSpPr txBox="1"/>
                <p:nvPr/>
              </p:nvSpPr>
              <p:spPr>
                <a:xfrm rot="16200000">
                  <a:off x="5781476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1984</a:t>
                  </a:r>
                </a:p>
              </p:txBody>
            </p:sp>
            <p:sp>
              <p:nvSpPr>
                <p:cNvPr id="201" name="TextBox 200"/>
                <p:cNvSpPr txBox="1"/>
                <p:nvPr/>
              </p:nvSpPr>
              <p:spPr>
                <a:xfrm rot="16200000">
                  <a:off x="5943695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1985</a:t>
                  </a:r>
                </a:p>
              </p:txBody>
            </p:sp>
            <p:sp>
              <p:nvSpPr>
                <p:cNvPr id="202" name="TextBox 201"/>
                <p:cNvSpPr txBox="1"/>
                <p:nvPr/>
              </p:nvSpPr>
              <p:spPr>
                <a:xfrm rot="16200000">
                  <a:off x="6105912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1986</a:t>
                  </a:r>
                </a:p>
              </p:txBody>
            </p:sp>
            <p:sp>
              <p:nvSpPr>
                <p:cNvPr id="203" name="TextBox 202"/>
                <p:cNvSpPr txBox="1"/>
                <p:nvPr/>
              </p:nvSpPr>
              <p:spPr>
                <a:xfrm rot="16200000">
                  <a:off x="6268131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1987</a:t>
                  </a:r>
                </a:p>
              </p:txBody>
            </p:sp>
            <p:sp>
              <p:nvSpPr>
                <p:cNvPr id="204" name="TextBox 203"/>
                <p:cNvSpPr txBox="1"/>
                <p:nvPr/>
              </p:nvSpPr>
              <p:spPr>
                <a:xfrm rot="16200000">
                  <a:off x="6430348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1988</a:t>
                  </a:r>
                </a:p>
              </p:txBody>
            </p:sp>
            <p:sp>
              <p:nvSpPr>
                <p:cNvPr id="205" name="TextBox 204"/>
                <p:cNvSpPr txBox="1"/>
                <p:nvPr/>
              </p:nvSpPr>
              <p:spPr>
                <a:xfrm rot="16200000">
                  <a:off x="6592567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1989</a:t>
                  </a:r>
                </a:p>
              </p:txBody>
            </p:sp>
            <p:sp>
              <p:nvSpPr>
                <p:cNvPr id="206" name="TextBox 205"/>
                <p:cNvSpPr txBox="1"/>
                <p:nvPr/>
              </p:nvSpPr>
              <p:spPr>
                <a:xfrm rot="16200000">
                  <a:off x="6754784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1990</a:t>
                  </a:r>
                </a:p>
              </p:txBody>
            </p:sp>
            <p:sp>
              <p:nvSpPr>
                <p:cNvPr id="207" name="TextBox 206"/>
                <p:cNvSpPr txBox="1"/>
                <p:nvPr/>
              </p:nvSpPr>
              <p:spPr>
                <a:xfrm rot="16200000">
                  <a:off x="6917003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1991</a:t>
                  </a:r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 rot="16200000">
                  <a:off x="7079220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1992</a:t>
                  </a:r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 rot="16200000">
                  <a:off x="7241439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1993</a:t>
                  </a:r>
                </a:p>
              </p:txBody>
            </p:sp>
            <p:sp>
              <p:nvSpPr>
                <p:cNvPr id="210" name="TextBox 209"/>
                <p:cNvSpPr txBox="1"/>
                <p:nvPr/>
              </p:nvSpPr>
              <p:spPr>
                <a:xfrm rot="16200000">
                  <a:off x="7403656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1994</a:t>
                  </a:r>
                </a:p>
              </p:txBody>
            </p:sp>
            <p:sp>
              <p:nvSpPr>
                <p:cNvPr id="211" name="TextBox 210"/>
                <p:cNvSpPr txBox="1"/>
                <p:nvPr/>
              </p:nvSpPr>
              <p:spPr>
                <a:xfrm rot="16200000">
                  <a:off x="7565875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1995</a:t>
                  </a:r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 rot="16200000">
                  <a:off x="7728092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1996</a:t>
                  </a:r>
                </a:p>
              </p:txBody>
            </p:sp>
            <p:sp>
              <p:nvSpPr>
                <p:cNvPr id="213" name="TextBox 212"/>
                <p:cNvSpPr txBox="1"/>
                <p:nvPr/>
              </p:nvSpPr>
              <p:spPr>
                <a:xfrm rot="16200000">
                  <a:off x="7890311" y="5533034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1997</a:t>
                  </a:r>
                </a:p>
              </p:txBody>
            </p:sp>
            <p:sp>
              <p:nvSpPr>
                <p:cNvPr id="214" name="TextBox 213"/>
                <p:cNvSpPr txBox="1"/>
                <p:nvPr/>
              </p:nvSpPr>
              <p:spPr>
                <a:xfrm rot="16200000">
                  <a:off x="8052528" y="5533035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1998</a:t>
                  </a:r>
                </a:p>
              </p:txBody>
            </p:sp>
            <p:sp>
              <p:nvSpPr>
                <p:cNvPr id="215" name="TextBox 214"/>
                <p:cNvSpPr txBox="1"/>
                <p:nvPr/>
              </p:nvSpPr>
              <p:spPr>
                <a:xfrm rot="16200000">
                  <a:off x="8214747" y="5533035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1999</a:t>
                  </a:r>
                </a:p>
              </p:txBody>
            </p:sp>
            <p:sp>
              <p:nvSpPr>
                <p:cNvPr id="216" name="TextBox 215"/>
                <p:cNvSpPr txBox="1"/>
                <p:nvPr/>
              </p:nvSpPr>
              <p:spPr>
                <a:xfrm rot="16200000">
                  <a:off x="8376964" y="5533035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2000</a:t>
                  </a:r>
                </a:p>
              </p:txBody>
            </p:sp>
            <p:sp>
              <p:nvSpPr>
                <p:cNvPr id="217" name="TextBox 216"/>
                <p:cNvSpPr txBox="1"/>
                <p:nvPr/>
              </p:nvSpPr>
              <p:spPr>
                <a:xfrm rot="16200000">
                  <a:off x="8539183" y="5533035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2001</a:t>
                  </a:r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>
                <a:xfrm rot="16200000">
                  <a:off x="8701398" y="5533035"/>
                  <a:ext cx="439436" cy="169277"/>
                </a:xfrm>
                <a:prstGeom prst="rect">
                  <a:avLst/>
                </a:prstGeom>
                <a:noFill/>
              </p:spPr>
              <p:txBody>
                <a:bodyPr wrap="none" tIns="0" rIns="0" bIns="0" rtlCol="0">
                  <a:spAutoFit/>
                </a:bodyPr>
                <a:lstStyle/>
                <a:p>
                  <a:pPr algn="r" defTabSz="685800"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2002</a:t>
                  </a: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2643185" y="1449659"/>
              <a:ext cx="6352132" cy="4638585"/>
              <a:chOff x="2643185" y="1449659"/>
              <a:chExt cx="6352132" cy="4638585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3419707" y="1449659"/>
                <a:ext cx="5575610" cy="3902926"/>
                <a:chOff x="3419707" y="1449659"/>
                <a:chExt cx="5575610" cy="3902926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3494049" y="1449659"/>
                  <a:ext cx="0" cy="3902926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3419707" y="5241073"/>
                  <a:ext cx="5575610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9" name="Group 138"/>
                <p:cNvGrpSpPr/>
                <p:nvPr/>
              </p:nvGrpSpPr>
              <p:grpSpPr>
                <a:xfrm>
                  <a:off x="3419707" y="1449659"/>
                  <a:ext cx="74342" cy="2854712"/>
                  <a:chOff x="3419707" y="1449659"/>
                  <a:chExt cx="5590478" cy="2854712"/>
                </a:xfrm>
              </p:grpSpPr>
              <p:cxnSp>
                <p:nvCxnSpPr>
                  <p:cNvPr id="175" name="Straight Connector 174"/>
                  <p:cNvCxnSpPr/>
                  <p:nvPr/>
                </p:nvCxnSpPr>
                <p:spPr>
                  <a:xfrm>
                    <a:off x="3419707" y="4304371"/>
                    <a:ext cx="5590478" cy="0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>
                    <a:off x="3419707" y="3345365"/>
                    <a:ext cx="5590478" cy="0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3419707" y="2408663"/>
                    <a:ext cx="5590478" cy="0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>
                    <a:off x="3419707" y="1449659"/>
                    <a:ext cx="5590478" cy="0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Group 139"/>
                <p:cNvGrpSpPr/>
                <p:nvPr/>
              </p:nvGrpSpPr>
              <p:grpSpPr>
                <a:xfrm>
                  <a:off x="3650166" y="5241073"/>
                  <a:ext cx="5345151" cy="111512"/>
                  <a:chOff x="3650166" y="1449659"/>
                  <a:chExt cx="5345151" cy="3902926"/>
                </a:xfrm>
              </p:grpSpPr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3650166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>
                    <a:off x="3812140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>
                    <a:off x="3974114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>
                    <a:off x="4136088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>
                    <a:off x="4298062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4460036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>
                    <a:off x="4622010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/>
                  <p:cNvCxnSpPr/>
                  <p:nvPr/>
                </p:nvCxnSpPr>
                <p:spPr>
                  <a:xfrm>
                    <a:off x="4783984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>
                    <a:off x="4945958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>
                    <a:off x="5107932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/>
                  <p:cNvCxnSpPr/>
                  <p:nvPr/>
                </p:nvCxnSpPr>
                <p:spPr>
                  <a:xfrm>
                    <a:off x="5269906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>
                    <a:off x="5431880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>
                    <a:off x="5593854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/>
                  <p:cNvCxnSpPr/>
                  <p:nvPr/>
                </p:nvCxnSpPr>
                <p:spPr>
                  <a:xfrm>
                    <a:off x="5755828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/>
                  <p:cNvCxnSpPr/>
                  <p:nvPr/>
                </p:nvCxnSpPr>
                <p:spPr>
                  <a:xfrm>
                    <a:off x="5917802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6079776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>
                  <a:xfrm>
                    <a:off x="6241750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/>
                  <p:cNvCxnSpPr/>
                  <p:nvPr/>
                </p:nvCxnSpPr>
                <p:spPr>
                  <a:xfrm>
                    <a:off x="6403724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/>
                  <p:cNvCxnSpPr/>
                  <p:nvPr/>
                </p:nvCxnSpPr>
                <p:spPr>
                  <a:xfrm>
                    <a:off x="6565698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/>
                  <p:nvPr/>
                </p:nvCxnSpPr>
                <p:spPr>
                  <a:xfrm>
                    <a:off x="6727672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/>
                  <p:nvPr/>
                </p:nvCxnSpPr>
                <p:spPr>
                  <a:xfrm>
                    <a:off x="6889646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/>
                  <p:nvPr/>
                </p:nvCxnSpPr>
                <p:spPr>
                  <a:xfrm>
                    <a:off x="7051620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/>
                  <p:cNvCxnSpPr/>
                  <p:nvPr/>
                </p:nvCxnSpPr>
                <p:spPr>
                  <a:xfrm>
                    <a:off x="7213594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/>
                  <p:cNvCxnSpPr/>
                  <p:nvPr/>
                </p:nvCxnSpPr>
                <p:spPr>
                  <a:xfrm>
                    <a:off x="7375568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/>
                  <p:cNvCxnSpPr/>
                  <p:nvPr/>
                </p:nvCxnSpPr>
                <p:spPr>
                  <a:xfrm>
                    <a:off x="7537542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/>
                  <p:cNvCxnSpPr/>
                  <p:nvPr/>
                </p:nvCxnSpPr>
                <p:spPr>
                  <a:xfrm>
                    <a:off x="7699516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/>
                  <p:cNvCxnSpPr/>
                  <p:nvPr/>
                </p:nvCxnSpPr>
                <p:spPr>
                  <a:xfrm>
                    <a:off x="7861490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/>
                  <p:cNvCxnSpPr/>
                  <p:nvPr/>
                </p:nvCxnSpPr>
                <p:spPr>
                  <a:xfrm>
                    <a:off x="8023464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/>
                  <p:cNvCxnSpPr/>
                  <p:nvPr/>
                </p:nvCxnSpPr>
                <p:spPr>
                  <a:xfrm>
                    <a:off x="8185438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>
                    <a:off x="8347412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/>
                  <p:cNvCxnSpPr/>
                  <p:nvPr/>
                </p:nvCxnSpPr>
                <p:spPr>
                  <a:xfrm>
                    <a:off x="8509386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>
                    <a:off x="8671360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/>
                  <p:cNvCxnSpPr/>
                  <p:nvPr/>
                </p:nvCxnSpPr>
                <p:spPr>
                  <a:xfrm>
                    <a:off x="8833334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/>
                  <p:cNvCxnSpPr/>
                  <p:nvPr/>
                </p:nvCxnSpPr>
                <p:spPr>
                  <a:xfrm>
                    <a:off x="8995317" y="1449659"/>
                    <a:ext cx="0" cy="3902926"/>
                  </a:xfrm>
                  <a:prstGeom prst="line">
                    <a:avLst/>
                  </a:prstGeom>
                  <a:ln w="95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5" name="TextBox 134"/>
              <p:cNvSpPr txBox="1"/>
              <p:nvPr/>
            </p:nvSpPr>
            <p:spPr>
              <a:xfrm>
                <a:off x="5935288" y="5738541"/>
                <a:ext cx="576261" cy="349703"/>
              </a:xfrm>
              <a:prstGeom prst="rect">
                <a:avLst/>
              </a:prstGeom>
              <a:noFill/>
            </p:spPr>
            <p:txBody>
              <a:bodyPr wrap="none" tIns="54000" rIns="54000" rtlCol="0">
                <a:spAutoFit/>
              </a:bodyPr>
              <a:lstStyle/>
              <a:p>
                <a:pPr algn="r" defTabSz="685800">
                  <a:defRPr/>
                </a:pPr>
                <a:r>
                  <a:rPr lang="en-US" sz="1050" dirty="0">
                    <a:solidFill>
                      <a:srgbClr val="3B3838"/>
                    </a:solidFill>
                    <a:latin typeface="Arial"/>
                  </a:rPr>
                  <a:t>Year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 rot="16200000">
                <a:off x="1303075" y="3165947"/>
                <a:ext cx="3029923" cy="349703"/>
              </a:xfrm>
              <a:prstGeom prst="rect">
                <a:avLst/>
              </a:prstGeom>
              <a:noFill/>
            </p:spPr>
            <p:txBody>
              <a:bodyPr wrap="none" tIns="54000" rIns="54000" rtlCol="0">
                <a:spAutoFit/>
              </a:bodyPr>
              <a:lstStyle/>
              <a:p>
                <a:pPr algn="r" defTabSz="685800">
                  <a:defRPr/>
                </a:pPr>
                <a:r>
                  <a:rPr lang="en-US" sz="1050" dirty="0">
                    <a:solidFill>
                      <a:srgbClr val="3B3838"/>
                    </a:solidFill>
                    <a:latin typeface="Arial"/>
                  </a:rPr>
                  <a:t>Prevalence per 100,000 inhabitants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439793" y="1478294"/>
              <a:ext cx="1229620" cy="1677100"/>
              <a:chOff x="6439793" y="1478294"/>
              <a:chExt cx="1229620" cy="1677100"/>
            </a:xfrm>
          </p:grpSpPr>
          <p:sp>
            <p:nvSpPr>
              <p:cNvPr id="125" name="Freeform 124"/>
              <p:cNvSpPr/>
              <p:nvPr/>
            </p:nvSpPr>
            <p:spPr>
              <a:xfrm>
                <a:off x="6484690" y="1535185"/>
                <a:ext cx="1140903" cy="1564547"/>
              </a:xfrm>
              <a:custGeom>
                <a:avLst/>
                <a:gdLst>
                  <a:gd name="connsiteX0" fmla="*/ 0 w 1140903"/>
                  <a:gd name="connsiteY0" fmla="*/ 1564547 h 1564547"/>
                  <a:gd name="connsiteX1" fmla="*/ 167780 w 1140903"/>
                  <a:gd name="connsiteY1" fmla="*/ 1212209 h 1564547"/>
                  <a:gd name="connsiteX2" fmla="*/ 331365 w 1140903"/>
                  <a:gd name="connsiteY2" fmla="*/ 1040235 h 1564547"/>
                  <a:gd name="connsiteX3" fmla="*/ 499145 w 1140903"/>
                  <a:gd name="connsiteY3" fmla="*/ 868261 h 1564547"/>
                  <a:gd name="connsiteX4" fmla="*/ 650147 w 1140903"/>
                  <a:gd name="connsiteY4" fmla="*/ 612397 h 1564547"/>
                  <a:gd name="connsiteX5" fmla="*/ 817927 w 1140903"/>
                  <a:gd name="connsiteY5" fmla="*/ 423644 h 1564547"/>
                  <a:gd name="connsiteX6" fmla="*/ 985706 w 1140903"/>
                  <a:gd name="connsiteY6" fmla="*/ 461395 h 1564547"/>
                  <a:gd name="connsiteX7" fmla="*/ 1140903 w 1140903"/>
                  <a:gd name="connsiteY7" fmla="*/ 0 h 1564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0903" h="1564547">
                    <a:moveTo>
                      <a:pt x="0" y="1564547"/>
                    </a:moveTo>
                    <a:lnTo>
                      <a:pt x="167780" y="1212209"/>
                    </a:lnTo>
                    <a:lnTo>
                      <a:pt x="331365" y="1040235"/>
                    </a:lnTo>
                    <a:lnTo>
                      <a:pt x="499145" y="868261"/>
                    </a:lnTo>
                    <a:lnTo>
                      <a:pt x="650147" y="612397"/>
                    </a:lnTo>
                    <a:lnTo>
                      <a:pt x="817927" y="423644"/>
                    </a:lnTo>
                    <a:lnTo>
                      <a:pt x="985706" y="461395"/>
                    </a:lnTo>
                    <a:lnTo>
                      <a:pt x="1140903" y="0"/>
                    </a:lnTo>
                  </a:path>
                </a:pathLst>
              </a:custGeom>
              <a:noFill/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" name="Rectangle 125"/>
              <p:cNvSpPr>
                <a:spLocks noChangeAspect="1"/>
              </p:cNvSpPr>
              <p:nvPr/>
            </p:nvSpPr>
            <p:spPr>
              <a:xfrm>
                <a:off x="7579413" y="1478294"/>
                <a:ext cx="90000" cy="9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" name="Rectangle 126"/>
              <p:cNvSpPr>
                <a:spLocks noChangeAspect="1"/>
              </p:cNvSpPr>
              <p:nvPr/>
            </p:nvSpPr>
            <p:spPr>
              <a:xfrm>
                <a:off x="7420663" y="1947325"/>
                <a:ext cx="90000" cy="9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" name="Rectangle 127"/>
              <p:cNvSpPr>
                <a:spLocks noChangeAspect="1"/>
              </p:cNvSpPr>
              <p:nvPr/>
            </p:nvSpPr>
            <p:spPr>
              <a:xfrm>
                <a:off x="7255563" y="1909225"/>
                <a:ext cx="90000" cy="9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" name="Rectangle 128"/>
              <p:cNvSpPr>
                <a:spLocks noChangeAspect="1"/>
              </p:cNvSpPr>
              <p:nvPr/>
            </p:nvSpPr>
            <p:spPr>
              <a:xfrm>
                <a:off x="7093638" y="2111584"/>
                <a:ext cx="90000" cy="9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" name="Rectangle 129"/>
              <p:cNvSpPr>
                <a:spLocks noChangeAspect="1"/>
              </p:cNvSpPr>
              <p:nvPr/>
            </p:nvSpPr>
            <p:spPr>
              <a:xfrm>
                <a:off x="6931713" y="2354138"/>
                <a:ext cx="90000" cy="9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" name="Rectangle 130"/>
              <p:cNvSpPr>
                <a:spLocks noChangeAspect="1"/>
              </p:cNvSpPr>
              <p:nvPr/>
            </p:nvSpPr>
            <p:spPr>
              <a:xfrm>
                <a:off x="6764572" y="2528763"/>
                <a:ext cx="90000" cy="9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" name="Rectangle 131"/>
              <p:cNvSpPr>
                <a:spLocks noChangeAspect="1"/>
              </p:cNvSpPr>
              <p:nvPr/>
            </p:nvSpPr>
            <p:spPr>
              <a:xfrm>
                <a:off x="6603369" y="2700360"/>
                <a:ext cx="90000" cy="9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3" name="Rectangle 132"/>
              <p:cNvSpPr>
                <a:spLocks noChangeAspect="1"/>
              </p:cNvSpPr>
              <p:nvPr/>
            </p:nvSpPr>
            <p:spPr>
              <a:xfrm>
                <a:off x="6439793" y="3065394"/>
                <a:ext cx="90000" cy="9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439793" y="2827811"/>
              <a:ext cx="1232795" cy="1052513"/>
              <a:chOff x="6439793" y="2827811"/>
              <a:chExt cx="1232795" cy="1052513"/>
            </a:xfrm>
          </p:grpSpPr>
          <p:sp>
            <p:nvSpPr>
              <p:cNvPr id="116" name="Freeform 115"/>
              <p:cNvSpPr/>
              <p:nvPr/>
            </p:nvSpPr>
            <p:spPr>
              <a:xfrm>
                <a:off x="6497273" y="2864840"/>
                <a:ext cx="1136709" cy="968929"/>
              </a:xfrm>
              <a:custGeom>
                <a:avLst/>
                <a:gdLst>
                  <a:gd name="connsiteX0" fmla="*/ 0 w 1136709"/>
                  <a:gd name="connsiteY0" fmla="*/ 968929 h 968929"/>
                  <a:gd name="connsiteX1" fmla="*/ 151002 w 1136709"/>
                  <a:gd name="connsiteY1" fmla="*/ 771788 h 968929"/>
                  <a:gd name="connsiteX2" fmla="*/ 314588 w 1136709"/>
                  <a:gd name="connsiteY2" fmla="*/ 633369 h 968929"/>
                  <a:gd name="connsiteX3" fmla="*/ 486562 w 1136709"/>
                  <a:gd name="connsiteY3" fmla="*/ 528507 h 968929"/>
                  <a:gd name="connsiteX4" fmla="*/ 633369 w 1136709"/>
                  <a:gd name="connsiteY4" fmla="*/ 398477 h 968929"/>
                  <a:gd name="connsiteX5" fmla="*/ 801149 w 1136709"/>
                  <a:gd name="connsiteY5" fmla="*/ 247476 h 968929"/>
                  <a:gd name="connsiteX6" fmla="*/ 968929 w 1136709"/>
                  <a:gd name="connsiteY6" fmla="*/ 130030 h 968929"/>
                  <a:gd name="connsiteX7" fmla="*/ 1136709 w 1136709"/>
                  <a:gd name="connsiteY7" fmla="*/ 0 h 96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6709" h="968929">
                    <a:moveTo>
                      <a:pt x="0" y="968929"/>
                    </a:moveTo>
                    <a:lnTo>
                      <a:pt x="151002" y="771788"/>
                    </a:lnTo>
                    <a:lnTo>
                      <a:pt x="314588" y="633369"/>
                    </a:lnTo>
                    <a:lnTo>
                      <a:pt x="486562" y="528507"/>
                    </a:lnTo>
                    <a:lnTo>
                      <a:pt x="633369" y="398477"/>
                    </a:lnTo>
                    <a:lnTo>
                      <a:pt x="801149" y="247476"/>
                    </a:lnTo>
                    <a:lnTo>
                      <a:pt x="968929" y="130030"/>
                    </a:lnTo>
                    <a:lnTo>
                      <a:pt x="1136709" y="0"/>
                    </a:lnTo>
                  </a:path>
                </a:pathLst>
              </a:custGeom>
              <a:noFill/>
              <a:ln w="158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" name="Rectangle 116"/>
              <p:cNvSpPr>
                <a:spLocks noChangeAspect="1"/>
              </p:cNvSpPr>
              <p:nvPr/>
            </p:nvSpPr>
            <p:spPr>
              <a:xfrm>
                <a:off x="7417488" y="2949994"/>
                <a:ext cx="90000" cy="90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" name="Rectangle 117"/>
              <p:cNvSpPr>
                <a:spLocks noChangeAspect="1"/>
              </p:cNvSpPr>
              <p:nvPr/>
            </p:nvSpPr>
            <p:spPr>
              <a:xfrm>
                <a:off x="7255563" y="3071238"/>
                <a:ext cx="90000" cy="90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" name="Rectangle 118"/>
              <p:cNvSpPr>
                <a:spLocks noChangeAspect="1"/>
              </p:cNvSpPr>
              <p:nvPr/>
            </p:nvSpPr>
            <p:spPr>
              <a:xfrm>
                <a:off x="7093638" y="3227045"/>
                <a:ext cx="90000" cy="90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" name="Rectangle 119"/>
              <p:cNvSpPr>
                <a:spLocks noChangeAspect="1"/>
              </p:cNvSpPr>
              <p:nvPr/>
            </p:nvSpPr>
            <p:spPr>
              <a:xfrm>
                <a:off x="6931713" y="3349299"/>
                <a:ext cx="90000" cy="90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1" name="Rectangle 120"/>
              <p:cNvSpPr>
                <a:spLocks noChangeAspect="1"/>
              </p:cNvSpPr>
              <p:nvPr/>
            </p:nvSpPr>
            <p:spPr>
              <a:xfrm>
                <a:off x="6764572" y="3457938"/>
                <a:ext cx="90000" cy="90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" name="Rectangle 121"/>
              <p:cNvSpPr>
                <a:spLocks noChangeAspect="1"/>
              </p:cNvSpPr>
              <p:nvPr/>
            </p:nvSpPr>
            <p:spPr>
              <a:xfrm>
                <a:off x="6603369" y="3594100"/>
                <a:ext cx="90000" cy="90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" name="Rectangle 122"/>
              <p:cNvSpPr>
                <a:spLocks noChangeAspect="1"/>
              </p:cNvSpPr>
              <p:nvPr/>
            </p:nvSpPr>
            <p:spPr>
              <a:xfrm>
                <a:off x="6439793" y="3790324"/>
                <a:ext cx="90000" cy="90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" name="Rectangle 123"/>
              <p:cNvSpPr>
                <a:spLocks noChangeAspect="1"/>
              </p:cNvSpPr>
              <p:nvPr/>
            </p:nvSpPr>
            <p:spPr>
              <a:xfrm>
                <a:off x="7582588" y="2827811"/>
                <a:ext cx="90000" cy="90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525143" y="3967033"/>
              <a:ext cx="3004650" cy="1273842"/>
              <a:chOff x="3525143" y="3967033"/>
              <a:chExt cx="3004650" cy="1273842"/>
            </a:xfrm>
          </p:grpSpPr>
          <p:sp>
            <p:nvSpPr>
              <p:cNvPr id="96" name="Freeform 95"/>
              <p:cNvSpPr/>
              <p:nvPr/>
            </p:nvSpPr>
            <p:spPr>
              <a:xfrm>
                <a:off x="3573710" y="4014132"/>
                <a:ext cx="2915174" cy="1174459"/>
              </a:xfrm>
              <a:custGeom>
                <a:avLst/>
                <a:gdLst>
                  <a:gd name="connsiteX0" fmla="*/ 0 w 2915174"/>
                  <a:gd name="connsiteY0" fmla="*/ 1174459 h 1174459"/>
                  <a:gd name="connsiteX1" fmla="*/ 159391 w 2915174"/>
                  <a:gd name="connsiteY1" fmla="*/ 1174459 h 1174459"/>
                  <a:gd name="connsiteX2" fmla="*/ 322976 w 2915174"/>
                  <a:gd name="connsiteY2" fmla="*/ 1157681 h 1174459"/>
                  <a:gd name="connsiteX3" fmla="*/ 482367 w 2915174"/>
                  <a:gd name="connsiteY3" fmla="*/ 1149292 h 1174459"/>
                  <a:gd name="connsiteX4" fmla="*/ 650147 w 2915174"/>
                  <a:gd name="connsiteY4" fmla="*/ 1136708 h 1174459"/>
                  <a:gd name="connsiteX5" fmla="*/ 805343 w 2915174"/>
                  <a:gd name="connsiteY5" fmla="*/ 1128319 h 1174459"/>
                  <a:gd name="connsiteX6" fmla="*/ 968929 w 2915174"/>
                  <a:gd name="connsiteY6" fmla="*/ 1119930 h 1174459"/>
                  <a:gd name="connsiteX7" fmla="*/ 1132514 w 2915174"/>
                  <a:gd name="connsiteY7" fmla="*/ 1065402 h 1174459"/>
                  <a:gd name="connsiteX8" fmla="*/ 1300294 w 2915174"/>
                  <a:gd name="connsiteY8" fmla="*/ 1023457 h 1174459"/>
                  <a:gd name="connsiteX9" fmla="*/ 1451296 w 2915174"/>
                  <a:gd name="connsiteY9" fmla="*/ 943762 h 1174459"/>
                  <a:gd name="connsiteX10" fmla="*/ 1623270 w 2915174"/>
                  <a:gd name="connsiteY10" fmla="*/ 759204 h 1174459"/>
                  <a:gd name="connsiteX11" fmla="*/ 1774272 w 2915174"/>
                  <a:gd name="connsiteY11" fmla="*/ 662730 h 1174459"/>
                  <a:gd name="connsiteX12" fmla="*/ 1942051 w 2915174"/>
                  <a:gd name="connsiteY12" fmla="*/ 591424 h 1174459"/>
                  <a:gd name="connsiteX13" fmla="*/ 2105637 w 2915174"/>
                  <a:gd name="connsiteY13" fmla="*/ 507534 h 1174459"/>
                  <a:gd name="connsiteX14" fmla="*/ 2265028 w 2915174"/>
                  <a:gd name="connsiteY14" fmla="*/ 377505 h 1174459"/>
                  <a:gd name="connsiteX15" fmla="*/ 2428613 w 2915174"/>
                  <a:gd name="connsiteY15" fmla="*/ 184558 h 1174459"/>
                  <a:gd name="connsiteX16" fmla="*/ 2588004 w 2915174"/>
                  <a:gd name="connsiteY16" fmla="*/ 117446 h 1174459"/>
                  <a:gd name="connsiteX17" fmla="*/ 2751589 w 2915174"/>
                  <a:gd name="connsiteY17" fmla="*/ 92279 h 1174459"/>
                  <a:gd name="connsiteX18" fmla="*/ 2915174 w 2915174"/>
                  <a:gd name="connsiteY18" fmla="*/ 0 h 117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15174" h="1174459">
                    <a:moveTo>
                      <a:pt x="0" y="1174459"/>
                    </a:moveTo>
                    <a:lnTo>
                      <a:pt x="159391" y="1174459"/>
                    </a:lnTo>
                    <a:lnTo>
                      <a:pt x="322976" y="1157681"/>
                    </a:lnTo>
                    <a:lnTo>
                      <a:pt x="482367" y="1149292"/>
                    </a:lnTo>
                    <a:lnTo>
                      <a:pt x="650147" y="1136708"/>
                    </a:lnTo>
                    <a:lnTo>
                      <a:pt x="805343" y="1128319"/>
                    </a:lnTo>
                    <a:lnTo>
                      <a:pt x="968929" y="1119930"/>
                    </a:lnTo>
                    <a:lnTo>
                      <a:pt x="1132514" y="1065402"/>
                    </a:lnTo>
                    <a:lnTo>
                      <a:pt x="1300294" y="1023457"/>
                    </a:lnTo>
                    <a:lnTo>
                      <a:pt x="1451296" y="943762"/>
                    </a:lnTo>
                    <a:lnTo>
                      <a:pt x="1623270" y="759204"/>
                    </a:lnTo>
                    <a:lnTo>
                      <a:pt x="1774272" y="662730"/>
                    </a:lnTo>
                    <a:lnTo>
                      <a:pt x="1942051" y="591424"/>
                    </a:lnTo>
                    <a:lnTo>
                      <a:pt x="2105637" y="507534"/>
                    </a:lnTo>
                    <a:lnTo>
                      <a:pt x="2265028" y="377505"/>
                    </a:lnTo>
                    <a:lnTo>
                      <a:pt x="2428613" y="184558"/>
                    </a:lnTo>
                    <a:lnTo>
                      <a:pt x="2588004" y="117446"/>
                    </a:lnTo>
                    <a:lnTo>
                      <a:pt x="2751589" y="92279"/>
                    </a:lnTo>
                    <a:lnTo>
                      <a:pt x="2915174" y="0"/>
                    </a:lnTo>
                  </a:path>
                </a:pathLst>
              </a:custGeom>
              <a:noFill/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5306318" y="4631785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5468243" y="4558766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5630168" y="4485748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5792093" y="4350448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5954018" y="4157083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6115943" y="4090804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6277868" y="4067083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3525143" y="5150875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5144393" y="4732239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6439793" y="3967033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3687068" y="5141350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4982468" y="4921680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3848993" y="5131825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4010918" y="5122300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4172843" y="5109600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" name="Rectangle 111"/>
              <p:cNvSpPr>
                <a:spLocks noChangeAspect="1"/>
              </p:cNvSpPr>
              <p:nvPr/>
            </p:nvSpPr>
            <p:spPr>
              <a:xfrm>
                <a:off x="4334768" y="5100075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3" name="Rectangle 112"/>
              <p:cNvSpPr>
                <a:spLocks noChangeAspect="1"/>
              </p:cNvSpPr>
              <p:nvPr/>
            </p:nvSpPr>
            <p:spPr>
              <a:xfrm>
                <a:off x="4496693" y="5087375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" name="Rectangle 113"/>
              <p:cNvSpPr>
                <a:spLocks noChangeAspect="1"/>
              </p:cNvSpPr>
              <p:nvPr/>
            </p:nvSpPr>
            <p:spPr>
              <a:xfrm>
                <a:off x="4658618" y="5039750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" name="Rectangle 114"/>
              <p:cNvSpPr>
                <a:spLocks noChangeAspect="1"/>
              </p:cNvSpPr>
              <p:nvPr/>
            </p:nvSpPr>
            <p:spPr>
              <a:xfrm>
                <a:off x="4820543" y="5001650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280596" y="3820610"/>
              <a:ext cx="1552130" cy="765106"/>
              <a:chOff x="6280596" y="3820610"/>
              <a:chExt cx="1552130" cy="765106"/>
            </a:xfrm>
          </p:grpSpPr>
          <p:sp>
            <p:nvSpPr>
              <p:cNvPr id="85" name="Freeform 84"/>
              <p:cNvSpPr/>
              <p:nvPr/>
            </p:nvSpPr>
            <p:spPr>
              <a:xfrm>
                <a:off x="6325299" y="3858936"/>
                <a:ext cx="1459684" cy="683703"/>
              </a:xfrm>
              <a:custGeom>
                <a:avLst/>
                <a:gdLst>
                  <a:gd name="connsiteX0" fmla="*/ 0 w 1459684"/>
                  <a:gd name="connsiteY0" fmla="*/ 666925 h 683703"/>
                  <a:gd name="connsiteX1" fmla="*/ 167780 w 1459684"/>
                  <a:gd name="connsiteY1" fmla="*/ 683703 h 683703"/>
                  <a:gd name="connsiteX2" fmla="*/ 322976 w 1459684"/>
                  <a:gd name="connsiteY2" fmla="*/ 507534 h 683703"/>
                  <a:gd name="connsiteX3" fmla="*/ 490756 w 1459684"/>
                  <a:gd name="connsiteY3" fmla="*/ 591424 h 683703"/>
                  <a:gd name="connsiteX4" fmla="*/ 650147 w 1459684"/>
                  <a:gd name="connsiteY4" fmla="*/ 419449 h 683703"/>
                  <a:gd name="connsiteX5" fmla="*/ 813732 w 1459684"/>
                  <a:gd name="connsiteY5" fmla="*/ 130029 h 683703"/>
                  <a:gd name="connsiteX6" fmla="*/ 977318 w 1459684"/>
                  <a:gd name="connsiteY6" fmla="*/ 134224 h 683703"/>
                  <a:gd name="connsiteX7" fmla="*/ 1132514 w 1459684"/>
                  <a:gd name="connsiteY7" fmla="*/ 0 h 683703"/>
                  <a:gd name="connsiteX8" fmla="*/ 1296099 w 1459684"/>
                  <a:gd name="connsiteY8" fmla="*/ 134224 h 683703"/>
                  <a:gd name="connsiteX9" fmla="*/ 1459684 w 1459684"/>
                  <a:gd name="connsiteY9" fmla="*/ 4194 h 683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59684" h="683703">
                    <a:moveTo>
                      <a:pt x="0" y="666925"/>
                    </a:moveTo>
                    <a:lnTo>
                      <a:pt x="167780" y="683703"/>
                    </a:lnTo>
                    <a:lnTo>
                      <a:pt x="322976" y="507534"/>
                    </a:lnTo>
                    <a:lnTo>
                      <a:pt x="490756" y="591424"/>
                    </a:lnTo>
                    <a:lnTo>
                      <a:pt x="650147" y="419449"/>
                    </a:lnTo>
                    <a:lnTo>
                      <a:pt x="813732" y="130029"/>
                    </a:lnTo>
                    <a:lnTo>
                      <a:pt x="977318" y="134224"/>
                    </a:lnTo>
                    <a:lnTo>
                      <a:pt x="1132514" y="0"/>
                    </a:lnTo>
                    <a:lnTo>
                      <a:pt x="1296099" y="134224"/>
                    </a:lnTo>
                    <a:lnTo>
                      <a:pt x="1459684" y="4194"/>
                    </a:lnTo>
                  </a:path>
                </a:pathLst>
              </a:custGeom>
              <a:noFill/>
              <a:ln w="158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>
                <a:off x="7742726" y="3820610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>
              <a:xfrm>
                <a:off x="7417400" y="3820610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7580063" y="3948110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7254737" y="3948110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7095987" y="3941760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6931248" y="4235667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" name="Oval 91"/>
              <p:cNvSpPr>
                <a:spLocks noChangeAspect="1"/>
              </p:cNvSpPr>
              <p:nvPr/>
            </p:nvSpPr>
            <p:spPr>
              <a:xfrm>
                <a:off x="6280596" y="4489366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" name="Oval 92"/>
              <p:cNvSpPr>
                <a:spLocks noChangeAspect="1"/>
              </p:cNvSpPr>
              <p:nvPr/>
            </p:nvSpPr>
            <p:spPr>
              <a:xfrm>
                <a:off x="6439793" y="4495716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" name="Oval 93"/>
              <p:cNvSpPr>
                <a:spLocks noChangeAspect="1"/>
              </p:cNvSpPr>
              <p:nvPr/>
            </p:nvSpPr>
            <p:spPr>
              <a:xfrm>
                <a:off x="6602747" y="4325134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6766997" y="4397789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344312" y="4949195"/>
              <a:ext cx="3000425" cy="327186"/>
              <a:chOff x="4344312" y="4949195"/>
              <a:chExt cx="3000425" cy="327186"/>
            </a:xfrm>
          </p:grpSpPr>
          <p:sp>
            <p:nvSpPr>
              <p:cNvPr id="65" name="Freeform 64"/>
              <p:cNvSpPr/>
              <p:nvPr/>
            </p:nvSpPr>
            <p:spPr>
              <a:xfrm>
                <a:off x="4383248" y="4991450"/>
                <a:ext cx="2915174" cy="255864"/>
              </a:xfrm>
              <a:custGeom>
                <a:avLst/>
                <a:gdLst>
                  <a:gd name="connsiteX0" fmla="*/ 0 w 2915174"/>
                  <a:gd name="connsiteY0" fmla="*/ 251669 h 255864"/>
                  <a:gd name="connsiteX1" fmla="*/ 163585 w 2915174"/>
                  <a:gd name="connsiteY1" fmla="*/ 255864 h 255864"/>
                  <a:gd name="connsiteX2" fmla="*/ 322976 w 2915174"/>
                  <a:gd name="connsiteY2" fmla="*/ 255864 h 255864"/>
                  <a:gd name="connsiteX3" fmla="*/ 486561 w 2915174"/>
                  <a:gd name="connsiteY3" fmla="*/ 247475 h 255864"/>
                  <a:gd name="connsiteX4" fmla="*/ 641758 w 2915174"/>
                  <a:gd name="connsiteY4" fmla="*/ 205530 h 255864"/>
                  <a:gd name="connsiteX5" fmla="*/ 809537 w 2915174"/>
                  <a:gd name="connsiteY5" fmla="*/ 192946 h 255864"/>
                  <a:gd name="connsiteX6" fmla="*/ 973123 w 2915174"/>
                  <a:gd name="connsiteY6" fmla="*/ 176168 h 255864"/>
                  <a:gd name="connsiteX7" fmla="*/ 1140902 w 2915174"/>
                  <a:gd name="connsiteY7" fmla="*/ 180363 h 255864"/>
                  <a:gd name="connsiteX8" fmla="*/ 1296099 w 2915174"/>
                  <a:gd name="connsiteY8" fmla="*/ 171974 h 255864"/>
                  <a:gd name="connsiteX9" fmla="*/ 1455490 w 2915174"/>
                  <a:gd name="connsiteY9" fmla="*/ 159390 h 255864"/>
                  <a:gd name="connsiteX10" fmla="*/ 1623269 w 2915174"/>
                  <a:gd name="connsiteY10" fmla="*/ 146807 h 255864"/>
                  <a:gd name="connsiteX11" fmla="*/ 1782660 w 2915174"/>
                  <a:gd name="connsiteY11" fmla="*/ 142612 h 255864"/>
                  <a:gd name="connsiteX12" fmla="*/ 1942051 w 2915174"/>
                  <a:gd name="connsiteY12" fmla="*/ 130029 h 255864"/>
                  <a:gd name="connsiteX13" fmla="*/ 2109831 w 2915174"/>
                  <a:gd name="connsiteY13" fmla="*/ 104862 h 255864"/>
                  <a:gd name="connsiteX14" fmla="*/ 2260833 w 2915174"/>
                  <a:gd name="connsiteY14" fmla="*/ 83889 h 255864"/>
                  <a:gd name="connsiteX15" fmla="*/ 2428613 w 2915174"/>
                  <a:gd name="connsiteY15" fmla="*/ 54528 h 255864"/>
                  <a:gd name="connsiteX16" fmla="*/ 2588003 w 2915174"/>
                  <a:gd name="connsiteY16" fmla="*/ 37750 h 255864"/>
                  <a:gd name="connsiteX17" fmla="*/ 2751589 w 2915174"/>
                  <a:gd name="connsiteY17" fmla="*/ 29361 h 255864"/>
                  <a:gd name="connsiteX18" fmla="*/ 2915174 w 2915174"/>
                  <a:gd name="connsiteY18" fmla="*/ 0 h 255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15174" h="255864">
                    <a:moveTo>
                      <a:pt x="0" y="251669"/>
                    </a:moveTo>
                    <a:lnTo>
                      <a:pt x="163585" y="255864"/>
                    </a:lnTo>
                    <a:lnTo>
                      <a:pt x="322976" y="255864"/>
                    </a:lnTo>
                    <a:lnTo>
                      <a:pt x="486561" y="247475"/>
                    </a:lnTo>
                    <a:lnTo>
                      <a:pt x="641758" y="205530"/>
                    </a:lnTo>
                    <a:lnTo>
                      <a:pt x="809537" y="192946"/>
                    </a:lnTo>
                    <a:lnTo>
                      <a:pt x="973123" y="176168"/>
                    </a:lnTo>
                    <a:lnTo>
                      <a:pt x="1140902" y="180363"/>
                    </a:lnTo>
                    <a:lnTo>
                      <a:pt x="1296099" y="171974"/>
                    </a:lnTo>
                    <a:lnTo>
                      <a:pt x="1455490" y="159390"/>
                    </a:lnTo>
                    <a:lnTo>
                      <a:pt x="1623269" y="146807"/>
                    </a:lnTo>
                    <a:lnTo>
                      <a:pt x="1782660" y="142612"/>
                    </a:lnTo>
                    <a:lnTo>
                      <a:pt x="1942051" y="130029"/>
                    </a:lnTo>
                    <a:lnTo>
                      <a:pt x="2109831" y="104862"/>
                    </a:lnTo>
                    <a:lnTo>
                      <a:pt x="2260833" y="83889"/>
                    </a:lnTo>
                    <a:lnTo>
                      <a:pt x="2428613" y="54528"/>
                    </a:lnTo>
                    <a:lnTo>
                      <a:pt x="2588003" y="37750"/>
                    </a:lnTo>
                    <a:lnTo>
                      <a:pt x="2751589" y="29361"/>
                    </a:lnTo>
                    <a:lnTo>
                      <a:pt x="2915174" y="0"/>
                    </a:lnTo>
                  </a:path>
                </a:pathLst>
              </a:custGeom>
              <a:noFill/>
              <a:ln w="158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6" name="Triangle 174"/>
              <p:cNvSpPr>
                <a:spLocks noChangeAspect="1"/>
              </p:cNvSpPr>
              <p:nvPr/>
            </p:nvSpPr>
            <p:spPr>
              <a:xfrm>
                <a:off x="6120342" y="5085280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7" name="Triangle 175"/>
              <p:cNvSpPr>
                <a:spLocks noChangeAspect="1"/>
              </p:cNvSpPr>
              <p:nvPr/>
            </p:nvSpPr>
            <p:spPr>
              <a:xfrm>
                <a:off x="6280596" y="5064022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8" name="Triangle 176"/>
              <p:cNvSpPr>
                <a:spLocks noChangeAspect="1"/>
              </p:cNvSpPr>
              <p:nvPr/>
            </p:nvSpPr>
            <p:spPr>
              <a:xfrm>
                <a:off x="6439793" y="5043786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9" name="Triangle 177"/>
              <p:cNvSpPr>
                <a:spLocks noChangeAspect="1"/>
              </p:cNvSpPr>
              <p:nvPr/>
            </p:nvSpPr>
            <p:spPr>
              <a:xfrm>
                <a:off x="6602747" y="5022197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0" name="Triangle 178"/>
              <p:cNvSpPr>
                <a:spLocks noChangeAspect="1"/>
              </p:cNvSpPr>
              <p:nvPr/>
            </p:nvSpPr>
            <p:spPr>
              <a:xfrm>
                <a:off x="6761993" y="4986934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" name="Triangle 179"/>
              <p:cNvSpPr>
                <a:spLocks noChangeAspect="1"/>
              </p:cNvSpPr>
              <p:nvPr/>
            </p:nvSpPr>
            <p:spPr>
              <a:xfrm>
                <a:off x="6933324" y="4986934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" name="Triangle 180"/>
              <p:cNvSpPr>
                <a:spLocks noChangeAspect="1"/>
              </p:cNvSpPr>
              <p:nvPr/>
            </p:nvSpPr>
            <p:spPr>
              <a:xfrm>
                <a:off x="7095987" y="4970117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" name="Triangle 181"/>
              <p:cNvSpPr>
                <a:spLocks noChangeAspect="1"/>
              </p:cNvSpPr>
              <p:nvPr/>
            </p:nvSpPr>
            <p:spPr>
              <a:xfrm>
                <a:off x="7254737" y="4949195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" name="Triangle 182"/>
              <p:cNvSpPr>
                <a:spLocks noChangeAspect="1"/>
              </p:cNvSpPr>
              <p:nvPr/>
            </p:nvSpPr>
            <p:spPr>
              <a:xfrm>
                <a:off x="4830689" y="5173681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" name="Triangle 183"/>
              <p:cNvSpPr>
                <a:spLocks noChangeAspect="1"/>
              </p:cNvSpPr>
              <p:nvPr/>
            </p:nvSpPr>
            <p:spPr>
              <a:xfrm>
                <a:off x="4989935" y="5154415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" name="Triangle 184"/>
              <p:cNvSpPr>
                <a:spLocks noChangeAspect="1"/>
              </p:cNvSpPr>
              <p:nvPr/>
            </p:nvSpPr>
            <p:spPr>
              <a:xfrm>
                <a:off x="5152924" y="5130280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" name="Triangle 185"/>
              <p:cNvSpPr>
                <a:spLocks noChangeAspect="1"/>
              </p:cNvSpPr>
              <p:nvPr/>
            </p:nvSpPr>
            <p:spPr>
              <a:xfrm>
                <a:off x="5314024" y="5112197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8" name="Triangle 186"/>
              <p:cNvSpPr>
                <a:spLocks noChangeAspect="1"/>
              </p:cNvSpPr>
              <p:nvPr/>
            </p:nvSpPr>
            <p:spPr>
              <a:xfrm>
                <a:off x="5473221" y="5107904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" name="Triangle 187"/>
              <p:cNvSpPr>
                <a:spLocks noChangeAspect="1"/>
              </p:cNvSpPr>
              <p:nvPr/>
            </p:nvSpPr>
            <p:spPr>
              <a:xfrm>
                <a:off x="5638945" y="5106317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" name="Triangle 188"/>
              <p:cNvSpPr>
                <a:spLocks noChangeAspect="1"/>
              </p:cNvSpPr>
              <p:nvPr/>
            </p:nvSpPr>
            <p:spPr>
              <a:xfrm>
                <a:off x="5795372" y="5105406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" name="Triangle 189"/>
              <p:cNvSpPr>
                <a:spLocks noChangeAspect="1"/>
              </p:cNvSpPr>
              <p:nvPr/>
            </p:nvSpPr>
            <p:spPr>
              <a:xfrm>
                <a:off x="5954618" y="5085280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" name="Triangle 190"/>
              <p:cNvSpPr>
                <a:spLocks noChangeAspect="1"/>
              </p:cNvSpPr>
              <p:nvPr/>
            </p:nvSpPr>
            <p:spPr>
              <a:xfrm>
                <a:off x="4344312" y="5186381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" name="Triangle 191"/>
              <p:cNvSpPr>
                <a:spLocks noChangeAspect="1"/>
              </p:cNvSpPr>
              <p:nvPr/>
            </p:nvSpPr>
            <p:spPr>
              <a:xfrm>
                <a:off x="4500015" y="5186381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" name="Triangle 192"/>
              <p:cNvSpPr>
                <a:spLocks noChangeAspect="1"/>
              </p:cNvSpPr>
              <p:nvPr/>
            </p:nvSpPr>
            <p:spPr>
              <a:xfrm>
                <a:off x="4657827" y="5186381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254737" y="3354890"/>
              <a:ext cx="1716631" cy="1652406"/>
              <a:chOff x="7254737" y="3354890"/>
              <a:chExt cx="1716631" cy="1652406"/>
            </a:xfrm>
          </p:grpSpPr>
          <p:sp>
            <p:nvSpPr>
              <p:cNvPr id="53" name="Freeform 52"/>
              <p:cNvSpPr/>
              <p:nvPr/>
            </p:nvSpPr>
            <p:spPr>
              <a:xfrm>
                <a:off x="7298422" y="3401736"/>
                <a:ext cx="1627464" cy="1556158"/>
              </a:xfrm>
              <a:custGeom>
                <a:avLst/>
                <a:gdLst>
                  <a:gd name="connsiteX0" fmla="*/ 0 w 1627464"/>
                  <a:gd name="connsiteY0" fmla="*/ 1556158 h 1556158"/>
                  <a:gd name="connsiteX1" fmla="*/ 167780 w 1627464"/>
                  <a:gd name="connsiteY1" fmla="*/ 1514213 h 1556158"/>
                  <a:gd name="connsiteX2" fmla="*/ 331365 w 1627464"/>
                  <a:gd name="connsiteY2" fmla="*/ 1367405 h 1556158"/>
                  <a:gd name="connsiteX3" fmla="*/ 486561 w 1627464"/>
                  <a:gd name="connsiteY3" fmla="*/ 1270932 h 1556158"/>
                  <a:gd name="connsiteX4" fmla="*/ 645952 w 1627464"/>
                  <a:gd name="connsiteY4" fmla="*/ 1191236 h 1556158"/>
                  <a:gd name="connsiteX5" fmla="*/ 813732 w 1627464"/>
                  <a:gd name="connsiteY5" fmla="*/ 989901 h 1556158"/>
                  <a:gd name="connsiteX6" fmla="*/ 968928 w 1627464"/>
                  <a:gd name="connsiteY6" fmla="*/ 901816 h 1556158"/>
                  <a:gd name="connsiteX7" fmla="*/ 1136708 w 1627464"/>
                  <a:gd name="connsiteY7" fmla="*/ 604007 h 1556158"/>
                  <a:gd name="connsiteX8" fmla="*/ 1300294 w 1627464"/>
                  <a:gd name="connsiteY8" fmla="*/ 419449 h 1556158"/>
                  <a:gd name="connsiteX9" fmla="*/ 1463879 w 1627464"/>
                  <a:gd name="connsiteY9" fmla="*/ 234892 h 1556158"/>
                  <a:gd name="connsiteX10" fmla="*/ 1627464 w 1627464"/>
                  <a:gd name="connsiteY10" fmla="*/ 0 h 155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7464" h="1556158">
                    <a:moveTo>
                      <a:pt x="0" y="1556158"/>
                    </a:moveTo>
                    <a:lnTo>
                      <a:pt x="167780" y="1514213"/>
                    </a:lnTo>
                    <a:lnTo>
                      <a:pt x="331365" y="1367405"/>
                    </a:lnTo>
                    <a:lnTo>
                      <a:pt x="486561" y="1270932"/>
                    </a:lnTo>
                    <a:lnTo>
                      <a:pt x="645952" y="1191236"/>
                    </a:lnTo>
                    <a:lnTo>
                      <a:pt x="813732" y="989901"/>
                    </a:lnTo>
                    <a:lnTo>
                      <a:pt x="968928" y="901816"/>
                    </a:lnTo>
                    <a:lnTo>
                      <a:pt x="1136708" y="604007"/>
                    </a:lnTo>
                    <a:lnTo>
                      <a:pt x="1300294" y="419449"/>
                    </a:lnTo>
                    <a:lnTo>
                      <a:pt x="1463879" y="234892"/>
                    </a:lnTo>
                    <a:lnTo>
                      <a:pt x="1627464" y="0"/>
                    </a:lnTo>
                  </a:path>
                </a:pathLst>
              </a:custGeom>
              <a:noFill/>
              <a:ln w="15875">
                <a:solidFill>
                  <a:srgbClr val="D88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7905389" y="4543371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8068052" y="4348280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8230715" y="4259371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8393378" y="3968206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8556041" y="3781960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9" name="Rectangle 58"/>
              <p:cNvSpPr>
                <a:spLocks noChangeAspect="1"/>
              </p:cNvSpPr>
              <p:nvPr/>
            </p:nvSpPr>
            <p:spPr>
              <a:xfrm>
                <a:off x="8718704" y="3593931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>
                <a:spLocks noChangeAspect="1"/>
              </p:cNvSpPr>
              <p:nvPr/>
            </p:nvSpPr>
            <p:spPr>
              <a:xfrm>
                <a:off x="7254737" y="4917296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1" name="Rectangle 60"/>
              <p:cNvSpPr>
                <a:spLocks noChangeAspect="1"/>
              </p:cNvSpPr>
              <p:nvPr/>
            </p:nvSpPr>
            <p:spPr>
              <a:xfrm>
                <a:off x="7742726" y="4633371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>
              <a:xfrm>
                <a:off x="8881368" y="3354890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3" name="Rectangle 62"/>
              <p:cNvSpPr>
                <a:spLocks noChangeAspect="1"/>
              </p:cNvSpPr>
              <p:nvPr/>
            </p:nvSpPr>
            <p:spPr>
              <a:xfrm>
                <a:off x="7417400" y="4872296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7580063" y="4725525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178182" y="4297982"/>
              <a:ext cx="1544572" cy="734377"/>
              <a:chOff x="4178182" y="4297982"/>
              <a:chExt cx="1544572" cy="734377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4215468" y="4337108"/>
                <a:ext cx="1472268" cy="633369"/>
              </a:xfrm>
              <a:custGeom>
                <a:avLst/>
                <a:gdLst>
                  <a:gd name="connsiteX0" fmla="*/ 0 w 1472268"/>
                  <a:gd name="connsiteY0" fmla="*/ 633369 h 633369"/>
                  <a:gd name="connsiteX1" fmla="*/ 159391 w 1472268"/>
                  <a:gd name="connsiteY1" fmla="*/ 608202 h 633369"/>
                  <a:gd name="connsiteX2" fmla="*/ 335560 w 1472268"/>
                  <a:gd name="connsiteY2" fmla="*/ 520118 h 633369"/>
                  <a:gd name="connsiteX3" fmla="*/ 499145 w 1472268"/>
                  <a:gd name="connsiteY3" fmla="*/ 494951 h 633369"/>
                  <a:gd name="connsiteX4" fmla="*/ 658536 w 1472268"/>
                  <a:gd name="connsiteY4" fmla="*/ 335560 h 633369"/>
                  <a:gd name="connsiteX5" fmla="*/ 817926 w 1472268"/>
                  <a:gd name="connsiteY5" fmla="*/ 264253 h 633369"/>
                  <a:gd name="connsiteX6" fmla="*/ 977317 w 1472268"/>
                  <a:gd name="connsiteY6" fmla="*/ 272642 h 633369"/>
                  <a:gd name="connsiteX7" fmla="*/ 1145097 w 1472268"/>
                  <a:gd name="connsiteY7" fmla="*/ 88085 h 633369"/>
                  <a:gd name="connsiteX8" fmla="*/ 1300293 w 1472268"/>
                  <a:gd name="connsiteY8" fmla="*/ 0 h 633369"/>
                  <a:gd name="connsiteX9" fmla="*/ 1472268 w 1472268"/>
                  <a:gd name="connsiteY9" fmla="*/ 46140 h 63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2268" h="633369">
                    <a:moveTo>
                      <a:pt x="0" y="633369"/>
                    </a:moveTo>
                    <a:lnTo>
                      <a:pt x="159391" y="608202"/>
                    </a:lnTo>
                    <a:lnTo>
                      <a:pt x="335560" y="520118"/>
                    </a:lnTo>
                    <a:lnTo>
                      <a:pt x="499145" y="494951"/>
                    </a:lnTo>
                    <a:lnTo>
                      <a:pt x="658536" y="335560"/>
                    </a:lnTo>
                    <a:lnTo>
                      <a:pt x="817926" y="264253"/>
                    </a:lnTo>
                    <a:lnTo>
                      <a:pt x="977317" y="272642"/>
                    </a:lnTo>
                    <a:lnTo>
                      <a:pt x="1145097" y="88085"/>
                    </a:lnTo>
                    <a:lnTo>
                      <a:pt x="1300293" y="0"/>
                    </a:lnTo>
                    <a:lnTo>
                      <a:pt x="1472268" y="46140"/>
                    </a:lnTo>
                  </a:path>
                </a:pathLst>
              </a:custGeom>
              <a:noFill/>
              <a:ln w="158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3" name="Diamond 42"/>
              <p:cNvSpPr>
                <a:spLocks noChangeAspect="1"/>
              </p:cNvSpPr>
              <p:nvPr/>
            </p:nvSpPr>
            <p:spPr>
              <a:xfrm>
                <a:off x="4178182" y="4935159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4" name="Diamond 43"/>
              <p:cNvSpPr>
                <a:spLocks noChangeAspect="1"/>
              </p:cNvSpPr>
              <p:nvPr/>
            </p:nvSpPr>
            <p:spPr>
              <a:xfrm>
                <a:off x="4337112" y="4895093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5" name="Diamond 44"/>
              <p:cNvSpPr>
                <a:spLocks noChangeAspect="1"/>
              </p:cNvSpPr>
              <p:nvPr/>
            </p:nvSpPr>
            <p:spPr>
              <a:xfrm>
                <a:off x="4496415" y="4821612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" name="Diamond 45"/>
              <p:cNvSpPr>
                <a:spLocks noChangeAspect="1"/>
              </p:cNvSpPr>
              <p:nvPr/>
            </p:nvSpPr>
            <p:spPr>
              <a:xfrm>
                <a:off x="4655718" y="4791531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" name="Diamond 46"/>
              <p:cNvSpPr>
                <a:spLocks noChangeAspect="1"/>
              </p:cNvSpPr>
              <p:nvPr/>
            </p:nvSpPr>
            <p:spPr>
              <a:xfrm>
                <a:off x="4823489" y="4632946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" name="Diamond 47"/>
              <p:cNvSpPr>
                <a:spLocks noChangeAspect="1"/>
              </p:cNvSpPr>
              <p:nvPr/>
            </p:nvSpPr>
            <p:spPr>
              <a:xfrm>
                <a:off x="4980175" y="4564514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9" name="Diamond 48"/>
              <p:cNvSpPr>
                <a:spLocks noChangeAspect="1"/>
              </p:cNvSpPr>
              <p:nvPr/>
            </p:nvSpPr>
            <p:spPr>
              <a:xfrm>
                <a:off x="5139191" y="4564514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0" name="Diamond 49"/>
              <p:cNvSpPr>
                <a:spLocks noChangeAspect="1"/>
              </p:cNvSpPr>
              <p:nvPr/>
            </p:nvSpPr>
            <p:spPr>
              <a:xfrm>
                <a:off x="5307298" y="4381750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" name="Diamond 50"/>
              <p:cNvSpPr>
                <a:spLocks noChangeAspect="1"/>
              </p:cNvSpPr>
              <p:nvPr/>
            </p:nvSpPr>
            <p:spPr>
              <a:xfrm>
                <a:off x="5469621" y="4297982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" name="Diamond 51"/>
              <p:cNvSpPr>
                <a:spLocks noChangeAspect="1"/>
              </p:cNvSpPr>
              <p:nvPr/>
            </p:nvSpPr>
            <p:spPr>
              <a:xfrm>
                <a:off x="5625554" y="4325134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915430" y="3069768"/>
              <a:ext cx="1057931" cy="1296107"/>
              <a:chOff x="7915430" y="3069768"/>
              <a:chExt cx="1057931" cy="1296107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7965347" y="3087149"/>
                <a:ext cx="960539" cy="1216403"/>
              </a:xfrm>
              <a:custGeom>
                <a:avLst/>
                <a:gdLst>
                  <a:gd name="connsiteX0" fmla="*/ 0 w 960539"/>
                  <a:gd name="connsiteY0" fmla="*/ 1216403 h 1216403"/>
                  <a:gd name="connsiteX1" fmla="*/ 146807 w 960539"/>
                  <a:gd name="connsiteY1" fmla="*/ 968928 h 1216403"/>
                  <a:gd name="connsiteX2" fmla="*/ 310392 w 960539"/>
                  <a:gd name="connsiteY2" fmla="*/ 729842 h 1216403"/>
                  <a:gd name="connsiteX3" fmla="*/ 469783 w 960539"/>
                  <a:gd name="connsiteY3" fmla="*/ 490756 h 1216403"/>
                  <a:gd name="connsiteX4" fmla="*/ 650147 w 960539"/>
                  <a:gd name="connsiteY4" fmla="*/ 394282 h 1216403"/>
                  <a:gd name="connsiteX5" fmla="*/ 792759 w 960539"/>
                  <a:gd name="connsiteY5" fmla="*/ 255864 h 1216403"/>
                  <a:gd name="connsiteX6" fmla="*/ 960539 w 960539"/>
                  <a:gd name="connsiteY6" fmla="*/ 0 h 12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0539" h="1216403">
                    <a:moveTo>
                      <a:pt x="0" y="1216403"/>
                    </a:moveTo>
                    <a:lnTo>
                      <a:pt x="146807" y="968928"/>
                    </a:lnTo>
                    <a:lnTo>
                      <a:pt x="310392" y="729842"/>
                    </a:lnTo>
                    <a:lnTo>
                      <a:pt x="469783" y="490756"/>
                    </a:lnTo>
                    <a:lnTo>
                      <a:pt x="650147" y="394282"/>
                    </a:lnTo>
                    <a:lnTo>
                      <a:pt x="792759" y="255864"/>
                    </a:lnTo>
                    <a:lnTo>
                      <a:pt x="96053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Arial"/>
                  </a:rPr>
                  <a:t> </a:t>
                </a:r>
              </a:p>
            </p:txBody>
          </p:sp>
          <p:sp>
            <p:nvSpPr>
              <p:cNvPr id="35" name="Triangle 205"/>
              <p:cNvSpPr>
                <a:spLocks noChangeAspect="1"/>
              </p:cNvSpPr>
              <p:nvPr/>
            </p:nvSpPr>
            <p:spPr>
              <a:xfrm rot="10800000">
                <a:off x="7915430" y="4275875"/>
                <a:ext cx="90000" cy="90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6" name="Triangle 206"/>
              <p:cNvSpPr>
                <a:spLocks noChangeAspect="1"/>
              </p:cNvSpPr>
              <p:nvPr/>
            </p:nvSpPr>
            <p:spPr>
              <a:xfrm rot="10800000">
                <a:off x="8065487" y="4028433"/>
                <a:ext cx="90000" cy="90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7" name="Triangle 207"/>
              <p:cNvSpPr>
                <a:spLocks noChangeAspect="1"/>
              </p:cNvSpPr>
              <p:nvPr/>
            </p:nvSpPr>
            <p:spPr>
              <a:xfrm rot="10800000">
                <a:off x="8230715" y="3788821"/>
                <a:ext cx="90000" cy="90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8" name="Triangle 208"/>
              <p:cNvSpPr>
                <a:spLocks noChangeAspect="1"/>
              </p:cNvSpPr>
              <p:nvPr/>
            </p:nvSpPr>
            <p:spPr>
              <a:xfrm rot="10800000">
                <a:off x="8387405" y="3548931"/>
                <a:ext cx="90000" cy="90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" name="Triangle 209"/>
              <p:cNvSpPr>
                <a:spLocks noChangeAspect="1"/>
              </p:cNvSpPr>
              <p:nvPr/>
            </p:nvSpPr>
            <p:spPr>
              <a:xfrm rot="10800000">
                <a:off x="8556041" y="3452581"/>
                <a:ext cx="90000" cy="90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0" name="Triangle 210"/>
              <p:cNvSpPr>
                <a:spLocks noChangeAspect="1"/>
              </p:cNvSpPr>
              <p:nvPr/>
            </p:nvSpPr>
            <p:spPr>
              <a:xfrm rot="10800000">
                <a:off x="8714791" y="3320811"/>
                <a:ext cx="90000" cy="90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" name="Triangle 211"/>
              <p:cNvSpPr>
                <a:spLocks noChangeAspect="1"/>
              </p:cNvSpPr>
              <p:nvPr/>
            </p:nvSpPr>
            <p:spPr>
              <a:xfrm rot="10800000">
                <a:off x="8883361" y="3069768"/>
                <a:ext cx="90000" cy="90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660364" y="1444532"/>
              <a:ext cx="1096804" cy="1748170"/>
              <a:chOff x="3660364" y="1444532"/>
              <a:chExt cx="1096804" cy="174817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660364" y="1444532"/>
                <a:ext cx="1096804" cy="1748170"/>
                <a:chOff x="3660364" y="1444532"/>
                <a:chExt cx="1096804" cy="1748170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3660364" y="1593907"/>
                  <a:ext cx="335559" cy="0"/>
                </a:xfrm>
                <a:prstGeom prst="line">
                  <a:avLst/>
                </a:prstGeom>
                <a:ln w="158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660364" y="1796441"/>
                  <a:ext cx="335559" cy="0"/>
                </a:xfrm>
                <a:prstGeom prst="line">
                  <a:avLst/>
                </a:prstGeom>
                <a:ln w="158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660364" y="1998975"/>
                  <a:ext cx="335559" cy="0"/>
                </a:xfrm>
                <a:prstGeom prst="line">
                  <a:avLst/>
                </a:prstGeom>
                <a:ln w="158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660364" y="2201509"/>
                  <a:ext cx="335559" cy="0"/>
                </a:xfrm>
                <a:prstGeom prst="line">
                  <a:avLst/>
                </a:prstGeom>
                <a:ln w="158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3660364" y="2404043"/>
                  <a:ext cx="335559" cy="0"/>
                </a:xfrm>
                <a:prstGeom prst="line">
                  <a:avLst/>
                </a:prstGeom>
                <a:ln w="158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3660364" y="2606577"/>
                  <a:ext cx="335559" cy="0"/>
                </a:xfrm>
                <a:prstGeom prst="line">
                  <a:avLst/>
                </a:prstGeom>
                <a:ln w="158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660364" y="2809111"/>
                  <a:ext cx="335559" cy="0"/>
                </a:xfrm>
                <a:prstGeom prst="line">
                  <a:avLst/>
                </a:prstGeom>
                <a:ln w="15875">
                  <a:solidFill>
                    <a:srgbClr val="D88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660364" y="3011645"/>
                  <a:ext cx="335559" cy="0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/>
                <p:cNvSpPr txBox="1"/>
                <p:nvPr/>
              </p:nvSpPr>
              <p:spPr>
                <a:xfrm>
                  <a:off x="3968063" y="1444532"/>
                  <a:ext cx="789105" cy="17481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>
                    <a:lnSpc>
                      <a:spcPct val="120000"/>
                    </a:lnSpc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Eriksson</a:t>
                  </a:r>
                </a:p>
                <a:p>
                  <a:pPr defTabSz="685800">
                    <a:lnSpc>
                      <a:spcPct val="120000"/>
                    </a:lnSpc>
                    <a:defRPr/>
                  </a:pPr>
                  <a:r>
                    <a:rPr lang="en-US" sz="825" dirty="0" err="1">
                      <a:solidFill>
                        <a:srgbClr val="3B3838"/>
                      </a:solidFill>
                      <a:latin typeface="Arial"/>
                    </a:rPr>
                    <a:t>Myszor</a:t>
                  </a:r>
                  <a:endParaRPr lang="en-US" sz="825" dirty="0">
                    <a:solidFill>
                      <a:srgbClr val="3B3838"/>
                    </a:solidFill>
                    <a:latin typeface="Arial"/>
                  </a:endParaRPr>
                </a:p>
                <a:p>
                  <a:pPr defTabSz="685800">
                    <a:lnSpc>
                      <a:spcPct val="120000"/>
                    </a:lnSpc>
                    <a:defRPr/>
                  </a:pPr>
                  <a:r>
                    <a:rPr lang="en-US" sz="825" dirty="0" err="1">
                      <a:solidFill>
                        <a:srgbClr val="3B3838"/>
                      </a:solidFill>
                      <a:latin typeface="Arial"/>
                    </a:rPr>
                    <a:t>Remmel</a:t>
                  </a:r>
                  <a:endParaRPr lang="en-US" sz="825" dirty="0">
                    <a:solidFill>
                      <a:srgbClr val="3B3838"/>
                    </a:solidFill>
                    <a:latin typeface="Arial"/>
                  </a:endParaRPr>
                </a:p>
                <a:p>
                  <a:pPr defTabSz="685800">
                    <a:lnSpc>
                      <a:spcPct val="120000"/>
                    </a:lnSpc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James</a:t>
                  </a:r>
                </a:p>
                <a:p>
                  <a:pPr defTabSz="685800">
                    <a:lnSpc>
                      <a:spcPct val="120000"/>
                    </a:lnSpc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Metcalf</a:t>
                  </a:r>
                </a:p>
                <a:p>
                  <a:pPr defTabSz="685800">
                    <a:lnSpc>
                      <a:spcPct val="120000"/>
                    </a:lnSpc>
                    <a:defRPr/>
                  </a:pPr>
                  <a:r>
                    <a:rPr lang="en-US" sz="825" dirty="0" err="1">
                      <a:solidFill>
                        <a:srgbClr val="3B3838"/>
                      </a:solidFill>
                      <a:latin typeface="Arial"/>
                    </a:rPr>
                    <a:t>Boberg</a:t>
                  </a:r>
                  <a:endParaRPr lang="en-US" sz="825" dirty="0">
                    <a:solidFill>
                      <a:srgbClr val="3B3838"/>
                    </a:solidFill>
                    <a:latin typeface="Arial"/>
                  </a:endParaRPr>
                </a:p>
                <a:p>
                  <a:pPr defTabSz="685800">
                    <a:lnSpc>
                      <a:spcPct val="120000"/>
                    </a:lnSpc>
                    <a:defRPr/>
                  </a:pPr>
                  <a:r>
                    <a:rPr lang="en-US" sz="825" dirty="0" err="1">
                      <a:solidFill>
                        <a:srgbClr val="3B3838"/>
                      </a:solidFill>
                      <a:latin typeface="Arial"/>
                    </a:rPr>
                    <a:t>Pla</a:t>
                  </a:r>
                  <a:endParaRPr lang="en-US" sz="825" dirty="0">
                    <a:solidFill>
                      <a:srgbClr val="3B3838"/>
                    </a:solidFill>
                    <a:latin typeface="Arial"/>
                  </a:endParaRPr>
                </a:p>
                <a:p>
                  <a:pPr defTabSz="685800">
                    <a:lnSpc>
                      <a:spcPct val="120000"/>
                    </a:lnSpc>
                    <a:defRPr/>
                  </a:pPr>
                  <a:r>
                    <a:rPr lang="en-US" sz="825" dirty="0">
                      <a:solidFill>
                        <a:srgbClr val="3B3838"/>
                      </a:solidFill>
                      <a:latin typeface="Arial"/>
                    </a:rPr>
                    <a:t>Myers</a:t>
                  </a:r>
                </a:p>
              </p:txBody>
            </p:sp>
          </p:grpSp>
          <p:sp>
            <p:nvSpPr>
              <p:cNvPr id="17" name="Diamond 16"/>
              <p:cNvSpPr>
                <a:spLocks noChangeAspect="1"/>
              </p:cNvSpPr>
              <p:nvPr/>
            </p:nvSpPr>
            <p:spPr>
              <a:xfrm>
                <a:off x="3788169" y="1544232"/>
                <a:ext cx="97200" cy="97200"/>
              </a:xfrm>
              <a:prstGeom prst="diamond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" name="Rectangle 17"/>
              <p:cNvSpPr>
                <a:spLocks noChangeAspect="1"/>
              </p:cNvSpPr>
              <p:nvPr/>
            </p:nvSpPr>
            <p:spPr>
              <a:xfrm>
                <a:off x="3793365" y="1752726"/>
                <a:ext cx="90000" cy="9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" name="Triangle 216"/>
              <p:cNvSpPr>
                <a:spLocks noChangeAspect="1"/>
              </p:cNvSpPr>
              <p:nvPr/>
            </p:nvSpPr>
            <p:spPr>
              <a:xfrm>
                <a:off x="3790714" y="1940160"/>
                <a:ext cx="90000" cy="90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3795274" y="2143487"/>
                <a:ext cx="90000" cy="90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3790759" y="2362058"/>
                <a:ext cx="90000" cy="9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3787607" y="2559240"/>
                <a:ext cx="90000" cy="9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" name="Rectangle 22"/>
              <p:cNvSpPr>
                <a:spLocks noChangeAspect="1"/>
              </p:cNvSpPr>
              <p:nvPr/>
            </p:nvSpPr>
            <p:spPr>
              <a:xfrm>
                <a:off x="3784181" y="2767126"/>
                <a:ext cx="90000" cy="90000"/>
              </a:xfrm>
              <a:prstGeom prst="rect">
                <a:avLst/>
              </a:prstGeom>
              <a:solidFill>
                <a:srgbClr val="D88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" name="Triangle 221"/>
              <p:cNvSpPr>
                <a:spLocks noChangeAspect="1"/>
              </p:cNvSpPr>
              <p:nvPr/>
            </p:nvSpPr>
            <p:spPr>
              <a:xfrm rot="10800000">
                <a:off x="3790714" y="2971679"/>
                <a:ext cx="90000" cy="90000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219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chemeClr val="accent2"/>
                </a:solidFill>
              </a:rPr>
              <a:t>Bonstra</a:t>
            </a:r>
            <a:r>
              <a:rPr lang="en-GB" sz="1200" i="1" dirty="0">
                <a:solidFill>
                  <a:schemeClr val="accent2"/>
                </a:solidFill>
              </a:rPr>
              <a:t> et al, J </a:t>
            </a:r>
            <a:r>
              <a:rPr lang="en-GB" sz="1200" i="1" dirty="0" err="1">
                <a:solidFill>
                  <a:schemeClr val="accent2"/>
                </a:solidFill>
              </a:rPr>
              <a:t>Hepatol</a:t>
            </a:r>
            <a:r>
              <a:rPr lang="en-GB" sz="1200" i="1" dirty="0">
                <a:solidFill>
                  <a:schemeClr val="accent2"/>
                </a:solidFill>
              </a:rPr>
              <a:t> 2012;56:1181–88</a:t>
            </a:r>
          </a:p>
        </p:txBody>
      </p:sp>
    </p:spTree>
    <p:extLst>
      <p:ext uri="{BB962C8B-B14F-4D97-AF65-F5344CB8AC3E}">
        <p14:creationId xmlns:p14="http://schemas.microsoft.com/office/powerpoint/2010/main" val="152589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Predomínio</a:t>
            </a:r>
            <a:r>
              <a:rPr lang="en-US" sz="3200" dirty="0" smtClean="0"/>
              <a:t> de </a:t>
            </a:r>
            <a:r>
              <a:rPr lang="en-US" sz="3200" dirty="0" err="1" smtClean="0"/>
              <a:t>sexo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587175"/>
            <a:ext cx="11582400" cy="4592024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Predomínio</a:t>
            </a:r>
            <a:r>
              <a:rPr lang="en-US" sz="2400" dirty="0" smtClean="0"/>
              <a:t> do </a:t>
            </a:r>
            <a:r>
              <a:rPr lang="en-US" sz="2400" dirty="0" err="1" smtClean="0"/>
              <a:t>sexo</a:t>
            </a:r>
            <a:r>
              <a:rPr lang="en-US" sz="2400" dirty="0" smtClean="0"/>
              <a:t> </a:t>
            </a:r>
            <a:r>
              <a:rPr lang="en-US" sz="2400" dirty="0" err="1" smtClean="0"/>
              <a:t>feminino</a:t>
            </a:r>
            <a:r>
              <a:rPr lang="en-US" sz="2400" dirty="0" smtClean="0"/>
              <a:t> (</a:t>
            </a:r>
            <a:r>
              <a:rPr lang="en-US" sz="2400" dirty="0" err="1" smtClean="0"/>
              <a:t>tal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maioria</a:t>
            </a:r>
            <a:r>
              <a:rPr lang="en-US" sz="2400" dirty="0" smtClean="0"/>
              <a:t> das </a:t>
            </a:r>
            <a:r>
              <a:rPr lang="en-US" sz="2400" dirty="0" err="1" smtClean="0"/>
              <a:t>doenças</a:t>
            </a:r>
            <a:r>
              <a:rPr lang="en-US" sz="2400" dirty="0" smtClean="0"/>
              <a:t> auto-</a:t>
            </a:r>
            <a:r>
              <a:rPr lang="en-US" sz="2400" dirty="0" err="1" smtClean="0"/>
              <a:t>imunes</a:t>
            </a:r>
            <a:r>
              <a:rPr lang="en-US" sz="2400" dirty="0" smtClean="0"/>
              <a:t>).</a:t>
            </a:r>
          </a:p>
          <a:p>
            <a:pPr algn="just"/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Apenas</a:t>
            </a:r>
            <a:r>
              <a:rPr lang="en-US" sz="2400" dirty="0" smtClean="0"/>
              <a:t> 7-11% dos </a:t>
            </a:r>
            <a:r>
              <a:rPr lang="en-US" sz="2400" dirty="0" err="1" smtClean="0"/>
              <a:t>casos</a:t>
            </a:r>
            <a:r>
              <a:rPr lang="en-US" sz="2400" dirty="0" smtClean="0"/>
              <a:t> de CBP </a:t>
            </a:r>
            <a:r>
              <a:rPr lang="en-US" sz="2400" dirty="0" err="1" smtClean="0"/>
              <a:t>ocorrem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indivíduos</a:t>
            </a:r>
            <a:r>
              <a:rPr lang="en-US" sz="2400" dirty="0" smtClean="0"/>
              <a:t> do </a:t>
            </a:r>
            <a:r>
              <a:rPr lang="en-US" sz="2400" dirty="0" err="1" smtClean="0"/>
              <a:t>sexo</a:t>
            </a:r>
            <a:r>
              <a:rPr lang="en-US" sz="2400" dirty="0" smtClean="0"/>
              <a:t> </a:t>
            </a:r>
            <a:r>
              <a:rPr lang="en-US" sz="2400" dirty="0" err="1" smtClean="0"/>
              <a:t>masculino</a:t>
            </a:r>
            <a:r>
              <a:rPr lang="en-US" sz="2400" dirty="0" smtClean="0"/>
              <a:t> (</a:t>
            </a:r>
            <a:r>
              <a:rPr lang="en-US" sz="2400" i="1" dirty="0" smtClean="0"/>
              <a:t>ratio</a:t>
            </a:r>
            <a:r>
              <a:rPr lang="en-US" sz="2400" dirty="0" smtClean="0"/>
              <a:t> </a:t>
            </a:r>
            <a:r>
              <a:rPr lang="en-US" sz="2400" dirty="0" err="1" smtClean="0"/>
              <a:t>feminino</a:t>
            </a:r>
            <a:r>
              <a:rPr lang="en-US" sz="2400" dirty="0" smtClean="0"/>
              <a:t>/</a:t>
            </a:r>
            <a:r>
              <a:rPr lang="en-US" sz="2400" dirty="0" err="1" smtClean="0"/>
              <a:t>masculino</a:t>
            </a:r>
            <a:r>
              <a:rPr lang="en-US" sz="2400" dirty="0" smtClean="0"/>
              <a:t> de 9-10/1).</a:t>
            </a:r>
          </a:p>
          <a:p>
            <a:pPr algn="just"/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sintomas</a:t>
            </a:r>
            <a:r>
              <a:rPr lang="en-US" sz="2400" dirty="0" smtClean="0"/>
              <a:t> das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</a:t>
            </a:r>
            <a:r>
              <a:rPr lang="en-US" sz="2400" dirty="0" err="1" smtClean="0"/>
              <a:t>são</a:t>
            </a:r>
            <a:r>
              <a:rPr lang="en-US" sz="2400" dirty="0" smtClean="0"/>
              <a:t> </a:t>
            </a:r>
            <a:r>
              <a:rPr lang="en-US" sz="2400" dirty="0" err="1" smtClean="0"/>
              <a:t>semelhantes</a:t>
            </a:r>
            <a:r>
              <a:rPr lang="en-US" sz="2400" dirty="0" smtClean="0"/>
              <a:t> no </a:t>
            </a:r>
            <a:r>
              <a:rPr lang="en-US" sz="2400" dirty="0" err="1" smtClean="0"/>
              <a:t>sexo</a:t>
            </a:r>
            <a:r>
              <a:rPr lang="en-US" sz="2400" dirty="0" smtClean="0"/>
              <a:t> </a:t>
            </a:r>
            <a:r>
              <a:rPr lang="en-US" sz="2400" dirty="0" err="1" smtClean="0"/>
              <a:t>masculino</a:t>
            </a:r>
            <a:r>
              <a:rPr lang="en-US" sz="2400" dirty="0" smtClean="0"/>
              <a:t> e </a:t>
            </a:r>
            <a:r>
              <a:rPr lang="en-US" sz="2400" dirty="0" err="1" smtClean="0"/>
              <a:t>feminino</a:t>
            </a:r>
            <a:r>
              <a:rPr lang="en-US" sz="2400" dirty="0" smtClean="0"/>
              <a:t>, mas dados da </a:t>
            </a:r>
            <a:r>
              <a:rPr lang="en-US" sz="2400" dirty="0" err="1" smtClean="0"/>
              <a:t>história</a:t>
            </a:r>
            <a:r>
              <a:rPr lang="en-US" sz="2400" dirty="0" smtClean="0"/>
              <a:t> natural da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</a:t>
            </a:r>
            <a:r>
              <a:rPr lang="en-US" sz="2400" dirty="0" err="1" smtClean="0"/>
              <a:t>sugerem</a:t>
            </a:r>
            <a:r>
              <a:rPr lang="en-US" sz="2400" dirty="0" smtClean="0"/>
              <a:t> que a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no </a:t>
            </a:r>
            <a:r>
              <a:rPr lang="en-US" sz="2400" dirty="0" err="1" smtClean="0"/>
              <a:t>sexo</a:t>
            </a:r>
            <a:r>
              <a:rPr lang="en-US" sz="2400" dirty="0" smtClean="0"/>
              <a:t> </a:t>
            </a:r>
            <a:r>
              <a:rPr lang="en-US" sz="2400" dirty="0" err="1" smtClean="0"/>
              <a:t>masculino</a:t>
            </a:r>
            <a:r>
              <a:rPr lang="en-US" sz="2400" dirty="0" smtClean="0"/>
              <a:t> tem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progressão</a:t>
            </a:r>
            <a:r>
              <a:rPr lang="en-US" sz="2400" dirty="0" smtClean="0"/>
              <a:t> </a:t>
            </a:r>
            <a:r>
              <a:rPr lang="en-US" sz="2400" dirty="0" err="1" smtClean="0"/>
              <a:t>mais</a:t>
            </a:r>
            <a:r>
              <a:rPr lang="en-US" sz="2400" dirty="0" smtClean="0"/>
              <a:t> </a:t>
            </a:r>
            <a:r>
              <a:rPr lang="en-US" sz="2400" dirty="0" err="1" smtClean="0"/>
              <a:t>rápida</a:t>
            </a:r>
            <a:r>
              <a:rPr lang="en-US" sz="2400" dirty="0" smtClean="0"/>
              <a:t> e um </a:t>
            </a:r>
            <a:r>
              <a:rPr lang="en-US" sz="2400" dirty="0" err="1" smtClean="0"/>
              <a:t>prognóstico</a:t>
            </a:r>
            <a:r>
              <a:rPr lang="en-US" sz="2400" dirty="0" smtClean="0"/>
              <a:t> </a:t>
            </a:r>
            <a:r>
              <a:rPr lang="en-US" sz="2400" dirty="0" err="1" smtClean="0"/>
              <a:t>pior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124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400" dirty="0"/>
              <a:t>A maioria dos doentes são sintomáticos na altura do </a:t>
            </a:r>
            <a:r>
              <a:rPr lang="pt-PT" sz="2400" dirty="0" smtClean="0"/>
              <a:t>diagnóstico.</a:t>
            </a:r>
          </a:p>
          <a:p>
            <a:r>
              <a:rPr lang="pt-PT" sz="2400" dirty="0" smtClean="0"/>
              <a:t>Os </a:t>
            </a:r>
            <a:r>
              <a:rPr lang="pt-PT" sz="2400" dirty="0"/>
              <a:t>sintomas mais frequentes são fadiga, prurido e síndrome </a:t>
            </a:r>
            <a:r>
              <a:rPr lang="pt-PT" sz="2400" i="1" dirty="0" smtClean="0"/>
              <a:t>sicca.</a:t>
            </a:r>
          </a:p>
          <a:p>
            <a:r>
              <a:rPr lang="pt-PT" sz="2400" dirty="0" smtClean="0"/>
              <a:t>A </a:t>
            </a:r>
            <a:r>
              <a:rPr lang="pt-PT" sz="2400" dirty="0"/>
              <a:t>doença evolui rápida e invariavelmente para </a:t>
            </a:r>
            <a:r>
              <a:rPr lang="pt-PT" sz="2400" dirty="0" smtClean="0"/>
              <a:t>cirrose.</a:t>
            </a:r>
          </a:p>
          <a:p>
            <a:r>
              <a:rPr lang="pt-PT" sz="2400" dirty="0" smtClean="0"/>
              <a:t>A </a:t>
            </a:r>
            <a:r>
              <a:rPr lang="pt-PT" sz="2400" dirty="0"/>
              <a:t>severidade dos sintomas correlaciona-se com o estadio da doença.</a:t>
            </a:r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0"/>
          </p:nvPr>
        </p:nvSpPr>
        <p:spPr>
          <a:xfrm>
            <a:off x="-28619" y="908723"/>
            <a:ext cx="12301581" cy="1035465"/>
          </a:xfrm>
        </p:spPr>
        <p:txBody>
          <a:bodyPr>
            <a:normAutofit/>
          </a:bodyPr>
          <a:lstStyle/>
          <a:p>
            <a:r>
              <a:rPr lang="es-ES" sz="2800" dirty="0" err="1">
                <a:solidFill>
                  <a:srgbClr val="C00000"/>
                </a:solidFill>
              </a:rPr>
              <a:t>Quanto</a:t>
            </a:r>
            <a:r>
              <a:rPr lang="es-ES" sz="2800" dirty="0">
                <a:solidFill>
                  <a:srgbClr val="C00000"/>
                </a:solidFill>
              </a:rPr>
              <a:t> à </a:t>
            </a:r>
            <a:r>
              <a:rPr lang="es-ES" sz="2800" dirty="0" err="1">
                <a:solidFill>
                  <a:srgbClr val="C00000"/>
                </a:solidFill>
              </a:rPr>
              <a:t>história</a:t>
            </a:r>
            <a:r>
              <a:rPr lang="es-ES" sz="2800" dirty="0">
                <a:solidFill>
                  <a:srgbClr val="C00000"/>
                </a:solidFill>
              </a:rPr>
              <a:t> natural da </a:t>
            </a:r>
            <a:r>
              <a:rPr lang="es-ES" sz="2800" dirty="0" err="1">
                <a:solidFill>
                  <a:srgbClr val="C00000"/>
                </a:solidFill>
              </a:rPr>
              <a:t>doença</a:t>
            </a:r>
            <a:r>
              <a:rPr lang="es-ES" sz="2800" dirty="0">
                <a:solidFill>
                  <a:srgbClr val="C00000"/>
                </a:solidFill>
              </a:rPr>
              <a:t>, </a:t>
            </a:r>
            <a:r>
              <a:rPr lang="es-ES" sz="2800" dirty="0" err="1">
                <a:solidFill>
                  <a:srgbClr val="C00000"/>
                </a:solidFill>
              </a:rPr>
              <a:t>qual</a:t>
            </a:r>
            <a:r>
              <a:rPr lang="es-ES" sz="2800" dirty="0">
                <a:solidFill>
                  <a:srgbClr val="C00000"/>
                </a:solidFill>
              </a:rPr>
              <a:t> das </a:t>
            </a:r>
            <a:r>
              <a:rPr lang="es-ES" sz="2800" dirty="0" err="1">
                <a:solidFill>
                  <a:srgbClr val="C00000"/>
                </a:solidFill>
              </a:rPr>
              <a:t>seguintes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afirmações</a:t>
            </a:r>
            <a:r>
              <a:rPr lang="es-ES" sz="2800" dirty="0">
                <a:solidFill>
                  <a:srgbClr val="C00000"/>
                </a:solidFill>
              </a:rPr>
              <a:t> é </a:t>
            </a:r>
            <a:r>
              <a:rPr lang="es-ES" sz="2800" dirty="0" err="1">
                <a:solidFill>
                  <a:srgbClr val="C00000"/>
                </a:solidFill>
              </a:rPr>
              <a:t>verdadeira</a:t>
            </a:r>
            <a:r>
              <a:rPr lang="es-ES" sz="2800" dirty="0">
                <a:solidFill>
                  <a:srgbClr val="C00000"/>
                </a:solidFill>
              </a:rPr>
              <a:t>?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err="1" smtClean="0"/>
              <a:t>Pergunta</a:t>
            </a:r>
            <a:r>
              <a:rPr lang="es-ES" sz="3200" dirty="0" smtClean="0"/>
              <a:t> 3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358130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Historia</a:t>
            </a:r>
            <a:r>
              <a:rPr lang="en-US" sz="3200" dirty="0" smtClean="0"/>
              <a:t> natural</a:t>
            </a:r>
            <a:endParaRPr lang="en-US" sz="32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1387795" y="1716750"/>
            <a:ext cx="8915399" cy="3750503"/>
            <a:chOff x="706081" y="1270001"/>
            <a:chExt cx="9373872" cy="4110516"/>
          </a:xfrm>
        </p:grpSpPr>
        <p:sp>
          <p:nvSpPr>
            <p:cNvPr id="34" name="Shape 182"/>
            <p:cNvSpPr/>
            <p:nvPr/>
          </p:nvSpPr>
          <p:spPr>
            <a:xfrm>
              <a:off x="706081" y="2288217"/>
              <a:ext cx="2528985" cy="166136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63500">
              <a:solidFill>
                <a:srgbClr val="5B9BD5"/>
              </a:solidFill>
              <a:miter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tIns="34290" bIns="34290" anchor="ctr"/>
            <a:lstStyle/>
            <a:p>
              <a:pPr marL="0" marR="0" lvl="0" indent="0" algn="ctr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Silent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/>
              </a:r>
              <a:b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</a:b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phase</a:t>
              </a:r>
            </a:p>
          </p:txBody>
        </p:sp>
        <p:sp>
          <p:nvSpPr>
            <p:cNvPr id="35" name="Shape 183"/>
            <p:cNvSpPr/>
            <p:nvPr/>
          </p:nvSpPr>
          <p:spPr>
            <a:xfrm>
              <a:off x="3336472" y="2288217"/>
              <a:ext cx="3223500" cy="166136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63500">
              <a:solidFill>
                <a:srgbClr val="5B9BD5"/>
              </a:solidFill>
              <a:miter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tIns="34290" bIns="34290" anchor="ctr"/>
            <a:lstStyle/>
            <a:p>
              <a:pPr marL="0" marR="0" lvl="0" indent="0" algn="ctr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Asymptomatic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/>
              </a:r>
              <a:b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</a:b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phase</a:t>
              </a:r>
            </a:p>
          </p:txBody>
        </p:sp>
        <p:sp>
          <p:nvSpPr>
            <p:cNvPr id="36" name="Shape 184"/>
            <p:cNvSpPr/>
            <p:nvPr/>
          </p:nvSpPr>
          <p:spPr>
            <a:xfrm>
              <a:off x="6661377" y="2288217"/>
              <a:ext cx="1783389" cy="166136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63500">
              <a:solidFill>
                <a:srgbClr val="5B9BD5"/>
              </a:solidFill>
              <a:miter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tIns="34290" bIns="34290" anchor="ctr"/>
            <a:lstStyle/>
            <a:p>
              <a:pPr marL="0" marR="0" lvl="0" indent="0" algn="ctr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Symptomatic phase</a:t>
              </a:r>
            </a:p>
          </p:txBody>
        </p:sp>
        <p:sp>
          <p:nvSpPr>
            <p:cNvPr id="37" name="Shape 185"/>
            <p:cNvSpPr/>
            <p:nvPr/>
          </p:nvSpPr>
          <p:spPr>
            <a:xfrm>
              <a:off x="8546171" y="2288217"/>
              <a:ext cx="994564" cy="1661368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63500">
              <a:solidFill>
                <a:srgbClr val="5B9BD5"/>
              </a:solidFill>
              <a:miter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tIns="34290" bIns="34290" anchor="ctr"/>
            <a:lstStyle/>
            <a:p>
              <a:pPr marL="0" marR="0" lvl="0" indent="0" algn="ctr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Liver failure</a:t>
              </a:r>
            </a:p>
          </p:txBody>
        </p:sp>
        <p:sp>
          <p:nvSpPr>
            <p:cNvPr id="38" name="Shape 186"/>
            <p:cNvSpPr/>
            <p:nvPr/>
          </p:nvSpPr>
          <p:spPr>
            <a:xfrm>
              <a:off x="1460360" y="3615238"/>
              <a:ext cx="1685439" cy="756223"/>
            </a:xfrm>
            <a:prstGeom prst="rect">
              <a:avLst/>
            </a:prstGeom>
            <a:solidFill>
              <a:srgbClr val="ED7D31">
                <a:lumMod val="40000"/>
                <a:lumOff val="60000"/>
              </a:srgbClr>
            </a:solidFill>
            <a:ln w="63500">
              <a:solidFill>
                <a:srgbClr val="ED7D31"/>
              </a:solidFill>
              <a:miter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tIns="34290" bIns="34290" anchor="ctr"/>
            <a:lstStyle/>
            <a:p>
              <a:pPr marL="0" marR="0" lvl="0" indent="0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AMA+</a:t>
              </a:r>
            </a:p>
            <a:p>
              <a:pPr marL="0" marR="0" lvl="0" indent="0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N</a:t>
              </a:r>
              <a:r>
                <a:rPr kumimoji="0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ormal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 LFT</a:t>
              </a:r>
            </a:p>
          </p:txBody>
        </p:sp>
        <p:sp>
          <p:nvSpPr>
            <p:cNvPr id="39" name="Shape 190"/>
            <p:cNvSpPr/>
            <p:nvPr/>
          </p:nvSpPr>
          <p:spPr>
            <a:xfrm>
              <a:off x="8942955" y="1750573"/>
              <a:ext cx="1136998" cy="859681"/>
            </a:xfrm>
            <a:prstGeom prst="rect">
              <a:avLst/>
            </a:prstGeom>
            <a:solidFill>
              <a:srgbClr val="FFD479"/>
            </a:solidFill>
            <a:ln w="63500">
              <a:solidFill>
                <a:srgbClr val="FF9300"/>
              </a:solidFill>
              <a:miter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tIns="34290" bIns="34290" anchor="ctr"/>
            <a:lstStyle/>
            <a:p>
              <a:pPr marL="0" marR="0" lvl="0" indent="0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LT</a:t>
              </a:r>
            </a:p>
            <a:p>
              <a:pPr marL="0" marR="0" lvl="0" indent="0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D</a:t>
              </a:r>
              <a:r>
                <a:rPr kumimoji="0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eath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706081" y="5068497"/>
              <a:ext cx="8863647" cy="312020"/>
              <a:chOff x="1412162" y="10136975"/>
              <a:chExt cx="17727293" cy="624039"/>
            </a:xfrm>
          </p:grpSpPr>
          <p:sp>
            <p:nvSpPr>
              <p:cNvPr id="54" name="Shape 188"/>
              <p:cNvSpPr/>
              <p:nvPr/>
            </p:nvSpPr>
            <p:spPr>
              <a:xfrm>
                <a:off x="2983622" y="10449017"/>
                <a:ext cx="2340000" cy="1"/>
              </a:xfrm>
              <a:prstGeom prst="line">
                <a:avLst/>
              </a:prstGeom>
              <a:ln w="76200">
                <a:solidFill>
                  <a:srgbClr val="E7E6E6">
                    <a:lumMod val="25000"/>
                  </a:srgbClr>
                </a:solidFill>
                <a:miter/>
                <a:tailEnd type="triangle" len="sm"/>
              </a:ln>
            </p:spPr>
            <p:txBody>
              <a:bodyPr tIns="34290" bIns="34290"/>
              <a:lstStyle/>
              <a:p>
                <a:pPr marL="0" marR="0" lvl="0" indent="0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endParaRPr>
              </a:p>
            </p:txBody>
          </p:sp>
          <p:sp>
            <p:nvSpPr>
              <p:cNvPr id="55" name="Shape 192"/>
              <p:cNvSpPr/>
              <p:nvPr/>
            </p:nvSpPr>
            <p:spPr>
              <a:xfrm>
                <a:off x="5357580" y="10449017"/>
                <a:ext cx="3420000" cy="1"/>
              </a:xfrm>
              <a:prstGeom prst="line">
                <a:avLst/>
              </a:prstGeom>
              <a:ln w="76200">
                <a:solidFill>
                  <a:srgbClr val="E7E6E6">
                    <a:lumMod val="25000"/>
                  </a:srgbClr>
                </a:solidFill>
                <a:miter/>
                <a:headEnd type="triangle" len="sm"/>
                <a:tailEnd type="triangle" len="sm"/>
              </a:ln>
            </p:spPr>
            <p:txBody>
              <a:bodyPr tIns="34290" bIns="34290"/>
              <a:lstStyle/>
              <a:p>
                <a:pPr marL="0" marR="0" lvl="0" indent="0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endParaRPr>
              </a:p>
            </p:txBody>
          </p:sp>
          <p:sp>
            <p:nvSpPr>
              <p:cNvPr id="56" name="Shape 193"/>
              <p:cNvSpPr/>
              <p:nvPr/>
            </p:nvSpPr>
            <p:spPr>
              <a:xfrm>
                <a:off x="1412162" y="10449017"/>
                <a:ext cx="1476000" cy="1"/>
              </a:xfrm>
              <a:prstGeom prst="line">
                <a:avLst/>
              </a:prstGeom>
              <a:ln w="76200">
                <a:solidFill>
                  <a:srgbClr val="E7E6E6">
                    <a:lumMod val="25000"/>
                  </a:srgbClr>
                </a:solidFill>
                <a:custDash>
                  <a:ds d="200000" sp="200000"/>
                </a:custDash>
                <a:miter lim="400000"/>
              </a:ln>
            </p:spPr>
            <p:txBody>
              <a:bodyPr tIns="34290" bIns="34290"/>
              <a:lstStyle/>
              <a:p>
                <a:pPr marL="0" marR="0" lvl="0" indent="0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endParaRPr>
              </a:p>
            </p:txBody>
          </p:sp>
          <p:sp>
            <p:nvSpPr>
              <p:cNvPr id="57" name="Shape 194"/>
              <p:cNvSpPr/>
              <p:nvPr/>
            </p:nvSpPr>
            <p:spPr>
              <a:xfrm>
                <a:off x="8811538" y="10449017"/>
                <a:ext cx="3420000" cy="1"/>
              </a:xfrm>
              <a:prstGeom prst="line">
                <a:avLst/>
              </a:prstGeom>
              <a:ln w="76200">
                <a:solidFill>
                  <a:srgbClr val="E7E6E6">
                    <a:lumMod val="25000"/>
                  </a:srgbClr>
                </a:solidFill>
                <a:miter/>
                <a:headEnd type="triangle" len="sm"/>
                <a:tailEnd type="triangle" len="sm"/>
              </a:ln>
            </p:spPr>
            <p:txBody>
              <a:bodyPr tIns="34290" bIns="34290"/>
              <a:lstStyle/>
              <a:p>
                <a:pPr marL="0" marR="0" lvl="0" indent="0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endParaRPr>
              </a:p>
            </p:txBody>
          </p:sp>
          <p:sp>
            <p:nvSpPr>
              <p:cNvPr id="58" name="Shape 195"/>
              <p:cNvSpPr/>
              <p:nvPr/>
            </p:nvSpPr>
            <p:spPr>
              <a:xfrm>
                <a:off x="12265496" y="10449017"/>
                <a:ext cx="3420000" cy="1"/>
              </a:xfrm>
              <a:prstGeom prst="line">
                <a:avLst/>
              </a:prstGeom>
              <a:ln w="76200">
                <a:solidFill>
                  <a:srgbClr val="E7E6E6">
                    <a:lumMod val="25000"/>
                  </a:srgbClr>
                </a:solidFill>
                <a:miter/>
                <a:headEnd type="triangle" len="sm"/>
                <a:tailEnd type="triangle" len="sm"/>
              </a:ln>
            </p:spPr>
            <p:txBody>
              <a:bodyPr tIns="34290" bIns="34290"/>
              <a:lstStyle/>
              <a:p>
                <a:pPr marL="0" marR="0" lvl="0" indent="0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endParaRPr>
              </a:p>
            </p:txBody>
          </p:sp>
          <p:sp>
            <p:nvSpPr>
              <p:cNvPr id="59" name="Shape 196"/>
              <p:cNvSpPr/>
              <p:nvPr/>
            </p:nvSpPr>
            <p:spPr>
              <a:xfrm>
                <a:off x="15719455" y="10449017"/>
                <a:ext cx="3420000" cy="1"/>
              </a:xfrm>
              <a:prstGeom prst="line">
                <a:avLst/>
              </a:prstGeom>
              <a:ln w="76200">
                <a:solidFill>
                  <a:srgbClr val="E7E6E6">
                    <a:lumMod val="25000"/>
                  </a:srgbClr>
                </a:solidFill>
                <a:miter/>
                <a:headEnd type="triangle" len="sm"/>
                <a:tailEnd type="triangle" len="sm"/>
              </a:ln>
            </p:spPr>
            <p:txBody>
              <a:bodyPr tIns="34290" bIns="34290"/>
              <a:lstStyle/>
              <a:p>
                <a:pPr marL="0" marR="0" lvl="0" indent="0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endParaRPr>
              </a:p>
            </p:txBody>
          </p:sp>
          <p:sp>
            <p:nvSpPr>
              <p:cNvPr id="60" name="Shape 197"/>
              <p:cNvSpPr/>
              <p:nvPr/>
            </p:nvSpPr>
            <p:spPr>
              <a:xfrm>
                <a:off x="6081127" y="10136975"/>
                <a:ext cx="1949712" cy="624039"/>
              </a:xfrm>
              <a:prstGeom prst="rect">
                <a:avLst/>
              </a:prstGeom>
              <a:solidFill>
                <a:srgbClr val="FFFFFF"/>
              </a:solidFill>
              <a:ln w="25400">
                <a:noFill/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tIns="34290" bIns="34290" anchor="ctr">
                <a:spAutoFit/>
              </a:bodyPr>
              <a:lstStyle>
                <a:lvl1pPr algn="ctr">
                  <a:defRPr sz="2900" b="1" i="1"/>
                </a:lvl1pPr>
              </a:lstStyle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+mj-lt"/>
                    <a:sym typeface="Arial"/>
                  </a:rPr>
                  <a:t>D</a:t>
                </a:r>
                <a:r>
                  <a:rPr kumimoji="0" sz="14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+mj-lt"/>
                    <a:sym typeface="Arial"/>
                  </a:rPr>
                  <a:t>ecade</a:t>
                </a:r>
                <a:endParaRPr kumimoji="0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+mj-lt"/>
                  <a:sym typeface="Arial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97430" y="3949585"/>
              <a:ext cx="2663190" cy="853049"/>
              <a:chOff x="4594860" y="7899169"/>
              <a:chExt cx="5326380" cy="1706097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4606159" y="8742920"/>
                <a:ext cx="11561" cy="851930"/>
              </a:xfrm>
              <a:prstGeom prst="line">
                <a:avLst/>
              </a:prstGeom>
              <a:noFill/>
              <a:ln w="762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4594860" y="9605266"/>
                <a:ext cx="5326380" cy="0"/>
              </a:xfrm>
              <a:prstGeom prst="line">
                <a:avLst/>
              </a:prstGeom>
              <a:noFill/>
              <a:ln w="762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9896443" y="7899169"/>
                <a:ext cx="0" cy="1676745"/>
              </a:xfrm>
              <a:prstGeom prst="line">
                <a:avLst/>
              </a:prstGeom>
              <a:noFill/>
              <a:ln w="76200" cap="flat" cmpd="sng" algn="ctr">
                <a:solidFill>
                  <a:srgbClr val="5B9BD5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42" name="Group 41"/>
            <p:cNvGrpSpPr/>
            <p:nvPr/>
          </p:nvGrpSpPr>
          <p:grpSpPr>
            <a:xfrm>
              <a:off x="5561654" y="1270001"/>
              <a:ext cx="2016000" cy="1021292"/>
              <a:chOff x="11123307" y="2011012"/>
              <a:chExt cx="4032000" cy="2571573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rot="10800000" flipH="1" flipV="1">
                <a:off x="11150576" y="2011012"/>
                <a:ext cx="0" cy="1676745"/>
              </a:xfrm>
              <a:prstGeom prst="line">
                <a:avLst/>
              </a:prstGeom>
              <a:noFill/>
              <a:ln w="76200" cap="flat" cmpd="sng" algn="ctr">
                <a:solidFill>
                  <a:srgbClr val="5B9BD5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>
              <a:xfrm flipH="1" flipV="1">
                <a:off x="15125002" y="2026586"/>
                <a:ext cx="11562" cy="2555999"/>
              </a:xfrm>
              <a:prstGeom prst="line">
                <a:avLst/>
              </a:prstGeom>
              <a:noFill/>
              <a:ln w="76200" cap="flat" cmpd="sng" algn="ctr">
                <a:solidFill>
                  <a:srgbClr val="5B9BD5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>
              <a:xfrm rot="10800000">
                <a:off x="11123307" y="2041894"/>
                <a:ext cx="4032000" cy="0"/>
              </a:xfrm>
              <a:prstGeom prst="line">
                <a:avLst/>
              </a:prstGeom>
              <a:noFill/>
              <a:ln w="762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3" name="Shape 187"/>
            <p:cNvSpPr/>
            <p:nvPr/>
          </p:nvSpPr>
          <p:spPr>
            <a:xfrm>
              <a:off x="4730345" y="1843879"/>
              <a:ext cx="1733670" cy="673068"/>
            </a:xfrm>
            <a:prstGeom prst="rect">
              <a:avLst/>
            </a:prstGeom>
            <a:solidFill>
              <a:srgbClr val="ED7D31">
                <a:lumMod val="40000"/>
                <a:lumOff val="60000"/>
              </a:srgbClr>
            </a:solidFill>
            <a:ln w="63500">
              <a:solidFill>
                <a:srgbClr val="ED7D31"/>
              </a:solidFill>
              <a:miter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tIns="34290" bIns="34290" anchor="ctr"/>
            <a:lstStyle/>
            <a:p>
              <a:pPr marL="85725" marR="0" lvl="0" indent="-85725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✓"/>
                <a:tabLst/>
                <a:defRPr/>
              </a:pP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AMA+</a:t>
              </a:r>
            </a:p>
            <a:p>
              <a:pPr marL="85725" marR="0" lvl="0" indent="-85725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✓"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A</a:t>
              </a:r>
              <a:r>
                <a:rPr kumimoji="0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bnormal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 LFT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8362394" y="3949585"/>
              <a:ext cx="667306" cy="638351"/>
              <a:chOff x="4594860" y="7899169"/>
              <a:chExt cx="5326380" cy="1706097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4594860" y="9605266"/>
                <a:ext cx="5326380" cy="0"/>
              </a:xfrm>
              <a:prstGeom prst="line">
                <a:avLst/>
              </a:prstGeom>
              <a:noFill/>
              <a:ln w="762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>
              <a:xfrm flipH="1" flipV="1">
                <a:off x="9896443" y="7899169"/>
                <a:ext cx="0" cy="1676745"/>
              </a:xfrm>
              <a:prstGeom prst="line">
                <a:avLst/>
              </a:prstGeom>
              <a:noFill/>
              <a:ln w="76200" cap="flat" cmpd="sng" algn="ctr">
                <a:solidFill>
                  <a:srgbClr val="5B9BD5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45" name="Shape 189"/>
            <p:cNvSpPr/>
            <p:nvPr/>
          </p:nvSpPr>
          <p:spPr>
            <a:xfrm>
              <a:off x="6738611" y="3579082"/>
              <a:ext cx="1624921" cy="1208876"/>
            </a:xfrm>
            <a:prstGeom prst="rect">
              <a:avLst/>
            </a:prstGeom>
            <a:solidFill>
              <a:sysClr val="windowText" lastClr="000000">
                <a:lumMod val="20000"/>
                <a:lumOff val="80000"/>
              </a:sysClr>
            </a:solidFill>
            <a:ln w="63500">
              <a:solidFill>
                <a:sysClr val="windowText" lastClr="000000">
                  <a:lumMod val="60000"/>
                  <a:lumOff val="40000"/>
                </a:sysClr>
              </a:solidFill>
              <a:miter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tIns="34290" bIns="34290" anchor="ctr"/>
            <a:lstStyle/>
            <a:p>
              <a:pPr marL="133350" marR="0" lvl="0" indent="-133350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✓"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F</a:t>
              </a:r>
              <a:r>
                <a:rPr kumimoji="0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atigue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endParaRPr>
            </a:p>
            <a:p>
              <a:pPr marL="133350" marR="0" lvl="0" indent="-133350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✓"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P</a:t>
              </a:r>
              <a:r>
                <a:rPr kumimoji="0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ruritus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endParaRPr>
            </a:p>
            <a:p>
              <a:pPr marL="133350" marR="0" lvl="0" indent="-133350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Char char="✓"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P</a:t>
              </a:r>
              <a:r>
                <a:rPr kumimoji="0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ortal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+mj-lt"/>
                  <a:sym typeface="Arial"/>
                </a:rPr>
                <a:t> hypertension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69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Apresentacao</a:t>
            </a:r>
            <a:r>
              <a:rPr lang="en-US" sz="3200" dirty="0" smtClean="0"/>
              <a:t> </a:t>
            </a:r>
            <a:r>
              <a:rPr lang="en-US" sz="3200" dirty="0" err="1" smtClean="0"/>
              <a:t>clinica</a:t>
            </a:r>
            <a:endParaRPr lang="en-US" sz="3200" dirty="0"/>
          </a:p>
        </p:txBody>
      </p:sp>
      <p:graphicFrame>
        <p:nvGraphicFramePr>
          <p:cNvPr id="9" name="Chart 204"/>
          <p:cNvGraphicFramePr/>
          <p:nvPr>
            <p:extLst>
              <p:ext uri="{D42A27DB-BD31-4B8C-83A1-F6EECF244321}">
                <p14:modId xmlns:p14="http://schemas.microsoft.com/office/powerpoint/2010/main" val="196873027"/>
              </p:ext>
            </p:extLst>
          </p:nvPr>
        </p:nvGraphicFramePr>
        <p:xfrm>
          <a:off x="2436998" y="1626394"/>
          <a:ext cx="3605213" cy="3605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hape 202"/>
          <p:cNvSpPr/>
          <p:nvPr/>
        </p:nvSpPr>
        <p:spPr>
          <a:xfrm>
            <a:off x="6204180" y="2875002"/>
            <a:ext cx="3826085" cy="1107996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34290" bIns="34290" anchor="ctr">
            <a:spAutoFit/>
          </a:bodyPr>
          <a:lstStyle/>
          <a:p>
            <a:pPr marL="0" marR="0" lvl="0" indent="0" defTabSz="68580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1"/>
            </a:pPr>
            <a:r>
              <a:rPr kumimoji="0" lang="en-GB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CBP </a:t>
            </a:r>
            <a:r>
              <a:rPr kumimoji="0" lang="en-GB" sz="1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assintomático</a:t>
            </a:r>
            <a:r>
              <a:rPr kumimoji="0" lang="en-GB" sz="1500" b="1" i="0" u="none" strike="noStrike" kern="0" cap="none" spc="0" normalizeH="0" noProof="0" dirty="0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= </a:t>
            </a:r>
            <a:r>
              <a:rPr kumimoji="0" lang="en-GB" sz="1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diagnóstico</a:t>
            </a:r>
            <a:r>
              <a:rPr kumimoji="0" lang="en-GB" sz="1500" b="1" i="0" u="none" strike="noStrike" kern="0" cap="none" spc="0" normalizeH="0" noProof="0" dirty="0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 laboratorial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2D4362"/>
              </a:solidFill>
              <a:effectLst/>
              <a:uLnTx/>
              <a:uFillTx/>
              <a:sym typeface="Arial"/>
            </a:endParaRPr>
          </a:p>
          <a:p>
            <a:pPr marL="285750" marR="0" lvl="0" indent="-285750" defTabSz="68580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tabLst/>
              <a:defRPr sz="4300"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 </a:t>
            </a:r>
            <a:r>
              <a:rPr lang="en-GB" sz="1500" kern="0" dirty="0" err="1" smtClean="0">
                <a:solidFill>
                  <a:srgbClr val="2D4362"/>
                </a:solidFill>
                <a:sym typeface="Arial"/>
              </a:rPr>
              <a:t>Elevação</a:t>
            </a:r>
            <a:r>
              <a:rPr lang="en-GB" sz="1500" kern="0" dirty="0" smtClean="0">
                <a:solidFill>
                  <a:srgbClr val="2D4362"/>
                </a:solidFill>
                <a:sym typeface="Arial"/>
              </a:rPr>
              <a:t> FA </a:t>
            </a:r>
            <a:r>
              <a:rPr kumimoji="0" lang="en-GB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e/</a:t>
            </a:r>
            <a:r>
              <a:rPr kumimoji="0" lang="en-GB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ou</a:t>
            </a:r>
            <a:r>
              <a:rPr kumimoji="0" lang="en-GB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 γ-GT</a:t>
            </a:r>
            <a:r>
              <a:rPr lang="en-GB" sz="1500" kern="0" dirty="0">
                <a:solidFill>
                  <a:srgbClr val="2D4362"/>
                </a:solidFill>
                <a:sym typeface="Arial"/>
              </a:rPr>
              <a:t>.</a:t>
            </a:r>
            <a:endParaRPr kumimoji="0" lang="en-GB" sz="1500" b="0" i="0" u="none" strike="noStrike" kern="0" cap="none" spc="0" normalizeH="0" baseline="0" noProof="0" dirty="0" smtClean="0">
              <a:ln>
                <a:noFill/>
              </a:ln>
              <a:solidFill>
                <a:srgbClr val="2D4362"/>
              </a:solidFill>
              <a:effectLst/>
              <a:uLnTx/>
              <a:uFillTx/>
              <a:sym typeface="Arial"/>
            </a:endParaRPr>
          </a:p>
          <a:p>
            <a:pPr marL="285750" marR="0" lvl="0" indent="-285750" defTabSz="68580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tabLst/>
              <a:defRPr sz="4300"/>
            </a:pPr>
            <a:r>
              <a:rPr lang="en-GB" sz="1500" kern="0" dirty="0">
                <a:solidFill>
                  <a:srgbClr val="2D4362"/>
                </a:solidFill>
                <a:sym typeface="Arial"/>
              </a:rPr>
              <a:t> </a:t>
            </a:r>
            <a:r>
              <a:rPr kumimoji="0" lang="en-GB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Deteç</a:t>
            </a:r>
            <a:r>
              <a:rPr lang="en-GB" sz="1500" kern="0" dirty="0" err="1" smtClean="0">
                <a:solidFill>
                  <a:srgbClr val="2D4362"/>
                </a:solidFill>
                <a:sym typeface="Arial"/>
              </a:rPr>
              <a:t>ã</a:t>
            </a:r>
            <a:r>
              <a:rPr kumimoji="0" lang="en-GB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o</a:t>
            </a:r>
            <a:r>
              <a:rPr kumimoji="0" lang="en-GB" sz="1500" b="0" i="0" u="none" strike="noStrike" kern="0" cap="none" spc="0" normalizeH="0" noProof="0" dirty="0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 incidental de AMA.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2D4362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172" y="2786904"/>
            <a:ext cx="12746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kern="0" dirty="0" err="1" smtClean="0">
                <a:solidFill>
                  <a:srgbClr val="2D4362"/>
                </a:solidFill>
                <a:sym typeface="Arial"/>
              </a:rPr>
              <a:t>Sintomático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2D4362"/>
              </a:solidFill>
              <a:effectLst/>
              <a:uLnTx/>
              <a:uFillTx/>
              <a:sym typeface="Arial"/>
            </a:endParaRPr>
          </a:p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33%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1849" y="3738283"/>
            <a:ext cx="14489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Assintomático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2D4362"/>
              </a:solidFill>
              <a:effectLst/>
              <a:uLnTx/>
              <a:uFillTx/>
              <a:sym typeface="Arial"/>
            </a:endParaRPr>
          </a:p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sym typeface="Arial"/>
              </a:rPr>
              <a:t>67%</a:t>
            </a:r>
          </a:p>
        </p:txBody>
      </p:sp>
    </p:spTree>
    <p:extLst>
      <p:ext uri="{BB962C8B-B14F-4D97-AF65-F5344CB8AC3E}">
        <p14:creationId xmlns:p14="http://schemas.microsoft.com/office/powerpoint/2010/main" val="1076026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idx="10"/>
          </p:nvPr>
        </p:nvSpPr>
        <p:spPr>
          <a:xfrm>
            <a:off x="609600" y="1015674"/>
            <a:ext cx="5999989" cy="4645574"/>
          </a:xfrm>
        </p:spPr>
        <p:txBody>
          <a:bodyPr/>
          <a:lstStyle/>
          <a:p>
            <a:r>
              <a:rPr lang="es-ES" sz="2400" dirty="0" err="1" smtClean="0"/>
              <a:t>Sintomas</a:t>
            </a:r>
            <a:r>
              <a:rPr lang="es-ES" sz="2400" dirty="0" smtClean="0"/>
              <a:t>:</a:t>
            </a:r>
            <a:endParaRPr lang="es-ES" sz="2400" dirty="0"/>
          </a:p>
          <a:p>
            <a:pPr lvl="1"/>
            <a:r>
              <a:rPr lang="en-GB" sz="2400" dirty="0" err="1" smtClean="0">
                <a:solidFill>
                  <a:srgbClr val="004586"/>
                </a:solidFill>
              </a:rPr>
              <a:t>Fadiga</a:t>
            </a:r>
            <a:r>
              <a:rPr lang="en-GB" sz="2400" dirty="0" smtClean="0">
                <a:solidFill>
                  <a:srgbClr val="004586"/>
                </a:solidFill>
              </a:rPr>
              <a:t>.</a:t>
            </a:r>
          </a:p>
          <a:p>
            <a:pPr lvl="1"/>
            <a:r>
              <a:rPr lang="en-GB" sz="2400" dirty="0" err="1" smtClean="0">
                <a:solidFill>
                  <a:srgbClr val="004586"/>
                </a:solidFill>
              </a:rPr>
              <a:t>Prurido</a:t>
            </a:r>
            <a:r>
              <a:rPr lang="en-GB" sz="2400" dirty="0" smtClean="0">
                <a:solidFill>
                  <a:srgbClr val="004586"/>
                </a:solidFill>
              </a:rPr>
              <a:t>.</a:t>
            </a:r>
          </a:p>
          <a:p>
            <a:pPr lvl="1"/>
            <a:r>
              <a:rPr lang="en-GB" sz="2400" dirty="0" err="1" smtClean="0">
                <a:solidFill>
                  <a:srgbClr val="004586"/>
                </a:solidFill>
              </a:rPr>
              <a:t>Síndrome</a:t>
            </a:r>
            <a:r>
              <a:rPr lang="en-GB" sz="2400" dirty="0" smtClean="0">
                <a:solidFill>
                  <a:srgbClr val="004586"/>
                </a:solidFill>
              </a:rPr>
              <a:t> </a:t>
            </a:r>
            <a:r>
              <a:rPr lang="en-GB" sz="2400" i="1" dirty="0" err="1" smtClean="0">
                <a:solidFill>
                  <a:srgbClr val="004586"/>
                </a:solidFill>
              </a:rPr>
              <a:t>sicca</a:t>
            </a:r>
            <a:r>
              <a:rPr lang="en-GB" sz="2400" i="1" dirty="0" smtClean="0">
                <a:solidFill>
                  <a:srgbClr val="004586"/>
                </a:solidFill>
              </a:rPr>
              <a:t>.</a:t>
            </a:r>
            <a:endParaRPr lang="en-GB" sz="2400" i="1" dirty="0">
              <a:solidFill>
                <a:srgbClr val="004586"/>
              </a:solidFill>
            </a:endParaRPr>
          </a:p>
          <a:p>
            <a:pPr lvl="1"/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contenido 7"/>
          <p:cNvSpPr>
            <a:spLocks noGrp="1"/>
          </p:cNvSpPr>
          <p:nvPr>
            <p:ph idx="13"/>
          </p:nvPr>
        </p:nvSpPr>
        <p:spPr>
          <a:xfrm>
            <a:off x="7255371" y="1015674"/>
            <a:ext cx="5384800" cy="4645574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Sinais</a:t>
            </a:r>
            <a:endParaRPr lang="es-ES" sz="2400" dirty="0" smtClean="0"/>
          </a:p>
          <a:p>
            <a:pPr lvl="1"/>
            <a:r>
              <a:rPr lang="en-GB" sz="2400" dirty="0" err="1" smtClean="0">
                <a:solidFill>
                  <a:srgbClr val="004586"/>
                </a:solidFill>
              </a:rPr>
              <a:t>Xantoma</a:t>
            </a:r>
            <a:r>
              <a:rPr lang="en-GB" sz="2400" dirty="0" smtClean="0">
                <a:solidFill>
                  <a:srgbClr val="004586"/>
                </a:solidFill>
              </a:rPr>
              <a:t>/</a:t>
            </a:r>
            <a:r>
              <a:rPr lang="en-GB" sz="2400" dirty="0" err="1" smtClean="0">
                <a:solidFill>
                  <a:srgbClr val="004586"/>
                </a:solidFill>
              </a:rPr>
              <a:t>xantelasma</a:t>
            </a:r>
            <a:r>
              <a:rPr lang="en-GB" sz="2400" dirty="0" smtClean="0">
                <a:solidFill>
                  <a:srgbClr val="004586"/>
                </a:solidFill>
              </a:rPr>
              <a:t>.</a:t>
            </a:r>
          </a:p>
          <a:p>
            <a:pPr lvl="1"/>
            <a:r>
              <a:rPr lang="en-GB" sz="2400" dirty="0" err="1" smtClean="0">
                <a:solidFill>
                  <a:srgbClr val="004586"/>
                </a:solidFill>
              </a:rPr>
              <a:t>Hipertensão</a:t>
            </a:r>
            <a:r>
              <a:rPr lang="en-GB" sz="2400" dirty="0" smtClean="0">
                <a:solidFill>
                  <a:srgbClr val="004586"/>
                </a:solidFill>
              </a:rPr>
              <a:t> portal.</a:t>
            </a:r>
          </a:p>
          <a:p>
            <a:pPr lvl="1"/>
            <a:r>
              <a:rPr lang="en-GB" sz="2400" dirty="0" err="1" smtClean="0">
                <a:solidFill>
                  <a:srgbClr val="004586"/>
                </a:solidFill>
              </a:rPr>
              <a:t>Doença</a:t>
            </a:r>
            <a:r>
              <a:rPr lang="en-GB" sz="2400" dirty="0" smtClean="0">
                <a:solidFill>
                  <a:srgbClr val="004586"/>
                </a:solidFill>
              </a:rPr>
              <a:t> </a:t>
            </a:r>
            <a:r>
              <a:rPr lang="pt-PT" sz="2400" dirty="0" smtClean="0">
                <a:solidFill>
                  <a:srgbClr val="004586"/>
                </a:solidFill>
              </a:rPr>
              <a:t>óssea.</a:t>
            </a:r>
          </a:p>
          <a:p>
            <a:pPr lvl="1"/>
            <a:r>
              <a:rPr lang="en-GB" sz="2400" dirty="0" err="1" smtClean="0">
                <a:solidFill>
                  <a:srgbClr val="004586"/>
                </a:solidFill>
              </a:rPr>
              <a:t>Dislipidemia</a:t>
            </a:r>
            <a:r>
              <a:rPr lang="en-GB" sz="2400" dirty="0" smtClean="0">
                <a:solidFill>
                  <a:srgbClr val="004586"/>
                </a:solidFill>
              </a:rPr>
              <a:t>.</a:t>
            </a:r>
          </a:p>
          <a:p>
            <a:pPr lvl="1"/>
            <a:r>
              <a:rPr lang="en-GB" sz="2400" dirty="0" err="1" smtClean="0">
                <a:solidFill>
                  <a:srgbClr val="004586"/>
                </a:solidFill>
              </a:rPr>
              <a:t>Deficiência</a:t>
            </a:r>
            <a:r>
              <a:rPr lang="en-GB" sz="2400" dirty="0" smtClean="0">
                <a:solidFill>
                  <a:srgbClr val="004586"/>
                </a:solidFill>
              </a:rPr>
              <a:t> </a:t>
            </a:r>
            <a:r>
              <a:rPr lang="en-GB" sz="2400" dirty="0">
                <a:solidFill>
                  <a:srgbClr val="004586"/>
                </a:solidFill>
              </a:rPr>
              <a:t>de </a:t>
            </a:r>
            <a:r>
              <a:rPr lang="en-GB" sz="2400" dirty="0" err="1">
                <a:solidFill>
                  <a:srgbClr val="004586"/>
                </a:solidFill>
              </a:rPr>
              <a:t>vitaminas</a:t>
            </a:r>
            <a:r>
              <a:rPr lang="en-GB" sz="2400" dirty="0">
                <a:solidFill>
                  <a:srgbClr val="004586"/>
                </a:solidFill>
              </a:rPr>
              <a:t> </a:t>
            </a:r>
            <a:r>
              <a:rPr lang="en-GB" sz="2400" dirty="0" err="1" smtClean="0">
                <a:solidFill>
                  <a:srgbClr val="004586"/>
                </a:solidFill>
              </a:rPr>
              <a:t>lipossolúveis</a:t>
            </a:r>
            <a:r>
              <a:rPr lang="en-GB" sz="2400" dirty="0" smtClean="0">
                <a:solidFill>
                  <a:srgbClr val="004586"/>
                </a:solidFill>
              </a:rPr>
              <a:t>.</a:t>
            </a:r>
            <a:endParaRPr lang="en-GB" sz="2400" dirty="0">
              <a:solidFill>
                <a:srgbClr val="004586"/>
              </a:solidFill>
            </a:endParaRPr>
          </a:p>
          <a:p>
            <a:pPr lvl="1"/>
            <a:endParaRPr lang="es-ES" sz="24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Manifestaçoes</a:t>
            </a:r>
            <a:r>
              <a:rPr lang="en-US" sz="3200" dirty="0" smtClean="0"/>
              <a:t> </a:t>
            </a:r>
            <a:r>
              <a:rPr lang="en-US" sz="3200" dirty="0" err="1"/>
              <a:t>clinicas</a:t>
            </a:r>
            <a:endParaRPr lang="es-ES" sz="3200" dirty="0"/>
          </a:p>
        </p:txBody>
      </p:sp>
      <p:sp>
        <p:nvSpPr>
          <p:cNvPr id="9" name="Shape 211"/>
          <p:cNvSpPr/>
          <p:nvPr/>
        </p:nvSpPr>
        <p:spPr>
          <a:xfrm>
            <a:off x="4482250" y="1895957"/>
            <a:ext cx="2530233" cy="1054135"/>
          </a:xfrm>
          <a:prstGeom prst="rect">
            <a:avLst/>
          </a:prstGeom>
          <a:solidFill>
            <a:srgbClr val="5B9BD5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34290" bIns="34290">
            <a:spAutoFit/>
          </a:bodyPr>
          <a:lstStyle>
            <a:lvl1pPr>
              <a:defRPr b="1"/>
            </a:lvl1pPr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Não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relacionados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com o </a:t>
            </a:r>
            <a:r>
              <a:rPr kumimoji="0" lang="en-GB" sz="1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estadio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GB" sz="1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histológico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GB" sz="1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avançado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da </a:t>
            </a:r>
            <a:r>
              <a:rPr kumimoji="0" lang="en-GB" sz="1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doença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GB" sz="1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hepática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239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400" dirty="0"/>
              <a:t>A presença de anticorpos anti-mitocondriais é suficiente para fazer o diagnóstico de </a:t>
            </a:r>
            <a:r>
              <a:rPr lang="pt-PT" sz="2400" dirty="0" smtClean="0"/>
              <a:t>CBP.</a:t>
            </a:r>
          </a:p>
          <a:p>
            <a:r>
              <a:rPr lang="pt-PT" sz="2400" dirty="0" smtClean="0"/>
              <a:t>A </a:t>
            </a:r>
            <a:r>
              <a:rPr lang="pt-PT" sz="2400" dirty="0"/>
              <a:t>biópsia hepática é </a:t>
            </a:r>
            <a:r>
              <a:rPr lang="pt-PT" sz="2400" dirty="0" smtClean="0"/>
              <a:t>obrigatória.</a:t>
            </a:r>
          </a:p>
          <a:p>
            <a:r>
              <a:rPr lang="pt-PT" sz="2400" dirty="0" smtClean="0"/>
              <a:t>A </a:t>
            </a:r>
            <a:r>
              <a:rPr lang="pt-PT" sz="2400" dirty="0"/>
              <a:t>ausência de anticorpos anti-mitocondriais exclui o diagnóstico de </a:t>
            </a:r>
            <a:r>
              <a:rPr lang="pt-PT" sz="2400" dirty="0" smtClean="0"/>
              <a:t>CBP.</a:t>
            </a:r>
          </a:p>
          <a:p>
            <a:r>
              <a:rPr lang="pt-PT" sz="2400" dirty="0" smtClean="0"/>
              <a:t>A </a:t>
            </a:r>
            <a:r>
              <a:rPr lang="pt-PT" sz="2400" dirty="0"/>
              <a:t>biopsia hepática pode ser útil para avaliar a atividade e estadiar a </a:t>
            </a:r>
            <a:r>
              <a:rPr lang="pt-PT" sz="2400" dirty="0" smtClean="0"/>
              <a:t>doença.</a:t>
            </a:r>
            <a:endParaRPr lang="pt-PT" sz="2400" dirty="0"/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0"/>
          </p:nvPr>
        </p:nvSpPr>
        <p:spPr>
          <a:xfrm>
            <a:off x="963084" y="1241407"/>
            <a:ext cx="10363200" cy="1035465"/>
          </a:xfrm>
        </p:spPr>
        <p:txBody>
          <a:bodyPr/>
          <a:lstStyle/>
          <a:p>
            <a:r>
              <a:rPr lang="es-ES" sz="2800" dirty="0" err="1">
                <a:solidFill>
                  <a:srgbClr val="C00000"/>
                </a:solidFill>
              </a:rPr>
              <a:t>Quanto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ao</a:t>
            </a:r>
            <a:r>
              <a:rPr lang="es-ES" sz="2800" dirty="0">
                <a:solidFill>
                  <a:srgbClr val="C00000"/>
                </a:solidFill>
              </a:rPr>
              <a:t> diagnóstico da </a:t>
            </a:r>
            <a:r>
              <a:rPr lang="es-ES" sz="2800" dirty="0" err="1">
                <a:solidFill>
                  <a:srgbClr val="C00000"/>
                </a:solidFill>
              </a:rPr>
              <a:t>colangite</a:t>
            </a:r>
            <a:r>
              <a:rPr lang="es-ES" sz="2800" dirty="0">
                <a:solidFill>
                  <a:srgbClr val="C00000"/>
                </a:solidFill>
              </a:rPr>
              <a:t> biliar </a:t>
            </a:r>
            <a:r>
              <a:rPr lang="es-ES" sz="2800" dirty="0" err="1">
                <a:solidFill>
                  <a:srgbClr val="C00000"/>
                </a:solidFill>
              </a:rPr>
              <a:t>primária</a:t>
            </a:r>
            <a:r>
              <a:rPr lang="es-ES" sz="2800" dirty="0">
                <a:solidFill>
                  <a:srgbClr val="C00000"/>
                </a:solidFill>
              </a:rPr>
              <a:t>, </a:t>
            </a:r>
            <a:r>
              <a:rPr lang="es-ES" sz="2800" dirty="0" err="1">
                <a:solidFill>
                  <a:srgbClr val="C00000"/>
                </a:solidFill>
              </a:rPr>
              <a:t>qual</a:t>
            </a:r>
            <a:r>
              <a:rPr lang="es-ES" sz="2800" dirty="0">
                <a:solidFill>
                  <a:srgbClr val="C00000"/>
                </a:solidFill>
              </a:rPr>
              <a:t> das </a:t>
            </a:r>
            <a:r>
              <a:rPr lang="es-ES" sz="2800" dirty="0" err="1">
                <a:solidFill>
                  <a:srgbClr val="C00000"/>
                </a:solidFill>
              </a:rPr>
              <a:t>seguintes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afirmações</a:t>
            </a:r>
            <a:r>
              <a:rPr lang="es-ES" sz="2800" dirty="0">
                <a:solidFill>
                  <a:srgbClr val="C00000"/>
                </a:solidFill>
              </a:rPr>
              <a:t> é </a:t>
            </a:r>
            <a:r>
              <a:rPr lang="es-ES" sz="2800" dirty="0" err="1">
                <a:solidFill>
                  <a:srgbClr val="C00000"/>
                </a:solidFill>
              </a:rPr>
              <a:t>verdadeira</a:t>
            </a:r>
            <a:r>
              <a:rPr lang="es-ES" sz="2800" dirty="0">
                <a:solidFill>
                  <a:srgbClr val="C00000"/>
                </a:solidFill>
              </a:rPr>
              <a:t>?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Pergunta</a:t>
            </a:r>
            <a:r>
              <a:rPr lang="en-US" sz="3200" dirty="0"/>
              <a:t> 4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077977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Critérios</a:t>
            </a:r>
            <a:r>
              <a:rPr lang="en-US" sz="3200" dirty="0" smtClean="0"/>
              <a:t> de </a:t>
            </a:r>
            <a:r>
              <a:rPr lang="en-US" sz="3200" dirty="0" err="1" smtClean="0"/>
              <a:t>diagnóstico</a:t>
            </a:r>
            <a:r>
              <a:rPr lang="en-US" sz="3200" dirty="0" smtClean="0"/>
              <a:t> (AASLD)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982360"/>
            <a:ext cx="11582400" cy="372174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O </a:t>
            </a:r>
            <a:r>
              <a:rPr lang="en-US" sz="2400" dirty="0" err="1" smtClean="0"/>
              <a:t>diagnóstico</a:t>
            </a:r>
            <a:r>
              <a:rPr lang="en-US" sz="2400" dirty="0" smtClean="0"/>
              <a:t> de CBP </a:t>
            </a:r>
            <a:r>
              <a:rPr lang="en-US" sz="2400" dirty="0" err="1" smtClean="0"/>
              <a:t>pode</a:t>
            </a:r>
            <a:r>
              <a:rPr lang="en-US" sz="2400" dirty="0" smtClean="0"/>
              <a:t> 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estabelecido</a:t>
            </a:r>
            <a:r>
              <a:rPr lang="en-US" sz="2400" dirty="0" smtClean="0"/>
              <a:t> </a:t>
            </a:r>
            <a:r>
              <a:rPr lang="en-US" sz="2400" dirty="0" err="1" smtClean="0"/>
              <a:t>quando</a:t>
            </a:r>
            <a:r>
              <a:rPr lang="en-US" sz="2400" dirty="0" smtClean="0"/>
              <a:t> </a:t>
            </a:r>
            <a:r>
              <a:rPr lang="en-US" sz="2400" dirty="0" err="1" smtClean="0"/>
              <a:t>dois</a:t>
            </a:r>
            <a:r>
              <a:rPr lang="en-US" sz="2400" dirty="0" smtClean="0"/>
              <a:t> dos </a:t>
            </a:r>
            <a:r>
              <a:rPr lang="en-US" sz="2400" dirty="0" err="1" smtClean="0"/>
              <a:t>seguintes</a:t>
            </a:r>
            <a:r>
              <a:rPr lang="en-US" sz="2400" dirty="0" smtClean="0"/>
              <a:t> </a:t>
            </a:r>
            <a:r>
              <a:rPr lang="en-US" sz="2400" dirty="0" err="1" smtClean="0"/>
              <a:t>três</a:t>
            </a:r>
            <a:r>
              <a:rPr lang="en-US" sz="2400" dirty="0" smtClean="0"/>
              <a:t> </a:t>
            </a:r>
            <a:r>
              <a:rPr lang="en-US" sz="2400" dirty="0" err="1" smtClean="0"/>
              <a:t>critérios</a:t>
            </a:r>
            <a:r>
              <a:rPr lang="en-US" sz="2400" dirty="0" smtClean="0"/>
              <a:t> </a:t>
            </a:r>
            <a:r>
              <a:rPr lang="en-US" sz="2400" dirty="0" err="1" smtClean="0"/>
              <a:t>estão</a:t>
            </a:r>
            <a:r>
              <a:rPr lang="en-US" sz="2400" dirty="0" smtClean="0"/>
              <a:t> </a:t>
            </a:r>
            <a:r>
              <a:rPr lang="en-US" sz="2400" dirty="0" err="1" smtClean="0"/>
              <a:t>presentes</a:t>
            </a:r>
            <a:r>
              <a:rPr lang="en-US" sz="2400" dirty="0" smtClean="0"/>
              <a:t>: </a:t>
            </a:r>
          </a:p>
          <a:p>
            <a:pPr lvl="1"/>
            <a:r>
              <a:rPr lang="en-US" sz="2400" dirty="0" err="1" smtClean="0"/>
              <a:t>Evidência</a:t>
            </a:r>
            <a:r>
              <a:rPr lang="en-US" sz="2400" dirty="0" smtClean="0"/>
              <a:t> </a:t>
            </a:r>
            <a:r>
              <a:rPr lang="en-US" sz="2400" dirty="0" err="1" smtClean="0"/>
              <a:t>bioquímica</a:t>
            </a:r>
            <a:r>
              <a:rPr lang="en-US" sz="2400" dirty="0" smtClean="0"/>
              <a:t> de </a:t>
            </a:r>
            <a:r>
              <a:rPr lang="en-US" sz="2400" dirty="0" err="1" smtClean="0">
                <a:solidFill>
                  <a:srgbClr val="C00000"/>
                </a:solidFill>
              </a:rPr>
              <a:t>colestase</a:t>
            </a:r>
            <a:r>
              <a:rPr lang="en-US" sz="2400" dirty="0" smtClean="0"/>
              <a:t> </a:t>
            </a:r>
            <a:r>
              <a:rPr lang="en-US" sz="2400" dirty="0" err="1" smtClean="0"/>
              <a:t>baseado</a:t>
            </a:r>
            <a:r>
              <a:rPr lang="en-US" sz="2400" dirty="0" smtClean="0"/>
              <a:t> </a:t>
            </a:r>
            <a:r>
              <a:rPr lang="en-US" sz="2400" dirty="0" err="1" smtClean="0"/>
              <a:t>sobretudo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elevação</a:t>
            </a:r>
            <a:r>
              <a:rPr lang="en-US" sz="2400" dirty="0" smtClean="0"/>
              <a:t> da </a:t>
            </a:r>
            <a:r>
              <a:rPr lang="en-US" sz="2400" dirty="0" smtClean="0">
                <a:solidFill>
                  <a:srgbClr val="C00000"/>
                </a:solidFill>
              </a:rPr>
              <a:t>FA.</a:t>
            </a:r>
          </a:p>
          <a:p>
            <a:pPr lvl="1"/>
            <a:r>
              <a:rPr lang="en-US" sz="2400" dirty="0" err="1" smtClean="0"/>
              <a:t>Presença</a:t>
            </a:r>
            <a:r>
              <a:rPr lang="en-US" sz="2400" dirty="0" smtClean="0"/>
              <a:t> de </a:t>
            </a:r>
            <a:r>
              <a:rPr lang="en-US" sz="2400" dirty="0" smtClean="0">
                <a:solidFill>
                  <a:srgbClr val="C00000"/>
                </a:solidFill>
              </a:rPr>
              <a:t>AMA.</a:t>
            </a:r>
          </a:p>
          <a:p>
            <a:pPr lvl="1"/>
            <a:r>
              <a:rPr lang="en-US" sz="2400" dirty="0" err="1" smtClean="0"/>
              <a:t>Evidência</a:t>
            </a:r>
            <a:r>
              <a:rPr lang="en-US" sz="2400" dirty="0" smtClean="0"/>
              <a:t> </a:t>
            </a:r>
            <a:r>
              <a:rPr lang="en-US" sz="2400" dirty="0" err="1" smtClean="0"/>
              <a:t>histológica</a:t>
            </a:r>
            <a:r>
              <a:rPr lang="en-US" sz="2400" dirty="0" smtClean="0"/>
              <a:t> de </a:t>
            </a:r>
            <a:r>
              <a:rPr lang="en-US" sz="2400" dirty="0" err="1" smtClean="0">
                <a:solidFill>
                  <a:srgbClr val="C00000"/>
                </a:solidFill>
              </a:rPr>
              <a:t>colangite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destrutiva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não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supurativa</a:t>
            </a:r>
            <a:r>
              <a:rPr lang="en-US" sz="2400" dirty="0" smtClean="0"/>
              <a:t> e </a:t>
            </a:r>
            <a:r>
              <a:rPr lang="en-US" sz="2400" dirty="0" err="1" smtClean="0">
                <a:solidFill>
                  <a:srgbClr val="C00000"/>
                </a:solidFill>
              </a:rPr>
              <a:t>destruição</a:t>
            </a:r>
            <a:r>
              <a:rPr lang="en-US" sz="2400" dirty="0" smtClean="0">
                <a:solidFill>
                  <a:srgbClr val="C00000"/>
                </a:solidFill>
              </a:rPr>
              <a:t> dos </a:t>
            </a:r>
            <a:r>
              <a:rPr lang="en-US" sz="2400" dirty="0" err="1" smtClean="0">
                <a:solidFill>
                  <a:srgbClr val="C00000"/>
                </a:solidFill>
              </a:rPr>
              <a:t>ductos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biliares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interlobulares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>
                <a:solidFill>
                  <a:schemeClr val="accent2"/>
                </a:solidFill>
              </a:rPr>
              <a:t>AASLD Guidelines, </a:t>
            </a:r>
            <a:r>
              <a:rPr lang="en-GB" sz="1200" i="1" dirty="0" err="1">
                <a:solidFill>
                  <a:schemeClr val="accent2"/>
                </a:solidFill>
              </a:rPr>
              <a:t>Hepatology</a:t>
            </a:r>
            <a:r>
              <a:rPr lang="en-GB" sz="1200" i="1" dirty="0">
                <a:solidFill>
                  <a:schemeClr val="accent2"/>
                </a:solidFill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1639015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Colangite</a:t>
            </a:r>
            <a:r>
              <a:rPr lang="en-US" sz="3200" dirty="0" smtClean="0"/>
              <a:t> </a:t>
            </a:r>
            <a:r>
              <a:rPr lang="en-US" sz="3200" dirty="0" err="1" smtClean="0"/>
              <a:t>biliar</a:t>
            </a:r>
            <a:r>
              <a:rPr lang="en-US" sz="3200" dirty="0" smtClean="0"/>
              <a:t> </a:t>
            </a:r>
            <a:r>
              <a:rPr lang="en-US" sz="3200" dirty="0" err="1" smtClean="0"/>
              <a:t>primária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A </a:t>
            </a:r>
            <a:r>
              <a:rPr lang="en-US" sz="2400" dirty="0" err="1" smtClean="0"/>
              <a:t>colangite</a:t>
            </a:r>
            <a:r>
              <a:rPr lang="en-US" sz="2400" dirty="0" smtClean="0"/>
              <a:t> </a:t>
            </a:r>
            <a:r>
              <a:rPr lang="en-US" sz="2400" dirty="0" err="1" smtClean="0"/>
              <a:t>biliar</a:t>
            </a:r>
            <a:r>
              <a:rPr lang="en-US" sz="2400" dirty="0" smtClean="0"/>
              <a:t> </a:t>
            </a:r>
            <a:r>
              <a:rPr lang="en-US" sz="2400" dirty="0" err="1" smtClean="0"/>
              <a:t>primária</a:t>
            </a:r>
            <a:r>
              <a:rPr lang="en-US" sz="2400" dirty="0" smtClean="0"/>
              <a:t> (CBP, antes </a:t>
            </a:r>
            <a:r>
              <a:rPr lang="en-US" sz="2400" dirty="0" err="1" smtClean="0"/>
              <a:t>conhecida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cirrose</a:t>
            </a:r>
            <a:r>
              <a:rPr lang="en-US" sz="2400" dirty="0" smtClean="0"/>
              <a:t> </a:t>
            </a:r>
            <a:r>
              <a:rPr lang="en-US" sz="2400" dirty="0" err="1" smtClean="0"/>
              <a:t>biliar</a:t>
            </a:r>
            <a:r>
              <a:rPr lang="en-US" sz="2400" dirty="0" smtClean="0"/>
              <a:t> </a:t>
            </a:r>
            <a:r>
              <a:rPr lang="en-US" sz="2400" dirty="0" err="1" smtClean="0"/>
              <a:t>primária</a:t>
            </a:r>
            <a:r>
              <a:rPr lang="en-US" sz="2400" dirty="0" smtClean="0"/>
              <a:t>) é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</a:t>
            </a:r>
            <a:r>
              <a:rPr lang="en-US" sz="2400" dirty="0" err="1" smtClean="0"/>
              <a:t>hepática</a:t>
            </a:r>
            <a:r>
              <a:rPr lang="en-US" sz="2400" dirty="0" smtClean="0"/>
              <a:t> </a:t>
            </a:r>
            <a:r>
              <a:rPr lang="en-US" sz="2400" dirty="0" err="1" smtClean="0"/>
              <a:t>colestática</a:t>
            </a:r>
            <a:r>
              <a:rPr lang="en-US" sz="2400" dirty="0" smtClean="0"/>
              <a:t>, auto-</a:t>
            </a:r>
            <a:r>
              <a:rPr lang="en-US" sz="2400" dirty="0" err="1" smtClean="0"/>
              <a:t>imune</a:t>
            </a:r>
            <a:r>
              <a:rPr lang="en-US" sz="2400" dirty="0" smtClean="0"/>
              <a:t>, </a:t>
            </a:r>
            <a:r>
              <a:rPr lang="en-US" sz="2400" dirty="0" err="1" smtClean="0"/>
              <a:t>rara</a:t>
            </a:r>
            <a:r>
              <a:rPr lang="en-US" sz="2400" dirty="0" smtClean="0"/>
              <a:t>, que </a:t>
            </a:r>
            <a:r>
              <a:rPr lang="en-US" sz="2400" dirty="0" err="1" smtClean="0"/>
              <a:t>acomete</a:t>
            </a:r>
            <a:r>
              <a:rPr lang="en-US" sz="2400" dirty="0" smtClean="0"/>
              <a:t> </a:t>
            </a:r>
            <a:r>
              <a:rPr lang="en-US" sz="2400" dirty="0" err="1" smtClean="0"/>
              <a:t>apenas</a:t>
            </a:r>
            <a:r>
              <a:rPr lang="en-US" sz="2400" dirty="0" smtClean="0"/>
              <a:t> </a:t>
            </a:r>
            <a:r>
              <a:rPr lang="en-US" sz="2400" dirty="0" err="1" smtClean="0"/>
              <a:t>indivíduos</a:t>
            </a:r>
            <a:r>
              <a:rPr lang="en-US" sz="2400" dirty="0" smtClean="0"/>
              <a:t> </a:t>
            </a:r>
            <a:r>
              <a:rPr lang="en-US" sz="2400" dirty="0" err="1" smtClean="0"/>
              <a:t>adultos</a:t>
            </a:r>
            <a:r>
              <a:rPr lang="en-US" sz="2400" dirty="0" smtClean="0"/>
              <a:t> e </a:t>
            </a:r>
            <a:r>
              <a:rPr lang="en-US" sz="2400" dirty="0" err="1" smtClean="0"/>
              <a:t>predominantemente</a:t>
            </a:r>
            <a:r>
              <a:rPr lang="en-US" sz="2400" dirty="0" smtClean="0"/>
              <a:t> do </a:t>
            </a:r>
            <a:r>
              <a:rPr lang="en-US" sz="2400" dirty="0" err="1" smtClean="0"/>
              <a:t>sexo</a:t>
            </a:r>
            <a:r>
              <a:rPr lang="en-US" sz="2400" dirty="0" smtClean="0"/>
              <a:t> feminine.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/>
              <a:t> </a:t>
            </a:r>
            <a:r>
              <a:rPr lang="en-US" sz="2400" dirty="0" err="1" smtClean="0"/>
              <a:t>Caracteriza</a:t>
            </a:r>
            <a:r>
              <a:rPr lang="en-US" sz="2400" dirty="0" smtClean="0"/>
              <a:t>-se </a:t>
            </a:r>
            <a:r>
              <a:rPr lang="en-US" sz="2400" dirty="0" err="1" smtClean="0"/>
              <a:t>por</a:t>
            </a:r>
            <a:r>
              <a:rPr lang="en-US" sz="2400" dirty="0" smtClean="0"/>
              <a:t>:</a:t>
            </a:r>
          </a:p>
          <a:p>
            <a:pPr lvl="1" algn="just"/>
            <a:r>
              <a:rPr lang="en-US" sz="2250" dirty="0" err="1" smtClean="0"/>
              <a:t>Colestase</a:t>
            </a:r>
            <a:r>
              <a:rPr lang="en-US" sz="2250" dirty="0" smtClean="0"/>
              <a:t>.</a:t>
            </a:r>
          </a:p>
          <a:p>
            <a:pPr lvl="1"/>
            <a:r>
              <a:rPr lang="en-US" sz="2250" dirty="0" err="1"/>
              <a:t>R</a:t>
            </a:r>
            <a:r>
              <a:rPr lang="en-US" sz="2250" dirty="0" err="1" smtClean="0"/>
              <a:t>eactividade</a:t>
            </a:r>
            <a:r>
              <a:rPr lang="en-US" sz="2250" dirty="0" smtClean="0"/>
              <a:t> </a:t>
            </a:r>
            <a:r>
              <a:rPr lang="en-US" sz="2250" dirty="0" err="1" smtClean="0"/>
              <a:t>serológica</a:t>
            </a:r>
            <a:r>
              <a:rPr lang="en-US" sz="2250" dirty="0" smtClean="0"/>
              <a:t> para </a:t>
            </a:r>
            <a:r>
              <a:rPr lang="en-US" sz="2250" dirty="0" err="1" smtClean="0"/>
              <a:t>anticorpos</a:t>
            </a:r>
            <a:r>
              <a:rPr lang="en-US" sz="2250" dirty="0" smtClean="0"/>
              <a:t> anti-</a:t>
            </a:r>
            <a:r>
              <a:rPr lang="en-US" sz="2250" dirty="0" err="1" smtClean="0"/>
              <a:t>mitocondriais</a:t>
            </a:r>
            <a:r>
              <a:rPr lang="en-US" sz="2250" dirty="0" smtClean="0"/>
              <a:t> e/</a:t>
            </a:r>
            <a:r>
              <a:rPr lang="en-US" sz="2250" dirty="0" err="1" smtClean="0"/>
              <a:t>ou</a:t>
            </a:r>
            <a:r>
              <a:rPr lang="en-US" sz="2250" dirty="0" smtClean="0"/>
              <a:t> anti-</a:t>
            </a:r>
            <a:r>
              <a:rPr lang="en-US" sz="2250" dirty="0" err="1" smtClean="0"/>
              <a:t>nucleares</a:t>
            </a:r>
            <a:r>
              <a:rPr lang="en-US" sz="2250" dirty="0" smtClean="0"/>
              <a:t> </a:t>
            </a:r>
            <a:r>
              <a:rPr lang="en-US" sz="2250" dirty="0" err="1" smtClean="0"/>
              <a:t>específicos</a:t>
            </a:r>
            <a:r>
              <a:rPr lang="en-US" sz="2250" dirty="0" smtClean="0"/>
              <a:t>.</a:t>
            </a:r>
          </a:p>
          <a:p>
            <a:pPr lvl="1"/>
            <a:r>
              <a:rPr lang="en-US" sz="2250" dirty="0" err="1"/>
              <a:t>E</a:t>
            </a:r>
            <a:r>
              <a:rPr lang="en-US" sz="2250" dirty="0" err="1" smtClean="0"/>
              <a:t>vidência</a:t>
            </a:r>
            <a:r>
              <a:rPr lang="en-US" sz="2250" dirty="0" smtClean="0"/>
              <a:t> </a:t>
            </a:r>
            <a:r>
              <a:rPr lang="en-US" sz="2250" dirty="0" err="1" smtClean="0"/>
              <a:t>histológica</a:t>
            </a:r>
            <a:r>
              <a:rPr lang="en-US" sz="2250" dirty="0" smtClean="0"/>
              <a:t> de </a:t>
            </a:r>
            <a:r>
              <a:rPr lang="en-US" sz="2250" dirty="0" err="1" smtClean="0"/>
              <a:t>colangite</a:t>
            </a:r>
            <a:r>
              <a:rPr lang="en-US" sz="2250" dirty="0" smtClean="0"/>
              <a:t> </a:t>
            </a:r>
            <a:r>
              <a:rPr lang="en-US" sz="2250" dirty="0" err="1" smtClean="0"/>
              <a:t>linfocítica</a:t>
            </a:r>
            <a:r>
              <a:rPr lang="en-US" sz="2250" dirty="0" smtClean="0"/>
              <a:t>, </a:t>
            </a:r>
            <a:r>
              <a:rPr lang="en-US" sz="2250" dirty="0" err="1" smtClean="0"/>
              <a:t>granulomatosa</a:t>
            </a:r>
            <a:r>
              <a:rPr lang="en-US" sz="2250" dirty="0" smtClean="0"/>
              <a:t> e </a:t>
            </a:r>
            <a:r>
              <a:rPr lang="en-US" sz="2250" dirty="0" err="1" smtClean="0"/>
              <a:t>não-supurativa</a:t>
            </a:r>
            <a:r>
              <a:rPr lang="en-US" sz="2250" dirty="0" smtClean="0"/>
              <a:t> dos </a:t>
            </a:r>
            <a:r>
              <a:rPr lang="en-US" sz="2250" dirty="0" err="1" smtClean="0"/>
              <a:t>pequenos</a:t>
            </a:r>
            <a:r>
              <a:rPr lang="en-US" sz="2250" dirty="0" smtClean="0"/>
              <a:t> </a:t>
            </a:r>
            <a:r>
              <a:rPr lang="en-US" sz="2250" dirty="0" err="1" smtClean="0"/>
              <a:t>ductos</a:t>
            </a:r>
            <a:r>
              <a:rPr lang="en-US" sz="2250" dirty="0" smtClean="0"/>
              <a:t> </a:t>
            </a:r>
            <a:r>
              <a:rPr lang="en-US" sz="2250" dirty="0" err="1" smtClean="0"/>
              <a:t>biliares</a:t>
            </a:r>
            <a:r>
              <a:rPr lang="en-US" sz="225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5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Critérios</a:t>
            </a:r>
            <a:r>
              <a:rPr lang="en-US" sz="3200" dirty="0" smtClean="0"/>
              <a:t> de </a:t>
            </a:r>
            <a:r>
              <a:rPr lang="en-US" sz="3200" dirty="0" err="1" smtClean="0"/>
              <a:t>diagnóstico</a:t>
            </a:r>
            <a:r>
              <a:rPr lang="en-US" sz="3200" dirty="0" smtClean="0"/>
              <a:t> (EASL)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64394" indent="-457200">
              <a:buFont typeface="+mj-lt"/>
              <a:buAutoNum type="arabicPeriod"/>
            </a:pPr>
            <a:r>
              <a:rPr lang="en-US" sz="2400" dirty="0" smtClean="0"/>
              <a:t> </a:t>
            </a:r>
            <a:r>
              <a:rPr lang="pt-PT" sz="2400" dirty="0" smtClean="0"/>
              <a:t>Elevação</a:t>
            </a:r>
            <a:r>
              <a:rPr lang="en-US" sz="2400" dirty="0" smtClean="0"/>
              <a:t> </a:t>
            </a:r>
            <a:r>
              <a:rPr lang="en-US" sz="2400" dirty="0" err="1" smtClean="0"/>
              <a:t>inexplicada</a:t>
            </a:r>
            <a:r>
              <a:rPr lang="en-US" sz="2400" dirty="0" smtClean="0"/>
              <a:t> da FA </a:t>
            </a:r>
            <a:r>
              <a:rPr lang="en-US" sz="2400" dirty="0" err="1" smtClean="0"/>
              <a:t>durante</a:t>
            </a:r>
            <a:r>
              <a:rPr lang="en-US" sz="2400" dirty="0" smtClean="0"/>
              <a:t> </a:t>
            </a:r>
            <a:r>
              <a:rPr lang="en-US" sz="2400" dirty="0" err="1" smtClean="0"/>
              <a:t>pelo</a:t>
            </a:r>
            <a:r>
              <a:rPr lang="en-US" sz="2400" dirty="0" smtClean="0"/>
              <a:t> </a:t>
            </a:r>
            <a:r>
              <a:rPr lang="en-US" sz="2400" dirty="0" err="1" smtClean="0"/>
              <a:t>menos</a:t>
            </a:r>
            <a:r>
              <a:rPr lang="en-US" sz="2400" dirty="0" smtClean="0"/>
              <a:t> 6 </a:t>
            </a:r>
            <a:r>
              <a:rPr lang="en-US" sz="2400" dirty="0" err="1" smtClean="0"/>
              <a:t>meses</a:t>
            </a:r>
            <a:r>
              <a:rPr lang="en-US" sz="2400" dirty="0" smtClean="0"/>
              <a:t>.</a:t>
            </a:r>
          </a:p>
          <a:p>
            <a:pPr marL="864394" indent="-45720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err="1" smtClean="0"/>
              <a:t>Presença</a:t>
            </a:r>
            <a:r>
              <a:rPr lang="en-US" sz="2400" dirty="0" smtClean="0"/>
              <a:t> de AMA no </a:t>
            </a:r>
            <a:r>
              <a:rPr lang="en-US" sz="2400" dirty="0" err="1" smtClean="0"/>
              <a:t>soro</a:t>
            </a:r>
            <a:r>
              <a:rPr lang="en-US" sz="2400" dirty="0" smtClean="0"/>
              <a:t>.</a:t>
            </a:r>
          </a:p>
          <a:p>
            <a:pPr marL="864394" indent="-457200">
              <a:buFont typeface="+mj-lt"/>
              <a:buAutoNum type="arabicPeriod"/>
            </a:pPr>
            <a:endParaRPr lang="en-US" sz="2400" dirty="0" smtClean="0"/>
          </a:p>
          <a:p>
            <a:r>
              <a:rPr lang="en-US" sz="2400" dirty="0" smtClean="0"/>
              <a:t> A </a:t>
            </a:r>
            <a:r>
              <a:rPr lang="en-US" sz="2400" dirty="0" err="1" smtClean="0">
                <a:solidFill>
                  <a:srgbClr val="C00000"/>
                </a:solidFill>
              </a:rPr>
              <a:t>biópsia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hepática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é </a:t>
            </a:r>
            <a:r>
              <a:rPr lang="en-US" sz="2400" dirty="0" err="1" smtClean="0"/>
              <a:t>mais</a:t>
            </a:r>
            <a:r>
              <a:rPr lang="en-US" sz="2400" dirty="0" smtClean="0"/>
              <a:t> </a:t>
            </a:r>
            <a:r>
              <a:rPr lang="en-US" sz="2400" dirty="0" err="1" smtClean="0"/>
              <a:t>considerada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necessária</a:t>
            </a:r>
            <a:r>
              <a:rPr lang="en-US" sz="2400" dirty="0" smtClean="0"/>
              <a:t> para </a:t>
            </a:r>
            <a:r>
              <a:rPr lang="en-US" sz="2400" dirty="0" err="1" smtClean="0"/>
              <a:t>fazer</a:t>
            </a:r>
            <a:r>
              <a:rPr lang="en-US" sz="2400" dirty="0" smtClean="0"/>
              <a:t> o </a:t>
            </a:r>
            <a:r>
              <a:rPr lang="en-US" sz="2400" dirty="0" err="1" smtClean="0"/>
              <a:t>diagnóstico</a:t>
            </a:r>
            <a:r>
              <a:rPr lang="en-US" sz="2400" dirty="0" smtClean="0"/>
              <a:t> de CBP </a:t>
            </a:r>
            <a:r>
              <a:rPr lang="en-US" sz="2400" dirty="0" err="1" smtClean="0"/>
              <a:t>desde</a:t>
            </a:r>
            <a:r>
              <a:rPr lang="en-US" sz="2400" dirty="0" smtClean="0"/>
              <a:t> que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critérios</a:t>
            </a:r>
            <a:r>
              <a:rPr lang="en-US" sz="2400" dirty="0" smtClean="0">
                <a:solidFill>
                  <a:srgbClr val="C00000"/>
                </a:solidFill>
              </a:rPr>
              <a:t> 1 e 2 </a:t>
            </a:r>
            <a:r>
              <a:rPr lang="en-US" sz="2400" dirty="0" err="1" smtClean="0">
                <a:solidFill>
                  <a:srgbClr val="C00000"/>
                </a:solidFill>
              </a:rPr>
              <a:t>estejam</a:t>
            </a:r>
            <a:r>
              <a:rPr lang="en-US" sz="2400" dirty="0" smtClean="0">
                <a:solidFill>
                  <a:srgbClr val="C00000"/>
                </a:solidFill>
              </a:rPr>
              <a:t> ambos </a:t>
            </a:r>
            <a:r>
              <a:rPr lang="en-US" sz="2400" dirty="0" err="1" smtClean="0">
                <a:solidFill>
                  <a:srgbClr val="C00000"/>
                </a:solidFill>
              </a:rPr>
              <a:t>presentes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</a:p>
          <a:p>
            <a:pPr marL="407194" indent="0">
              <a:buNone/>
            </a:pPr>
            <a:endParaRPr lang="en-US" sz="2400" dirty="0" smtClean="0"/>
          </a:p>
          <a:p>
            <a:r>
              <a:rPr lang="en-US" sz="2400" dirty="0" smtClean="0"/>
              <a:t> Mas a </a:t>
            </a:r>
            <a:r>
              <a:rPr lang="en-US" sz="2400" dirty="0" err="1" smtClean="0"/>
              <a:t>biópsia</a:t>
            </a:r>
            <a:r>
              <a:rPr lang="en-US" sz="2400" dirty="0" smtClean="0"/>
              <a:t> </a:t>
            </a:r>
            <a:r>
              <a:rPr lang="en-US" sz="2400" dirty="0" err="1" smtClean="0"/>
              <a:t>hepática</a:t>
            </a:r>
            <a:r>
              <a:rPr lang="en-US" sz="2400" dirty="0" smtClean="0"/>
              <a:t> e:</a:t>
            </a:r>
          </a:p>
          <a:p>
            <a:pPr lvl="1"/>
            <a:r>
              <a:rPr lang="en-US" sz="2250" dirty="0"/>
              <a:t> </a:t>
            </a:r>
            <a:r>
              <a:rPr lang="en-US" sz="2250" dirty="0" err="1" smtClean="0"/>
              <a:t>Útil</a:t>
            </a:r>
            <a:r>
              <a:rPr lang="en-US" sz="2250" dirty="0" smtClean="0"/>
              <a:t> para </a:t>
            </a:r>
            <a:r>
              <a:rPr lang="en-US" sz="2250" dirty="0" err="1" smtClean="0"/>
              <a:t>avaliação</a:t>
            </a:r>
            <a:r>
              <a:rPr lang="en-US" sz="2250" dirty="0" smtClean="0"/>
              <a:t> da </a:t>
            </a:r>
            <a:r>
              <a:rPr lang="en-US" sz="2250" dirty="0" err="1" smtClean="0"/>
              <a:t>atividade</a:t>
            </a:r>
            <a:r>
              <a:rPr lang="en-US" sz="2250" dirty="0" smtClean="0"/>
              <a:t> e </a:t>
            </a:r>
            <a:r>
              <a:rPr lang="en-US" sz="2250" dirty="0" err="1" smtClean="0"/>
              <a:t>estadiar</a:t>
            </a:r>
            <a:r>
              <a:rPr lang="en-US" sz="2250" dirty="0" smtClean="0"/>
              <a:t> a </a:t>
            </a:r>
            <a:r>
              <a:rPr lang="en-US" sz="2250" dirty="0" err="1" smtClean="0"/>
              <a:t>doença</a:t>
            </a:r>
            <a:r>
              <a:rPr lang="en-US" sz="2250" dirty="0" smtClean="0"/>
              <a:t>.</a:t>
            </a:r>
          </a:p>
          <a:p>
            <a:pPr lvl="1"/>
            <a:r>
              <a:rPr lang="en-US" sz="2250" dirty="0"/>
              <a:t> </a:t>
            </a:r>
            <a:r>
              <a:rPr lang="en-US" sz="2250" dirty="0" err="1" smtClean="0"/>
              <a:t>Necessária</a:t>
            </a:r>
            <a:r>
              <a:rPr lang="en-US" sz="2250" dirty="0" smtClean="0"/>
              <a:t> para o </a:t>
            </a:r>
            <a:r>
              <a:rPr lang="en-US" sz="2250" dirty="0" err="1" smtClean="0"/>
              <a:t>diagnóstico</a:t>
            </a:r>
            <a:r>
              <a:rPr lang="en-US" sz="2250" dirty="0" smtClean="0"/>
              <a:t> </a:t>
            </a:r>
            <a:r>
              <a:rPr lang="en-US" sz="2250" dirty="0" err="1" smtClean="0"/>
              <a:t>na</a:t>
            </a:r>
            <a:r>
              <a:rPr lang="en-US" sz="2250" dirty="0" smtClean="0"/>
              <a:t> </a:t>
            </a:r>
            <a:r>
              <a:rPr lang="en-US" sz="2250" dirty="0" err="1" smtClean="0"/>
              <a:t>ausência</a:t>
            </a:r>
            <a:r>
              <a:rPr lang="en-US" sz="2250" dirty="0" smtClean="0"/>
              <a:t> da </a:t>
            </a:r>
            <a:r>
              <a:rPr lang="en-US" sz="2250" dirty="0" err="1" smtClean="0"/>
              <a:t>serologia</a:t>
            </a:r>
            <a:r>
              <a:rPr lang="en-US" sz="2250" dirty="0" smtClean="0"/>
              <a:t> </a:t>
            </a:r>
            <a:r>
              <a:rPr lang="en-US" sz="2250" dirty="0" err="1" smtClean="0"/>
              <a:t>específica</a:t>
            </a:r>
            <a:r>
              <a:rPr lang="en-US" sz="2250" dirty="0" smtClean="0"/>
              <a:t> da CBP.</a:t>
            </a:r>
          </a:p>
        </p:txBody>
      </p:sp>
      <p:sp>
        <p:nvSpPr>
          <p:cNvPr id="4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>
                <a:solidFill>
                  <a:schemeClr val="accent2"/>
                </a:solidFill>
              </a:rPr>
              <a:t>EASL Guidelines, J </a:t>
            </a:r>
            <a:r>
              <a:rPr lang="en-GB" sz="1200" i="1" dirty="0" err="1">
                <a:solidFill>
                  <a:schemeClr val="accent2"/>
                </a:solidFill>
              </a:rPr>
              <a:t>Hepatol</a:t>
            </a:r>
            <a:r>
              <a:rPr lang="en-GB" sz="1200" i="1" dirty="0">
                <a:solidFill>
                  <a:schemeClr val="accent2"/>
                </a:solidFill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1572686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963084" y="2519765"/>
            <a:ext cx="10363200" cy="3330826"/>
          </a:xfrm>
        </p:spPr>
        <p:txBody>
          <a:bodyPr/>
          <a:lstStyle/>
          <a:p>
            <a:r>
              <a:rPr lang="pt-PT" sz="2400" dirty="0"/>
              <a:t>Histologicamente a CBP subdivide-se em 3 </a:t>
            </a:r>
            <a:r>
              <a:rPr lang="pt-PT" sz="2400" dirty="0" smtClean="0"/>
              <a:t>estadios.</a:t>
            </a:r>
          </a:p>
          <a:p>
            <a:r>
              <a:rPr lang="pt-PT" sz="2400" dirty="0" smtClean="0"/>
              <a:t>Todos </a:t>
            </a:r>
            <a:r>
              <a:rPr lang="pt-PT" sz="2400" dirty="0"/>
              <a:t>os doentes com CBP são AMA </a:t>
            </a:r>
            <a:r>
              <a:rPr lang="pt-PT" sz="2400" dirty="0" smtClean="0"/>
              <a:t>positivos.</a:t>
            </a:r>
          </a:p>
          <a:p>
            <a:r>
              <a:rPr lang="pt-PT" sz="2400" dirty="0" smtClean="0"/>
              <a:t>50</a:t>
            </a:r>
            <a:r>
              <a:rPr lang="pt-PT" sz="2400" dirty="0"/>
              <a:t>% dos doentes apresentam anticorpos </a:t>
            </a:r>
            <a:r>
              <a:rPr lang="pt-PT" sz="2400" dirty="0" smtClean="0"/>
              <a:t>anti-nucleares.</a:t>
            </a:r>
          </a:p>
          <a:p>
            <a:r>
              <a:rPr lang="pt-PT" sz="2400" dirty="0" smtClean="0"/>
              <a:t>A </a:t>
            </a:r>
            <a:r>
              <a:rPr lang="pt-PT" sz="2400" dirty="0"/>
              <a:t>elevação da IgM ocorre em 90% dos </a:t>
            </a:r>
            <a:r>
              <a:rPr lang="pt-PT" sz="2400" dirty="0" smtClean="0"/>
              <a:t>doentes.</a:t>
            </a:r>
            <a:endParaRPr lang="pt-PT" sz="2400" dirty="0"/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0"/>
          </p:nvPr>
        </p:nvSpPr>
        <p:spPr>
          <a:xfrm>
            <a:off x="963084" y="1369999"/>
            <a:ext cx="10363200" cy="1035465"/>
          </a:xfrm>
        </p:spPr>
        <p:txBody>
          <a:bodyPr/>
          <a:lstStyle/>
          <a:p>
            <a:r>
              <a:rPr lang="es-ES" sz="2800" dirty="0">
                <a:solidFill>
                  <a:srgbClr val="C00000"/>
                </a:solidFill>
              </a:rPr>
              <a:t>Relativamente </a:t>
            </a:r>
            <a:r>
              <a:rPr lang="es-ES" sz="2800" dirty="0" err="1">
                <a:solidFill>
                  <a:srgbClr val="C00000"/>
                </a:solidFill>
              </a:rPr>
              <a:t>às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alterações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laboratoriais</a:t>
            </a:r>
            <a:r>
              <a:rPr lang="es-ES" sz="2800" dirty="0">
                <a:solidFill>
                  <a:srgbClr val="C00000"/>
                </a:solidFill>
              </a:rPr>
              <a:t> e histológicas da CBP, </a:t>
            </a:r>
            <a:r>
              <a:rPr lang="es-ES" sz="2800" dirty="0" err="1">
                <a:solidFill>
                  <a:srgbClr val="C00000"/>
                </a:solidFill>
              </a:rPr>
              <a:t>qual</a:t>
            </a:r>
            <a:r>
              <a:rPr lang="es-ES" sz="2800" dirty="0">
                <a:solidFill>
                  <a:srgbClr val="C00000"/>
                </a:solidFill>
              </a:rPr>
              <a:t> das </a:t>
            </a:r>
            <a:r>
              <a:rPr lang="es-ES" sz="2800" dirty="0" err="1">
                <a:solidFill>
                  <a:srgbClr val="C00000"/>
                </a:solidFill>
              </a:rPr>
              <a:t>seguintes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afirmações</a:t>
            </a:r>
            <a:r>
              <a:rPr lang="es-ES" sz="2800" dirty="0">
                <a:solidFill>
                  <a:srgbClr val="C00000"/>
                </a:solidFill>
              </a:rPr>
              <a:t> é </a:t>
            </a:r>
            <a:r>
              <a:rPr lang="es-ES" sz="2800" dirty="0" err="1">
                <a:solidFill>
                  <a:srgbClr val="C00000"/>
                </a:solidFill>
              </a:rPr>
              <a:t>verdadeira</a:t>
            </a:r>
            <a:r>
              <a:rPr lang="es-ES" sz="2800" dirty="0">
                <a:solidFill>
                  <a:srgbClr val="C00000"/>
                </a:solidFill>
              </a:rPr>
              <a:t>?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Pergunta</a:t>
            </a:r>
            <a:r>
              <a:rPr lang="en-US" sz="3200" dirty="0"/>
              <a:t> 5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069493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Histologia</a:t>
            </a:r>
            <a:endParaRPr lang="en-US" sz="3200" dirty="0"/>
          </a:p>
        </p:txBody>
      </p:sp>
      <p:pic>
        <p:nvPicPr>
          <p:cNvPr id="5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0210" y="1767382"/>
            <a:ext cx="4700207" cy="30711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436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Histologia</a:t>
            </a:r>
            <a:endParaRPr lang="en-US" sz="3200" dirty="0"/>
          </a:p>
        </p:txBody>
      </p:sp>
      <p:grpSp>
        <p:nvGrpSpPr>
          <p:cNvPr id="1879" name="Group 1878"/>
          <p:cNvGrpSpPr/>
          <p:nvPr/>
        </p:nvGrpSpPr>
        <p:grpSpPr>
          <a:xfrm>
            <a:off x="2214733" y="1566169"/>
            <a:ext cx="7619655" cy="3851101"/>
            <a:chOff x="324026" y="1694761"/>
            <a:chExt cx="7619655" cy="3851101"/>
          </a:xfrm>
        </p:grpSpPr>
        <p:sp>
          <p:nvSpPr>
            <p:cNvPr id="942" name="Shape 769"/>
            <p:cNvSpPr/>
            <p:nvPr/>
          </p:nvSpPr>
          <p:spPr>
            <a:xfrm>
              <a:off x="4976626" y="5065603"/>
              <a:ext cx="2063884" cy="3559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50" tIns="19050" rIns="19050" bIns="19050" numCol="1" anchor="t">
              <a:spAutoFit/>
            </a:bodyPr>
            <a:lstStyle/>
            <a:p>
              <a:pPr algn="ctr" defTabSz="171450" hangingPunct="0">
                <a:defRPr sz="3000" b="1"/>
              </a:pPr>
              <a:r>
                <a:rPr lang="en-GB" sz="1125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ESTADIO</a:t>
              </a:r>
              <a:r>
                <a:rPr sz="1125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sz="1125" b="1" kern="0" dirty="0">
                  <a:solidFill>
                    <a:srgbClr val="2D4362"/>
                  </a:solidFill>
                  <a:latin typeface="Arial"/>
                  <a:sym typeface="Arial"/>
                </a:rPr>
                <a:t>4</a:t>
              </a:r>
            </a:p>
            <a:p>
              <a:pPr algn="ctr" defTabSz="171450" hangingPunct="0">
                <a:defRPr sz="2500" b="1"/>
              </a:pP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Cirrose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com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nódulos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regenerativos</a:t>
              </a:r>
              <a:endParaRPr sz="938" b="1" kern="0" dirty="0">
                <a:solidFill>
                  <a:srgbClr val="2D4362"/>
                </a:solidFill>
                <a:latin typeface="Arial"/>
                <a:sym typeface="Arial"/>
              </a:endParaRPr>
            </a:p>
          </p:txBody>
        </p:sp>
        <p:sp>
          <p:nvSpPr>
            <p:cNvPr id="943" name="Shape 770"/>
            <p:cNvSpPr/>
            <p:nvPr/>
          </p:nvSpPr>
          <p:spPr>
            <a:xfrm>
              <a:off x="5608616" y="3025874"/>
              <a:ext cx="799899" cy="3559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50" tIns="19050" rIns="19050" bIns="19050" numCol="1" anchor="t">
              <a:spAutoFit/>
            </a:bodyPr>
            <a:lstStyle/>
            <a:p>
              <a:pPr algn="ctr" defTabSz="171450" hangingPunct="0">
                <a:defRPr sz="3000" b="1"/>
              </a:pPr>
              <a:r>
                <a:rPr lang="en-GB" sz="1125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ESTADIO</a:t>
              </a:r>
              <a:r>
                <a:rPr sz="1125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sz="1125" b="1" kern="0" dirty="0">
                  <a:solidFill>
                    <a:srgbClr val="2D4362"/>
                  </a:solidFill>
                  <a:latin typeface="Arial"/>
                  <a:sym typeface="Arial"/>
                </a:rPr>
                <a:t>3</a:t>
              </a:r>
            </a:p>
            <a:p>
              <a:pPr algn="ctr" defTabSz="171450" hangingPunct="0">
                <a:defRPr sz="2500" b="1"/>
              </a:pP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F</a:t>
              </a:r>
              <a:r>
                <a:rPr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ibros</a:t>
              </a:r>
              <a:r>
                <a:rPr lang="en-GB" sz="938" b="1" kern="0" dirty="0">
                  <a:solidFill>
                    <a:srgbClr val="2D4362"/>
                  </a:solidFill>
                  <a:latin typeface="Arial"/>
                  <a:sym typeface="Arial"/>
                </a:rPr>
                <a:t>e</a:t>
              </a:r>
              <a:endParaRPr sz="938" b="1" kern="0" dirty="0">
                <a:solidFill>
                  <a:srgbClr val="2D4362"/>
                </a:solidFill>
                <a:latin typeface="Arial"/>
                <a:sym typeface="Arial"/>
              </a:endParaRPr>
            </a:p>
          </p:txBody>
        </p:sp>
        <p:sp>
          <p:nvSpPr>
            <p:cNvPr id="944" name="Shape 771"/>
            <p:cNvSpPr/>
            <p:nvPr/>
          </p:nvSpPr>
          <p:spPr>
            <a:xfrm>
              <a:off x="324026" y="2975362"/>
              <a:ext cx="3726854" cy="3559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/>
            <a:p>
              <a:pPr algn="ctr" defTabSz="171450" hangingPunct="0">
                <a:defRPr sz="3000" b="1"/>
              </a:pPr>
              <a:r>
                <a:rPr lang="en-GB" sz="1125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ESTADIO</a:t>
              </a:r>
              <a:r>
                <a:rPr sz="1125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sz="1125" b="1" kern="0" dirty="0">
                  <a:solidFill>
                    <a:srgbClr val="2D4362"/>
                  </a:solidFill>
                  <a:latin typeface="Arial"/>
                  <a:sym typeface="Arial"/>
                </a:rPr>
                <a:t>1</a:t>
              </a:r>
            </a:p>
            <a:p>
              <a:pPr algn="ctr" defTabSz="171450" hangingPunct="0">
                <a:defRPr sz="2500" b="1"/>
              </a:pP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Inflamação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nos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espacos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portais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,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limitado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ao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ducto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biliar</a:t>
              </a:r>
              <a:endParaRPr sz="938" b="1" kern="0" dirty="0">
                <a:solidFill>
                  <a:srgbClr val="2D4362"/>
                </a:solidFill>
                <a:latin typeface="Arial"/>
                <a:sym typeface="Arial"/>
              </a:endParaRPr>
            </a:p>
          </p:txBody>
        </p:sp>
        <p:sp>
          <p:nvSpPr>
            <p:cNvPr id="945" name="Shape 772"/>
            <p:cNvSpPr/>
            <p:nvPr/>
          </p:nvSpPr>
          <p:spPr>
            <a:xfrm>
              <a:off x="672890" y="5045597"/>
              <a:ext cx="3229912" cy="5002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/>
            <a:p>
              <a:pPr algn="ctr" defTabSz="171450" hangingPunct="0">
                <a:defRPr sz="3000" b="1"/>
              </a:pPr>
              <a:r>
                <a:rPr lang="en-GB" sz="1125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ESTADIO</a:t>
              </a:r>
              <a:r>
                <a:rPr sz="1125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sz="1125" b="1" kern="0" dirty="0">
                  <a:solidFill>
                    <a:srgbClr val="2D4362"/>
                  </a:solidFill>
                  <a:latin typeface="Arial"/>
                  <a:sym typeface="Arial"/>
                </a:rPr>
                <a:t>2</a:t>
              </a:r>
            </a:p>
            <a:p>
              <a:pPr algn="ctr" defTabSz="171450" hangingPunct="0">
                <a:defRPr sz="2500" b="1"/>
              </a:pP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A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inflamação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estende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-se para o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parênquima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hepático</a:t>
              </a:r>
              <a:endParaRPr lang="en-GB" sz="938" b="1" kern="0" dirty="0" smtClean="0">
                <a:solidFill>
                  <a:srgbClr val="2D4362"/>
                </a:solidFill>
                <a:latin typeface="Arial"/>
                <a:sym typeface="Arial"/>
              </a:endParaRPr>
            </a:p>
            <a:p>
              <a:pPr algn="ctr" defTabSz="171450" hangingPunct="0">
                <a:defRPr sz="2500" b="1"/>
              </a:pP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(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hepatite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de interface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ou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necrose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kern="0" dirty="0" err="1" smtClean="0">
                  <a:solidFill>
                    <a:srgbClr val="2D4362"/>
                  </a:solidFill>
                  <a:latin typeface="Arial"/>
                  <a:sym typeface="Arial"/>
                </a:rPr>
                <a:t>em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 </a:t>
              </a:r>
              <a:r>
                <a:rPr lang="en-GB" sz="938" b="1" i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piecemeal</a:t>
              </a:r>
              <a:r>
                <a:rPr lang="en-GB" sz="938" b="1" kern="0" dirty="0" smtClean="0">
                  <a:solidFill>
                    <a:srgbClr val="2D4362"/>
                  </a:solidFill>
                  <a:latin typeface="Arial"/>
                  <a:sym typeface="Arial"/>
                </a:rPr>
                <a:t>)</a:t>
              </a:r>
              <a:endParaRPr sz="938" b="1" kern="0" dirty="0">
                <a:solidFill>
                  <a:srgbClr val="2D4362"/>
                </a:solidFill>
                <a:latin typeface="Arial"/>
                <a:sym typeface="Arial"/>
              </a:endParaRPr>
            </a:p>
          </p:txBody>
        </p:sp>
        <p:sp>
          <p:nvSpPr>
            <p:cNvPr id="946" name="Shape 777"/>
            <p:cNvSpPr/>
            <p:nvPr/>
          </p:nvSpPr>
          <p:spPr>
            <a:xfrm>
              <a:off x="4130836" y="1694761"/>
              <a:ext cx="2" cy="360019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71450" hangingPunct="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" kern="0">
                <a:solidFill>
                  <a:srgbClr val="000000"/>
                </a:solidFill>
                <a:latin typeface="Arial"/>
                <a:sym typeface="Helvetica"/>
              </a:endParaRPr>
            </a:p>
          </p:txBody>
        </p:sp>
        <p:sp>
          <p:nvSpPr>
            <p:cNvPr id="947" name="Shape 778"/>
            <p:cNvSpPr/>
            <p:nvPr/>
          </p:nvSpPr>
          <p:spPr>
            <a:xfrm flipV="1">
              <a:off x="470765" y="3421776"/>
              <a:ext cx="7472916" cy="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71450" hangingPunct="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450" kern="0">
                <a:solidFill>
                  <a:srgbClr val="000000"/>
                </a:solidFill>
                <a:latin typeface="Arial"/>
                <a:sym typeface="Helvetica"/>
              </a:endParaRPr>
            </a:p>
          </p:txBody>
        </p:sp>
        <p:grpSp>
          <p:nvGrpSpPr>
            <p:cNvPr id="948" name="Group 947"/>
            <p:cNvGrpSpPr/>
            <p:nvPr/>
          </p:nvGrpSpPr>
          <p:grpSpPr>
            <a:xfrm>
              <a:off x="913233" y="1931194"/>
              <a:ext cx="1196170" cy="905828"/>
              <a:chOff x="1366003" y="1431925"/>
              <a:chExt cx="1594893" cy="1207770"/>
            </a:xfrm>
          </p:grpSpPr>
          <p:grpSp>
            <p:nvGrpSpPr>
              <p:cNvPr id="949" name="Group 948"/>
              <p:cNvGrpSpPr/>
              <p:nvPr/>
            </p:nvGrpSpPr>
            <p:grpSpPr>
              <a:xfrm>
                <a:off x="1715253" y="2384425"/>
                <a:ext cx="382043" cy="255270"/>
                <a:chOff x="553203" y="1431925"/>
                <a:chExt cx="382043" cy="255270"/>
              </a:xfrm>
            </p:grpSpPr>
            <p:sp>
              <p:nvSpPr>
                <p:cNvPr id="1070" name="Freeform 1069"/>
                <p:cNvSpPr/>
                <p:nvPr/>
              </p:nvSpPr>
              <p:spPr>
                <a:xfrm>
                  <a:off x="553203" y="1431925"/>
                  <a:ext cx="382043" cy="255270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071" name="Oval 1070"/>
                <p:cNvSpPr/>
                <p:nvPr/>
              </p:nvSpPr>
              <p:spPr>
                <a:xfrm rot="19025176">
                  <a:off x="609293" y="1500857"/>
                  <a:ext cx="147893" cy="859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072" name="Group 1071"/>
                <p:cNvGrpSpPr/>
                <p:nvPr/>
              </p:nvGrpSpPr>
              <p:grpSpPr>
                <a:xfrm>
                  <a:off x="804593" y="1512339"/>
                  <a:ext cx="65400" cy="86145"/>
                  <a:chOff x="7329125" y="2801602"/>
                  <a:chExt cx="538114" cy="708796"/>
                </a:xfrm>
              </p:grpSpPr>
              <p:sp>
                <p:nvSpPr>
                  <p:cNvPr id="1097" name="Oval 1096"/>
                  <p:cNvSpPr/>
                  <p:nvPr/>
                </p:nvSpPr>
                <p:spPr>
                  <a:xfrm rot="13500000">
                    <a:off x="7243784" y="2886943"/>
                    <a:ext cx="708796" cy="5381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/>
                      </a:gs>
                      <a:gs pos="84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98" name="Freeform 1097"/>
                  <p:cNvSpPr/>
                  <p:nvPr/>
                </p:nvSpPr>
                <p:spPr>
                  <a:xfrm>
                    <a:off x="7416800" y="3006779"/>
                    <a:ext cx="430626" cy="424951"/>
                  </a:xfrm>
                  <a:custGeom>
                    <a:avLst/>
                    <a:gdLst>
                      <a:gd name="connsiteX0" fmla="*/ 0 w 438652"/>
                      <a:gd name="connsiteY0" fmla="*/ 190502 h 454741"/>
                      <a:gd name="connsiteX1" fmla="*/ 82550 w 438652"/>
                      <a:gd name="connsiteY1" fmla="*/ 15877 h 454741"/>
                      <a:gd name="connsiteX2" fmla="*/ 292100 w 438652"/>
                      <a:gd name="connsiteY2" fmla="*/ 28577 h 454741"/>
                      <a:gd name="connsiteX3" fmla="*/ 431800 w 438652"/>
                      <a:gd name="connsiteY3" fmla="*/ 196852 h 454741"/>
                      <a:gd name="connsiteX4" fmla="*/ 403225 w 438652"/>
                      <a:gd name="connsiteY4" fmla="*/ 396877 h 454741"/>
                      <a:gd name="connsiteX5" fmla="*/ 282575 w 438652"/>
                      <a:gd name="connsiteY5" fmla="*/ 454027 h 454741"/>
                      <a:gd name="connsiteX6" fmla="*/ 149225 w 438652"/>
                      <a:gd name="connsiteY6" fmla="*/ 368302 h 454741"/>
                      <a:gd name="connsiteX7" fmla="*/ 107950 w 438652"/>
                      <a:gd name="connsiteY7" fmla="*/ 257177 h 454741"/>
                      <a:gd name="connsiteX8" fmla="*/ 177800 w 438652"/>
                      <a:gd name="connsiteY8" fmla="*/ 165102 h 454741"/>
                      <a:gd name="connsiteX9" fmla="*/ 301625 w 438652"/>
                      <a:gd name="connsiteY9" fmla="*/ 187327 h 454741"/>
                      <a:gd name="connsiteX10" fmla="*/ 317500 w 438652"/>
                      <a:gd name="connsiteY10" fmla="*/ 285752 h 454741"/>
                      <a:gd name="connsiteX11" fmla="*/ 295275 w 438652"/>
                      <a:gd name="connsiteY11" fmla="*/ 342902 h 454741"/>
                      <a:gd name="connsiteX0" fmla="*/ 0 w 438652"/>
                      <a:gd name="connsiteY0" fmla="*/ 180487 h 444726"/>
                      <a:gd name="connsiteX1" fmla="*/ 98894 w 438652"/>
                      <a:gd name="connsiteY1" fmla="*/ 22458 h 444726"/>
                      <a:gd name="connsiteX2" fmla="*/ 292100 w 438652"/>
                      <a:gd name="connsiteY2" fmla="*/ 18562 h 444726"/>
                      <a:gd name="connsiteX3" fmla="*/ 431800 w 438652"/>
                      <a:gd name="connsiteY3" fmla="*/ 186837 h 444726"/>
                      <a:gd name="connsiteX4" fmla="*/ 403225 w 438652"/>
                      <a:gd name="connsiteY4" fmla="*/ 386862 h 444726"/>
                      <a:gd name="connsiteX5" fmla="*/ 282575 w 438652"/>
                      <a:gd name="connsiteY5" fmla="*/ 444012 h 444726"/>
                      <a:gd name="connsiteX6" fmla="*/ 149225 w 438652"/>
                      <a:gd name="connsiteY6" fmla="*/ 358287 h 444726"/>
                      <a:gd name="connsiteX7" fmla="*/ 107950 w 438652"/>
                      <a:gd name="connsiteY7" fmla="*/ 247162 h 444726"/>
                      <a:gd name="connsiteX8" fmla="*/ 177800 w 438652"/>
                      <a:gd name="connsiteY8" fmla="*/ 155087 h 444726"/>
                      <a:gd name="connsiteX9" fmla="*/ 301625 w 438652"/>
                      <a:gd name="connsiteY9" fmla="*/ 177312 h 444726"/>
                      <a:gd name="connsiteX10" fmla="*/ 317500 w 438652"/>
                      <a:gd name="connsiteY10" fmla="*/ 275737 h 444726"/>
                      <a:gd name="connsiteX11" fmla="*/ 295275 w 438652"/>
                      <a:gd name="connsiteY11" fmla="*/ 332887 h 444726"/>
                      <a:gd name="connsiteX0" fmla="*/ 0 w 442881"/>
                      <a:gd name="connsiteY0" fmla="*/ 180487 h 444726"/>
                      <a:gd name="connsiteX1" fmla="*/ 98894 w 442881"/>
                      <a:gd name="connsiteY1" fmla="*/ 22458 h 444726"/>
                      <a:gd name="connsiteX2" fmla="*/ 292100 w 442881"/>
                      <a:gd name="connsiteY2" fmla="*/ 18562 h 444726"/>
                      <a:gd name="connsiteX3" fmla="*/ 431800 w 442881"/>
                      <a:gd name="connsiteY3" fmla="*/ 186837 h 444726"/>
                      <a:gd name="connsiteX4" fmla="*/ 403225 w 442881"/>
                      <a:gd name="connsiteY4" fmla="*/ 386862 h 444726"/>
                      <a:gd name="connsiteX5" fmla="*/ 282575 w 442881"/>
                      <a:gd name="connsiteY5" fmla="*/ 444012 h 444726"/>
                      <a:gd name="connsiteX6" fmla="*/ 149225 w 442881"/>
                      <a:gd name="connsiteY6" fmla="*/ 358287 h 444726"/>
                      <a:gd name="connsiteX7" fmla="*/ 107950 w 442881"/>
                      <a:gd name="connsiteY7" fmla="*/ 247162 h 444726"/>
                      <a:gd name="connsiteX8" fmla="*/ 177800 w 442881"/>
                      <a:gd name="connsiteY8" fmla="*/ 155087 h 444726"/>
                      <a:gd name="connsiteX9" fmla="*/ 301625 w 442881"/>
                      <a:gd name="connsiteY9" fmla="*/ 177312 h 444726"/>
                      <a:gd name="connsiteX10" fmla="*/ 317500 w 442881"/>
                      <a:gd name="connsiteY10" fmla="*/ 275737 h 444726"/>
                      <a:gd name="connsiteX11" fmla="*/ 295275 w 442881"/>
                      <a:gd name="connsiteY11" fmla="*/ 332887 h 444726"/>
                      <a:gd name="connsiteX0" fmla="*/ 0 w 443352"/>
                      <a:gd name="connsiteY0" fmla="*/ 180487 h 444726"/>
                      <a:gd name="connsiteX1" fmla="*/ 98894 w 443352"/>
                      <a:gd name="connsiteY1" fmla="*/ 22458 h 444726"/>
                      <a:gd name="connsiteX2" fmla="*/ 292100 w 443352"/>
                      <a:gd name="connsiteY2" fmla="*/ 18562 h 444726"/>
                      <a:gd name="connsiteX3" fmla="*/ 431800 w 443352"/>
                      <a:gd name="connsiteY3" fmla="*/ 186837 h 444726"/>
                      <a:gd name="connsiteX4" fmla="*/ 403225 w 443352"/>
                      <a:gd name="connsiteY4" fmla="*/ 386862 h 444726"/>
                      <a:gd name="connsiteX5" fmla="*/ 266231 w 443352"/>
                      <a:gd name="connsiteY5" fmla="*/ 444012 h 444726"/>
                      <a:gd name="connsiteX6" fmla="*/ 149225 w 443352"/>
                      <a:gd name="connsiteY6" fmla="*/ 358287 h 444726"/>
                      <a:gd name="connsiteX7" fmla="*/ 107950 w 443352"/>
                      <a:gd name="connsiteY7" fmla="*/ 247162 h 444726"/>
                      <a:gd name="connsiteX8" fmla="*/ 177800 w 443352"/>
                      <a:gd name="connsiteY8" fmla="*/ 155087 h 444726"/>
                      <a:gd name="connsiteX9" fmla="*/ 301625 w 443352"/>
                      <a:gd name="connsiteY9" fmla="*/ 177312 h 444726"/>
                      <a:gd name="connsiteX10" fmla="*/ 317500 w 443352"/>
                      <a:gd name="connsiteY10" fmla="*/ 275737 h 444726"/>
                      <a:gd name="connsiteX11" fmla="*/ 295275 w 443352"/>
                      <a:gd name="connsiteY11" fmla="*/ 332887 h 444726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07950 w 443351"/>
                      <a:gd name="connsiteY7" fmla="*/ 247162 h 444261"/>
                      <a:gd name="connsiteX8" fmla="*/ 177800 w 443351"/>
                      <a:gd name="connsiteY8" fmla="*/ 155087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77800 w 443351"/>
                      <a:gd name="connsiteY8" fmla="*/ 155087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43351" h="444261">
                        <a:moveTo>
                          <a:pt x="0" y="180487"/>
                        </a:moveTo>
                        <a:cubicBezTo>
                          <a:pt x="16933" y="106668"/>
                          <a:pt x="50211" y="49445"/>
                          <a:pt x="98894" y="22458"/>
                        </a:cubicBezTo>
                        <a:cubicBezTo>
                          <a:pt x="147577" y="-4530"/>
                          <a:pt x="236616" y="-8835"/>
                          <a:pt x="292100" y="18562"/>
                        </a:cubicBezTo>
                        <a:cubicBezTo>
                          <a:pt x="347584" y="45959"/>
                          <a:pt x="403472" y="95580"/>
                          <a:pt x="431800" y="186837"/>
                        </a:cubicBezTo>
                        <a:cubicBezTo>
                          <a:pt x="460128" y="278094"/>
                          <a:pt x="430820" y="344000"/>
                          <a:pt x="403225" y="386862"/>
                        </a:cubicBezTo>
                        <a:cubicBezTo>
                          <a:pt x="375630" y="429724"/>
                          <a:pt x="308564" y="446562"/>
                          <a:pt x="266231" y="444012"/>
                        </a:cubicBezTo>
                        <a:cubicBezTo>
                          <a:pt x="223898" y="441462"/>
                          <a:pt x="173426" y="403819"/>
                          <a:pt x="149225" y="371564"/>
                        </a:cubicBezTo>
                        <a:cubicBezTo>
                          <a:pt x="125024" y="339309"/>
                          <a:pt x="113540" y="284901"/>
                          <a:pt x="121026" y="250481"/>
                        </a:cubicBezTo>
                        <a:cubicBezTo>
                          <a:pt x="128512" y="216061"/>
                          <a:pt x="164044" y="177240"/>
                          <a:pt x="194144" y="165045"/>
                        </a:cubicBezTo>
                        <a:cubicBezTo>
                          <a:pt x="224244" y="152850"/>
                          <a:pt x="264722" y="148352"/>
                          <a:pt x="301625" y="177312"/>
                        </a:cubicBezTo>
                        <a:cubicBezTo>
                          <a:pt x="338528" y="206272"/>
                          <a:pt x="343075" y="239296"/>
                          <a:pt x="337113" y="279056"/>
                        </a:cubicBezTo>
                        <a:cubicBezTo>
                          <a:pt x="331151" y="318816"/>
                          <a:pt x="305081" y="356122"/>
                          <a:pt x="305081" y="356122"/>
                        </a:cubicBezTo>
                      </a:path>
                    </a:pathLst>
                  </a:custGeom>
                  <a:noFill/>
                  <a:ln w="9525" cap="rnd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grpSp>
              <p:nvGrpSpPr>
                <p:cNvPr id="1073" name="Group 1072"/>
                <p:cNvGrpSpPr/>
                <p:nvPr/>
              </p:nvGrpSpPr>
              <p:grpSpPr>
                <a:xfrm>
                  <a:off x="698813" y="1579911"/>
                  <a:ext cx="102153" cy="82882"/>
                  <a:chOff x="2382927" y="1986316"/>
                  <a:chExt cx="198890" cy="161370"/>
                </a:xfrm>
              </p:grpSpPr>
              <p:sp>
                <p:nvSpPr>
                  <p:cNvPr id="1093" name="Oval 1092"/>
                  <p:cNvSpPr/>
                  <p:nvPr/>
                </p:nvSpPr>
                <p:spPr>
                  <a:xfrm rot="11110558">
                    <a:off x="2382927" y="1986316"/>
                    <a:ext cx="198890" cy="161370"/>
                  </a:xfrm>
                  <a:prstGeom prst="ellipse">
                    <a:avLst/>
                  </a:prstGeom>
                  <a:solidFill>
                    <a:sysClr val="windowText" lastClr="000000">
                      <a:lumMod val="60000"/>
                      <a:lumOff val="40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94" name="Oval 1093"/>
                  <p:cNvSpPr/>
                  <p:nvPr/>
                </p:nvSpPr>
                <p:spPr>
                  <a:xfrm rot="11110558">
                    <a:off x="2394405" y="1996165"/>
                    <a:ext cx="174608" cy="141670"/>
                  </a:xfrm>
                  <a:prstGeom prst="ellipse">
                    <a:avLst/>
                  </a:prstGeom>
                  <a:solidFill>
                    <a:sysClr val="windowText" lastClr="000000">
                      <a:lumMod val="60000"/>
                      <a:lumOff val="40000"/>
                    </a:sysClr>
                  </a:solidFill>
                  <a:ln w="254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95" name="Oval 1094"/>
                  <p:cNvSpPr/>
                  <p:nvPr/>
                </p:nvSpPr>
                <p:spPr>
                  <a:xfrm rot="11110558">
                    <a:off x="2403747" y="2003208"/>
                    <a:ext cx="157248" cy="1275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Text" lastClr="000000">
                          <a:lumMod val="20000"/>
                          <a:lumOff val="80000"/>
                        </a:sysClr>
                      </a:gs>
                      <a:gs pos="84000">
                        <a:srgbClr val="4472C4">
                          <a:lumMod val="60000"/>
                          <a:lumOff val="4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96" name="Oval 1095"/>
                  <p:cNvSpPr/>
                  <p:nvPr/>
                </p:nvSpPr>
                <p:spPr>
                  <a:xfrm rot="11110558">
                    <a:off x="2446842" y="2033934"/>
                    <a:ext cx="73357" cy="63143"/>
                  </a:xfrm>
                  <a:prstGeom prst="ellipse">
                    <a:avLst/>
                  </a:prstGeom>
                  <a:solidFill>
                    <a:srgbClr val="E7E6E6">
                      <a:lumMod val="10000"/>
                    </a:srgbClr>
                  </a:solidFill>
                  <a:ln w="508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grpSp>
              <p:nvGrpSpPr>
                <p:cNvPr id="1074" name="Group 1073"/>
                <p:cNvGrpSpPr/>
                <p:nvPr/>
              </p:nvGrpSpPr>
              <p:grpSpPr>
                <a:xfrm>
                  <a:off x="781874" y="1579956"/>
                  <a:ext cx="73813" cy="79936"/>
                  <a:chOff x="7096125" y="3324225"/>
                  <a:chExt cx="688975" cy="746125"/>
                </a:xfrm>
              </p:grpSpPr>
              <p:sp>
                <p:nvSpPr>
                  <p:cNvPr id="1075" name="Oval 1074"/>
                  <p:cNvSpPr/>
                  <p:nvPr/>
                </p:nvSpPr>
                <p:spPr>
                  <a:xfrm>
                    <a:off x="7512050" y="36036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76" name="Oval 1075"/>
                  <p:cNvSpPr/>
                  <p:nvPr/>
                </p:nvSpPr>
                <p:spPr>
                  <a:xfrm>
                    <a:off x="7432675" y="34988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77" name="Oval 1076"/>
                  <p:cNvSpPr/>
                  <p:nvPr/>
                </p:nvSpPr>
                <p:spPr>
                  <a:xfrm>
                    <a:off x="7162800" y="33242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78" name="Oval 1077"/>
                  <p:cNvSpPr/>
                  <p:nvPr/>
                </p:nvSpPr>
                <p:spPr>
                  <a:xfrm>
                    <a:off x="7204075" y="34575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79" name="Oval 1078"/>
                  <p:cNvSpPr/>
                  <p:nvPr/>
                </p:nvSpPr>
                <p:spPr>
                  <a:xfrm>
                    <a:off x="7188200" y="35750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80" name="Oval 1079"/>
                  <p:cNvSpPr/>
                  <p:nvPr/>
                </p:nvSpPr>
                <p:spPr>
                  <a:xfrm>
                    <a:off x="7315200" y="35655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81" name="Oval 1080"/>
                  <p:cNvSpPr/>
                  <p:nvPr/>
                </p:nvSpPr>
                <p:spPr>
                  <a:xfrm>
                    <a:off x="7254875" y="36798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82" name="Oval 1081"/>
                  <p:cNvSpPr/>
                  <p:nvPr/>
                </p:nvSpPr>
                <p:spPr>
                  <a:xfrm>
                    <a:off x="7416800" y="36861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83" name="Oval 1082"/>
                  <p:cNvSpPr/>
                  <p:nvPr/>
                </p:nvSpPr>
                <p:spPr>
                  <a:xfrm>
                    <a:off x="7366000" y="379730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84" name="Oval 1083"/>
                  <p:cNvSpPr/>
                  <p:nvPr/>
                </p:nvSpPr>
                <p:spPr>
                  <a:xfrm>
                    <a:off x="7248525" y="37941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85" name="Oval 1084"/>
                  <p:cNvSpPr/>
                  <p:nvPr/>
                </p:nvSpPr>
                <p:spPr>
                  <a:xfrm>
                    <a:off x="7140575" y="38385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86" name="Oval 1085"/>
                  <p:cNvSpPr/>
                  <p:nvPr/>
                </p:nvSpPr>
                <p:spPr>
                  <a:xfrm>
                    <a:off x="7096125" y="39687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87" name="Oval 1086"/>
                  <p:cNvSpPr/>
                  <p:nvPr/>
                </p:nvSpPr>
                <p:spPr>
                  <a:xfrm>
                    <a:off x="7213600" y="393700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88" name="Oval 1087"/>
                  <p:cNvSpPr/>
                  <p:nvPr/>
                </p:nvSpPr>
                <p:spPr>
                  <a:xfrm>
                    <a:off x="7337425" y="39211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89" name="Oval 1088"/>
                  <p:cNvSpPr/>
                  <p:nvPr/>
                </p:nvSpPr>
                <p:spPr>
                  <a:xfrm>
                    <a:off x="7489825" y="38290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90" name="Oval 1089"/>
                  <p:cNvSpPr/>
                  <p:nvPr/>
                </p:nvSpPr>
                <p:spPr>
                  <a:xfrm>
                    <a:off x="7550150" y="39401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91" name="Oval 1090"/>
                  <p:cNvSpPr/>
                  <p:nvPr/>
                </p:nvSpPr>
                <p:spPr>
                  <a:xfrm>
                    <a:off x="7683500" y="38830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92" name="Oval 1091"/>
                  <p:cNvSpPr/>
                  <p:nvPr/>
                </p:nvSpPr>
                <p:spPr>
                  <a:xfrm>
                    <a:off x="7607300" y="37814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950" name="Group 949"/>
              <p:cNvGrpSpPr/>
              <p:nvPr/>
            </p:nvGrpSpPr>
            <p:grpSpPr>
              <a:xfrm>
                <a:off x="2445503" y="2317750"/>
                <a:ext cx="382043" cy="255270"/>
                <a:chOff x="553203" y="2374900"/>
                <a:chExt cx="382043" cy="255270"/>
              </a:xfrm>
            </p:grpSpPr>
            <p:sp>
              <p:nvSpPr>
                <p:cNvPr id="1060" name="Freeform 1059"/>
                <p:cNvSpPr/>
                <p:nvPr/>
              </p:nvSpPr>
              <p:spPr>
                <a:xfrm>
                  <a:off x="553203" y="2374900"/>
                  <a:ext cx="382043" cy="255270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061" name="Oval 1060"/>
                <p:cNvSpPr/>
                <p:nvPr/>
              </p:nvSpPr>
              <p:spPr>
                <a:xfrm rot="19025176">
                  <a:off x="609293" y="2443832"/>
                  <a:ext cx="147893" cy="859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062" name="Group 1061"/>
                <p:cNvGrpSpPr/>
                <p:nvPr/>
              </p:nvGrpSpPr>
              <p:grpSpPr>
                <a:xfrm>
                  <a:off x="804593" y="2455314"/>
                  <a:ext cx="65400" cy="86145"/>
                  <a:chOff x="7329125" y="2801602"/>
                  <a:chExt cx="538114" cy="708796"/>
                </a:xfrm>
              </p:grpSpPr>
              <p:sp>
                <p:nvSpPr>
                  <p:cNvPr id="1068" name="Oval 1067"/>
                  <p:cNvSpPr/>
                  <p:nvPr/>
                </p:nvSpPr>
                <p:spPr>
                  <a:xfrm rot="13500000">
                    <a:off x="7243784" y="2886943"/>
                    <a:ext cx="708796" cy="5381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/>
                      </a:gs>
                      <a:gs pos="84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69" name="Freeform 1068"/>
                  <p:cNvSpPr/>
                  <p:nvPr/>
                </p:nvSpPr>
                <p:spPr>
                  <a:xfrm>
                    <a:off x="7416800" y="3006779"/>
                    <a:ext cx="430626" cy="424951"/>
                  </a:xfrm>
                  <a:custGeom>
                    <a:avLst/>
                    <a:gdLst>
                      <a:gd name="connsiteX0" fmla="*/ 0 w 438652"/>
                      <a:gd name="connsiteY0" fmla="*/ 190502 h 454741"/>
                      <a:gd name="connsiteX1" fmla="*/ 82550 w 438652"/>
                      <a:gd name="connsiteY1" fmla="*/ 15877 h 454741"/>
                      <a:gd name="connsiteX2" fmla="*/ 292100 w 438652"/>
                      <a:gd name="connsiteY2" fmla="*/ 28577 h 454741"/>
                      <a:gd name="connsiteX3" fmla="*/ 431800 w 438652"/>
                      <a:gd name="connsiteY3" fmla="*/ 196852 h 454741"/>
                      <a:gd name="connsiteX4" fmla="*/ 403225 w 438652"/>
                      <a:gd name="connsiteY4" fmla="*/ 396877 h 454741"/>
                      <a:gd name="connsiteX5" fmla="*/ 282575 w 438652"/>
                      <a:gd name="connsiteY5" fmla="*/ 454027 h 454741"/>
                      <a:gd name="connsiteX6" fmla="*/ 149225 w 438652"/>
                      <a:gd name="connsiteY6" fmla="*/ 368302 h 454741"/>
                      <a:gd name="connsiteX7" fmla="*/ 107950 w 438652"/>
                      <a:gd name="connsiteY7" fmla="*/ 257177 h 454741"/>
                      <a:gd name="connsiteX8" fmla="*/ 177800 w 438652"/>
                      <a:gd name="connsiteY8" fmla="*/ 165102 h 454741"/>
                      <a:gd name="connsiteX9" fmla="*/ 301625 w 438652"/>
                      <a:gd name="connsiteY9" fmla="*/ 187327 h 454741"/>
                      <a:gd name="connsiteX10" fmla="*/ 317500 w 438652"/>
                      <a:gd name="connsiteY10" fmla="*/ 285752 h 454741"/>
                      <a:gd name="connsiteX11" fmla="*/ 295275 w 438652"/>
                      <a:gd name="connsiteY11" fmla="*/ 342902 h 454741"/>
                      <a:gd name="connsiteX0" fmla="*/ 0 w 438652"/>
                      <a:gd name="connsiteY0" fmla="*/ 180487 h 444726"/>
                      <a:gd name="connsiteX1" fmla="*/ 98894 w 438652"/>
                      <a:gd name="connsiteY1" fmla="*/ 22458 h 444726"/>
                      <a:gd name="connsiteX2" fmla="*/ 292100 w 438652"/>
                      <a:gd name="connsiteY2" fmla="*/ 18562 h 444726"/>
                      <a:gd name="connsiteX3" fmla="*/ 431800 w 438652"/>
                      <a:gd name="connsiteY3" fmla="*/ 186837 h 444726"/>
                      <a:gd name="connsiteX4" fmla="*/ 403225 w 438652"/>
                      <a:gd name="connsiteY4" fmla="*/ 386862 h 444726"/>
                      <a:gd name="connsiteX5" fmla="*/ 282575 w 438652"/>
                      <a:gd name="connsiteY5" fmla="*/ 444012 h 444726"/>
                      <a:gd name="connsiteX6" fmla="*/ 149225 w 438652"/>
                      <a:gd name="connsiteY6" fmla="*/ 358287 h 444726"/>
                      <a:gd name="connsiteX7" fmla="*/ 107950 w 438652"/>
                      <a:gd name="connsiteY7" fmla="*/ 247162 h 444726"/>
                      <a:gd name="connsiteX8" fmla="*/ 177800 w 438652"/>
                      <a:gd name="connsiteY8" fmla="*/ 155087 h 444726"/>
                      <a:gd name="connsiteX9" fmla="*/ 301625 w 438652"/>
                      <a:gd name="connsiteY9" fmla="*/ 177312 h 444726"/>
                      <a:gd name="connsiteX10" fmla="*/ 317500 w 438652"/>
                      <a:gd name="connsiteY10" fmla="*/ 275737 h 444726"/>
                      <a:gd name="connsiteX11" fmla="*/ 295275 w 438652"/>
                      <a:gd name="connsiteY11" fmla="*/ 332887 h 444726"/>
                      <a:gd name="connsiteX0" fmla="*/ 0 w 442881"/>
                      <a:gd name="connsiteY0" fmla="*/ 180487 h 444726"/>
                      <a:gd name="connsiteX1" fmla="*/ 98894 w 442881"/>
                      <a:gd name="connsiteY1" fmla="*/ 22458 h 444726"/>
                      <a:gd name="connsiteX2" fmla="*/ 292100 w 442881"/>
                      <a:gd name="connsiteY2" fmla="*/ 18562 h 444726"/>
                      <a:gd name="connsiteX3" fmla="*/ 431800 w 442881"/>
                      <a:gd name="connsiteY3" fmla="*/ 186837 h 444726"/>
                      <a:gd name="connsiteX4" fmla="*/ 403225 w 442881"/>
                      <a:gd name="connsiteY4" fmla="*/ 386862 h 444726"/>
                      <a:gd name="connsiteX5" fmla="*/ 282575 w 442881"/>
                      <a:gd name="connsiteY5" fmla="*/ 444012 h 444726"/>
                      <a:gd name="connsiteX6" fmla="*/ 149225 w 442881"/>
                      <a:gd name="connsiteY6" fmla="*/ 358287 h 444726"/>
                      <a:gd name="connsiteX7" fmla="*/ 107950 w 442881"/>
                      <a:gd name="connsiteY7" fmla="*/ 247162 h 444726"/>
                      <a:gd name="connsiteX8" fmla="*/ 177800 w 442881"/>
                      <a:gd name="connsiteY8" fmla="*/ 155087 h 444726"/>
                      <a:gd name="connsiteX9" fmla="*/ 301625 w 442881"/>
                      <a:gd name="connsiteY9" fmla="*/ 177312 h 444726"/>
                      <a:gd name="connsiteX10" fmla="*/ 317500 w 442881"/>
                      <a:gd name="connsiteY10" fmla="*/ 275737 h 444726"/>
                      <a:gd name="connsiteX11" fmla="*/ 295275 w 442881"/>
                      <a:gd name="connsiteY11" fmla="*/ 332887 h 444726"/>
                      <a:gd name="connsiteX0" fmla="*/ 0 w 443352"/>
                      <a:gd name="connsiteY0" fmla="*/ 180487 h 444726"/>
                      <a:gd name="connsiteX1" fmla="*/ 98894 w 443352"/>
                      <a:gd name="connsiteY1" fmla="*/ 22458 h 444726"/>
                      <a:gd name="connsiteX2" fmla="*/ 292100 w 443352"/>
                      <a:gd name="connsiteY2" fmla="*/ 18562 h 444726"/>
                      <a:gd name="connsiteX3" fmla="*/ 431800 w 443352"/>
                      <a:gd name="connsiteY3" fmla="*/ 186837 h 444726"/>
                      <a:gd name="connsiteX4" fmla="*/ 403225 w 443352"/>
                      <a:gd name="connsiteY4" fmla="*/ 386862 h 444726"/>
                      <a:gd name="connsiteX5" fmla="*/ 266231 w 443352"/>
                      <a:gd name="connsiteY5" fmla="*/ 444012 h 444726"/>
                      <a:gd name="connsiteX6" fmla="*/ 149225 w 443352"/>
                      <a:gd name="connsiteY6" fmla="*/ 358287 h 444726"/>
                      <a:gd name="connsiteX7" fmla="*/ 107950 w 443352"/>
                      <a:gd name="connsiteY7" fmla="*/ 247162 h 444726"/>
                      <a:gd name="connsiteX8" fmla="*/ 177800 w 443352"/>
                      <a:gd name="connsiteY8" fmla="*/ 155087 h 444726"/>
                      <a:gd name="connsiteX9" fmla="*/ 301625 w 443352"/>
                      <a:gd name="connsiteY9" fmla="*/ 177312 h 444726"/>
                      <a:gd name="connsiteX10" fmla="*/ 317500 w 443352"/>
                      <a:gd name="connsiteY10" fmla="*/ 275737 h 444726"/>
                      <a:gd name="connsiteX11" fmla="*/ 295275 w 443352"/>
                      <a:gd name="connsiteY11" fmla="*/ 332887 h 444726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07950 w 443351"/>
                      <a:gd name="connsiteY7" fmla="*/ 247162 h 444261"/>
                      <a:gd name="connsiteX8" fmla="*/ 177800 w 443351"/>
                      <a:gd name="connsiteY8" fmla="*/ 155087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77800 w 443351"/>
                      <a:gd name="connsiteY8" fmla="*/ 155087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43351" h="444261">
                        <a:moveTo>
                          <a:pt x="0" y="180487"/>
                        </a:moveTo>
                        <a:cubicBezTo>
                          <a:pt x="16933" y="106668"/>
                          <a:pt x="50211" y="49445"/>
                          <a:pt x="98894" y="22458"/>
                        </a:cubicBezTo>
                        <a:cubicBezTo>
                          <a:pt x="147577" y="-4530"/>
                          <a:pt x="236616" y="-8835"/>
                          <a:pt x="292100" y="18562"/>
                        </a:cubicBezTo>
                        <a:cubicBezTo>
                          <a:pt x="347584" y="45959"/>
                          <a:pt x="403472" y="95580"/>
                          <a:pt x="431800" y="186837"/>
                        </a:cubicBezTo>
                        <a:cubicBezTo>
                          <a:pt x="460128" y="278094"/>
                          <a:pt x="430820" y="344000"/>
                          <a:pt x="403225" y="386862"/>
                        </a:cubicBezTo>
                        <a:cubicBezTo>
                          <a:pt x="375630" y="429724"/>
                          <a:pt x="308564" y="446562"/>
                          <a:pt x="266231" y="444012"/>
                        </a:cubicBezTo>
                        <a:cubicBezTo>
                          <a:pt x="223898" y="441462"/>
                          <a:pt x="173426" y="403819"/>
                          <a:pt x="149225" y="371564"/>
                        </a:cubicBezTo>
                        <a:cubicBezTo>
                          <a:pt x="125024" y="339309"/>
                          <a:pt x="113540" y="284901"/>
                          <a:pt x="121026" y="250481"/>
                        </a:cubicBezTo>
                        <a:cubicBezTo>
                          <a:pt x="128512" y="216061"/>
                          <a:pt x="164044" y="177240"/>
                          <a:pt x="194144" y="165045"/>
                        </a:cubicBezTo>
                        <a:cubicBezTo>
                          <a:pt x="224244" y="152850"/>
                          <a:pt x="264722" y="148352"/>
                          <a:pt x="301625" y="177312"/>
                        </a:cubicBezTo>
                        <a:cubicBezTo>
                          <a:pt x="338528" y="206272"/>
                          <a:pt x="343075" y="239296"/>
                          <a:pt x="337113" y="279056"/>
                        </a:cubicBezTo>
                        <a:cubicBezTo>
                          <a:pt x="331151" y="318816"/>
                          <a:pt x="305081" y="356122"/>
                          <a:pt x="305081" y="356122"/>
                        </a:cubicBezTo>
                      </a:path>
                    </a:pathLst>
                  </a:custGeom>
                  <a:noFill/>
                  <a:ln w="9525" cap="rnd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grpSp>
              <p:nvGrpSpPr>
                <p:cNvPr id="1063" name="Group 1062"/>
                <p:cNvGrpSpPr/>
                <p:nvPr/>
              </p:nvGrpSpPr>
              <p:grpSpPr>
                <a:xfrm>
                  <a:off x="698813" y="2522886"/>
                  <a:ext cx="102153" cy="82882"/>
                  <a:chOff x="2382927" y="1986316"/>
                  <a:chExt cx="198890" cy="161370"/>
                </a:xfrm>
              </p:grpSpPr>
              <p:sp>
                <p:nvSpPr>
                  <p:cNvPr id="1064" name="Oval 1063"/>
                  <p:cNvSpPr/>
                  <p:nvPr/>
                </p:nvSpPr>
                <p:spPr>
                  <a:xfrm rot="11110558">
                    <a:off x="2382927" y="1986316"/>
                    <a:ext cx="198890" cy="161370"/>
                  </a:xfrm>
                  <a:prstGeom prst="ellipse">
                    <a:avLst/>
                  </a:prstGeom>
                  <a:solidFill>
                    <a:sysClr val="windowText" lastClr="000000">
                      <a:lumMod val="60000"/>
                      <a:lumOff val="40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65" name="Oval 1064"/>
                  <p:cNvSpPr/>
                  <p:nvPr/>
                </p:nvSpPr>
                <p:spPr>
                  <a:xfrm rot="11110558">
                    <a:off x="2394405" y="1996165"/>
                    <a:ext cx="174608" cy="141670"/>
                  </a:xfrm>
                  <a:prstGeom prst="ellipse">
                    <a:avLst/>
                  </a:prstGeom>
                  <a:solidFill>
                    <a:sysClr val="windowText" lastClr="000000">
                      <a:lumMod val="60000"/>
                      <a:lumOff val="40000"/>
                    </a:sysClr>
                  </a:solidFill>
                  <a:ln w="254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66" name="Oval 1065"/>
                  <p:cNvSpPr/>
                  <p:nvPr/>
                </p:nvSpPr>
                <p:spPr>
                  <a:xfrm rot="11110558">
                    <a:off x="2403747" y="2003208"/>
                    <a:ext cx="157248" cy="1275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Text" lastClr="000000">
                          <a:lumMod val="20000"/>
                          <a:lumOff val="80000"/>
                        </a:sysClr>
                      </a:gs>
                      <a:gs pos="84000">
                        <a:srgbClr val="4472C4">
                          <a:lumMod val="60000"/>
                          <a:lumOff val="4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67" name="Oval 1066"/>
                  <p:cNvSpPr/>
                  <p:nvPr/>
                </p:nvSpPr>
                <p:spPr>
                  <a:xfrm rot="11110558">
                    <a:off x="2446842" y="2033934"/>
                    <a:ext cx="73357" cy="63143"/>
                  </a:xfrm>
                  <a:prstGeom prst="ellipse">
                    <a:avLst/>
                  </a:prstGeom>
                  <a:solidFill>
                    <a:srgbClr val="E7E6E6">
                      <a:lumMod val="10000"/>
                    </a:srgbClr>
                  </a:solidFill>
                  <a:ln w="508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951" name="Group 950"/>
              <p:cNvGrpSpPr/>
              <p:nvPr/>
            </p:nvGrpSpPr>
            <p:grpSpPr>
              <a:xfrm>
                <a:off x="1749425" y="1704975"/>
                <a:ext cx="889000" cy="889000"/>
                <a:chOff x="1749425" y="1704975"/>
                <a:chExt cx="889000" cy="889000"/>
              </a:xfrm>
            </p:grpSpPr>
            <p:sp>
              <p:nvSpPr>
                <p:cNvPr id="1042" name="Oval 1041"/>
                <p:cNvSpPr/>
                <p:nvPr/>
              </p:nvSpPr>
              <p:spPr>
                <a:xfrm>
                  <a:off x="2143125" y="1993900"/>
                  <a:ext cx="161925" cy="130175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84000">
                      <a:srgbClr val="FFB48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cxnSp>
              <p:nvCxnSpPr>
                <p:cNvPr id="1043" name="Straight Connector 1042"/>
                <p:cNvCxnSpPr/>
                <p:nvPr/>
              </p:nvCxnSpPr>
              <p:spPr>
                <a:xfrm>
                  <a:off x="1870075" y="1730375"/>
                  <a:ext cx="257175" cy="27622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44" name="Straight Connector 1043"/>
                <p:cNvCxnSpPr/>
                <p:nvPr/>
              </p:nvCxnSpPr>
              <p:spPr>
                <a:xfrm>
                  <a:off x="1749425" y="1911350"/>
                  <a:ext cx="361950" cy="13970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45" name="Straight Connector 1044"/>
                <p:cNvCxnSpPr/>
                <p:nvPr/>
              </p:nvCxnSpPr>
              <p:spPr>
                <a:xfrm flipV="1">
                  <a:off x="1771650" y="2082800"/>
                  <a:ext cx="336550" cy="317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46" name="Straight Connector 1045"/>
                <p:cNvCxnSpPr/>
                <p:nvPr/>
              </p:nvCxnSpPr>
              <p:spPr>
                <a:xfrm flipV="1">
                  <a:off x="1793875" y="2117726"/>
                  <a:ext cx="336550" cy="92074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47" name="Straight Connector 1046"/>
                <p:cNvCxnSpPr/>
                <p:nvPr/>
              </p:nvCxnSpPr>
              <p:spPr>
                <a:xfrm flipV="1">
                  <a:off x="1841500" y="2149475"/>
                  <a:ext cx="314325" cy="22542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48" name="Straight Connector 1047"/>
                <p:cNvCxnSpPr/>
                <p:nvPr/>
              </p:nvCxnSpPr>
              <p:spPr>
                <a:xfrm flipV="1">
                  <a:off x="2047875" y="2155825"/>
                  <a:ext cx="139700" cy="27305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49" name="Straight Connector 1048"/>
                <p:cNvCxnSpPr/>
                <p:nvPr/>
              </p:nvCxnSpPr>
              <p:spPr>
                <a:xfrm flipV="1">
                  <a:off x="2174875" y="2155826"/>
                  <a:ext cx="47625" cy="438149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0" name="Straight Connector 1049"/>
                <p:cNvCxnSpPr/>
                <p:nvPr/>
              </p:nvCxnSpPr>
              <p:spPr>
                <a:xfrm flipH="1" flipV="1">
                  <a:off x="2254250" y="2168526"/>
                  <a:ext cx="142875" cy="330199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1" name="Straight Connector 1050"/>
                <p:cNvCxnSpPr/>
                <p:nvPr/>
              </p:nvCxnSpPr>
              <p:spPr>
                <a:xfrm flipH="1" flipV="1">
                  <a:off x="2279651" y="2143126"/>
                  <a:ext cx="206374" cy="238124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2" name="Straight Connector 1051"/>
                <p:cNvCxnSpPr/>
                <p:nvPr/>
              </p:nvCxnSpPr>
              <p:spPr>
                <a:xfrm flipH="1" flipV="1">
                  <a:off x="2320925" y="2120900"/>
                  <a:ext cx="254000" cy="15875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3" name="Straight Connector 1052"/>
                <p:cNvCxnSpPr/>
                <p:nvPr/>
              </p:nvCxnSpPr>
              <p:spPr>
                <a:xfrm flipH="1" flipV="1">
                  <a:off x="2336800" y="2095500"/>
                  <a:ext cx="292100" cy="5397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4" name="Straight Connector 1053"/>
                <p:cNvCxnSpPr/>
                <p:nvPr/>
              </p:nvCxnSpPr>
              <p:spPr>
                <a:xfrm flipH="1">
                  <a:off x="2336800" y="2019300"/>
                  <a:ext cx="200025" cy="44451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5" name="Straight Connector 1054"/>
                <p:cNvCxnSpPr/>
                <p:nvPr/>
              </p:nvCxnSpPr>
              <p:spPr>
                <a:xfrm flipH="1">
                  <a:off x="2336801" y="1803400"/>
                  <a:ext cx="301624" cy="21907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6" name="Straight Connector 1055"/>
                <p:cNvCxnSpPr/>
                <p:nvPr/>
              </p:nvCxnSpPr>
              <p:spPr>
                <a:xfrm flipH="1">
                  <a:off x="2301876" y="1717675"/>
                  <a:ext cx="142874" cy="273051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7" name="Straight Connector 1056"/>
                <p:cNvCxnSpPr/>
                <p:nvPr/>
              </p:nvCxnSpPr>
              <p:spPr>
                <a:xfrm flipH="1">
                  <a:off x="2257426" y="1704975"/>
                  <a:ext cx="41274" cy="25717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8" name="Straight Connector 1057"/>
                <p:cNvCxnSpPr/>
                <p:nvPr/>
              </p:nvCxnSpPr>
              <p:spPr>
                <a:xfrm>
                  <a:off x="2190750" y="1714500"/>
                  <a:ext cx="19051" cy="24447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9" name="Straight Connector 1058"/>
                <p:cNvCxnSpPr/>
                <p:nvPr/>
              </p:nvCxnSpPr>
              <p:spPr>
                <a:xfrm>
                  <a:off x="2070100" y="1711325"/>
                  <a:ext cx="92076" cy="260351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952" name="Group 951"/>
              <p:cNvGrpSpPr/>
              <p:nvPr/>
            </p:nvGrpSpPr>
            <p:grpSpPr>
              <a:xfrm>
                <a:off x="1366003" y="1892300"/>
                <a:ext cx="382043" cy="255270"/>
                <a:chOff x="553203" y="1431925"/>
                <a:chExt cx="382043" cy="255270"/>
              </a:xfrm>
            </p:grpSpPr>
            <p:sp>
              <p:nvSpPr>
                <p:cNvPr id="1013" name="Freeform 1012"/>
                <p:cNvSpPr/>
                <p:nvPr/>
              </p:nvSpPr>
              <p:spPr>
                <a:xfrm>
                  <a:off x="553203" y="1431925"/>
                  <a:ext cx="382043" cy="255270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014" name="Oval 1013"/>
                <p:cNvSpPr/>
                <p:nvPr/>
              </p:nvSpPr>
              <p:spPr>
                <a:xfrm rot="19025176">
                  <a:off x="609293" y="1500857"/>
                  <a:ext cx="147893" cy="859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015" name="Group 1014"/>
                <p:cNvGrpSpPr/>
                <p:nvPr/>
              </p:nvGrpSpPr>
              <p:grpSpPr>
                <a:xfrm>
                  <a:off x="804593" y="1512339"/>
                  <a:ext cx="65400" cy="86145"/>
                  <a:chOff x="7329125" y="2801602"/>
                  <a:chExt cx="538114" cy="708796"/>
                </a:xfrm>
              </p:grpSpPr>
              <p:sp>
                <p:nvSpPr>
                  <p:cNvPr id="1040" name="Oval 1039"/>
                  <p:cNvSpPr/>
                  <p:nvPr/>
                </p:nvSpPr>
                <p:spPr>
                  <a:xfrm rot="13500000">
                    <a:off x="7243784" y="2886943"/>
                    <a:ext cx="708796" cy="5381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/>
                      </a:gs>
                      <a:gs pos="84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41" name="Freeform 1040"/>
                  <p:cNvSpPr/>
                  <p:nvPr/>
                </p:nvSpPr>
                <p:spPr>
                  <a:xfrm>
                    <a:off x="7416800" y="3006779"/>
                    <a:ext cx="430626" cy="424951"/>
                  </a:xfrm>
                  <a:custGeom>
                    <a:avLst/>
                    <a:gdLst>
                      <a:gd name="connsiteX0" fmla="*/ 0 w 438652"/>
                      <a:gd name="connsiteY0" fmla="*/ 190502 h 454741"/>
                      <a:gd name="connsiteX1" fmla="*/ 82550 w 438652"/>
                      <a:gd name="connsiteY1" fmla="*/ 15877 h 454741"/>
                      <a:gd name="connsiteX2" fmla="*/ 292100 w 438652"/>
                      <a:gd name="connsiteY2" fmla="*/ 28577 h 454741"/>
                      <a:gd name="connsiteX3" fmla="*/ 431800 w 438652"/>
                      <a:gd name="connsiteY3" fmla="*/ 196852 h 454741"/>
                      <a:gd name="connsiteX4" fmla="*/ 403225 w 438652"/>
                      <a:gd name="connsiteY4" fmla="*/ 396877 h 454741"/>
                      <a:gd name="connsiteX5" fmla="*/ 282575 w 438652"/>
                      <a:gd name="connsiteY5" fmla="*/ 454027 h 454741"/>
                      <a:gd name="connsiteX6" fmla="*/ 149225 w 438652"/>
                      <a:gd name="connsiteY6" fmla="*/ 368302 h 454741"/>
                      <a:gd name="connsiteX7" fmla="*/ 107950 w 438652"/>
                      <a:gd name="connsiteY7" fmla="*/ 257177 h 454741"/>
                      <a:gd name="connsiteX8" fmla="*/ 177800 w 438652"/>
                      <a:gd name="connsiteY8" fmla="*/ 165102 h 454741"/>
                      <a:gd name="connsiteX9" fmla="*/ 301625 w 438652"/>
                      <a:gd name="connsiteY9" fmla="*/ 187327 h 454741"/>
                      <a:gd name="connsiteX10" fmla="*/ 317500 w 438652"/>
                      <a:gd name="connsiteY10" fmla="*/ 285752 h 454741"/>
                      <a:gd name="connsiteX11" fmla="*/ 295275 w 438652"/>
                      <a:gd name="connsiteY11" fmla="*/ 342902 h 454741"/>
                      <a:gd name="connsiteX0" fmla="*/ 0 w 438652"/>
                      <a:gd name="connsiteY0" fmla="*/ 180487 h 444726"/>
                      <a:gd name="connsiteX1" fmla="*/ 98894 w 438652"/>
                      <a:gd name="connsiteY1" fmla="*/ 22458 h 444726"/>
                      <a:gd name="connsiteX2" fmla="*/ 292100 w 438652"/>
                      <a:gd name="connsiteY2" fmla="*/ 18562 h 444726"/>
                      <a:gd name="connsiteX3" fmla="*/ 431800 w 438652"/>
                      <a:gd name="connsiteY3" fmla="*/ 186837 h 444726"/>
                      <a:gd name="connsiteX4" fmla="*/ 403225 w 438652"/>
                      <a:gd name="connsiteY4" fmla="*/ 386862 h 444726"/>
                      <a:gd name="connsiteX5" fmla="*/ 282575 w 438652"/>
                      <a:gd name="connsiteY5" fmla="*/ 444012 h 444726"/>
                      <a:gd name="connsiteX6" fmla="*/ 149225 w 438652"/>
                      <a:gd name="connsiteY6" fmla="*/ 358287 h 444726"/>
                      <a:gd name="connsiteX7" fmla="*/ 107950 w 438652"/>
                      <a:gd name="connsiteY7" fmla="*/ 247162 h 444726"/>
                      <a:gd name="connsiteX8" fmla="*/ 177800 w 438652"/>
                      <a:gd name="connsiteY8" fmla="*/ 155087 h 444726"/>
                      <a:gd name="connsiteX9" fmla="*/ 301625 w 438652"/>
                      <a:gd name="connsiteY9" fmla="*/ 177312 h 444726"/>
                      <a:gd name="connsiteX10" fmla="*/ 317500 w 438652"/>
                      <a:gd name="connsiteY10" fmla="*/ 275737 h 444726"/>
                      <a:gd name="connsiteX11" fmla="*/ 295275 w 438652"/>
                      <a:gd name="connsiteY11" fmla="*/ 332887 h 444726"/>
                      <a:gd name="connsiteX0" fmla="*/ 0 w 442881"/>
                      <a:gd name="connsiteY0" fmla="*/ 180487 h 444726"/>
                      <a:gd name="connsiteX1" fmla="*/ 98894 w 442881"/>
                      <a:gd name="connsiteY1" fmla="*/ 22458 h 444726"/>
                      <a:gd name="connsiteX2" fmla="*/ 292100 w 442881"/>
                      <a:gd name="connsiteY2" fmla="*/ 18562 h 444726"/>
                      <a:gd name="connsiteX3" fmla="*/ 431800 w 442881"/>
                      <a:gd name="connsiteY3" fmla="*/ 186837 h 444726"/>
                      <a:gd name="connsiteX4" fmla="*/ 403225 w 442881"/>
                      <a:gd name="connsiteY4" fmla="*/ 386862 h 444726"/>
                      <a:gd name="connsiteX5" fmla="*/ 282575 w 442881"/>
                      <a:gd name="connsiteY5" fmla="*/ 444012 h 444726"/>
                      <a:gd name="connsiteX6" fmla="*/ 149225 w 442881"/>
                      <a:gd name="connsiteY6" fmla="*/ 358287 h 444726"/>
                      <a:gd name="connsiteX7" fmla="*/ 107950 w 442881"/>
                      <a:gd name="connsiteY7" fmla="*/ 247162 h 444726"/>
                      <a:gd name="connsiteX8" fmla="*/ 177800 w 442881"/>
                      <a:gd name="connsiteY8" fmla="*/ 155087 h 444726"/>
                      <a:gd name="connsiteX9" fmla="*/ 301625 w 442881"/>
                      <a:gd name="connsiteY9" fmla="*/ 177312 h 444726"/>
                      <a:gd name="connsiteX10" fmla="*/ 317500 w 442881"/>
                      <a:gd name="connsiteY10" fmla="*/ 275737 h 444726"/>
                      <a:gd name="connsiteX11" fmla="*/ 295275 w 442881"/>
                      <a:gd name="connsiteY11" fmla="*/ 332887 h 444726"/>
                      <a:gd name="connsiteX0" fmla="*/ 0 w 443352"/>
                      <a:gd name="connsiteY0" fmla="*/ 180487 h 444726"/>
                      <a:gd name="connsiteX1" fmla="*/ 98894 w 443352"/>
                      <a:gd name="connsiteY1" fmla="*/ 22458 h 444726"/>
                      <a:gd name="connsiteX2" fmla="*/ 292100 w 443352"/>
                      <a:gd name="connsiteY2" fmla="*/ 18562 h 444726"/>
                      <a:gd name="connsiteX3" fmla="*/ 431800 w 443352"/>
                      <a:gd name="connsiteY3" fmla="*/ 186837 h 444726"/>
                      <a:gd name="connsiteX4" fmla="*/ 403225 w 443352"/>
                      <a:gd name="connsiteY4" fmla="*/ 386862 h 444726"/>
                      <a:gd name="connsiteX5" fmla="*/ 266231 w 443352"/>
                      <a:gd name="connsiteY5" fmla="*/ 444012 h 444726"/>
                      <a:gd name="connsiteX6" fmla="*/ 149225 w 443352"/>
                      <a:gd name="connsiteY6" fmla="*/ 358287 h 444726"/>
                      <a:gd name="connsiteX7" fmla="*/ 107950 w 443352"/>
                      <a:gd name="connsiteY7" fmla="*/ 247162 h 444726"/>
                      <a:gd name="connsiteX8" fmla="*/ 177800 w 443352"/>
                      <a:gd name="connsiteY8" fmla="*/ 155087 h 444726"/>
                      <a:gd name="connsiteX9" fmla="*/ 301625 w 443352"/>
                      <a:gd name="connsiteY9" fmla="*/ 177312 h 444726"/>
                      <a:gd name="connsiteX10" fmla="*/ 317500 w 443352"/>
                      <a:gd name="connsiteY10" fmla="*/ 275737 h 444726"/>
                      <a:gd name="connsiteX11" fmla="*/ 295275 w 443352"/>
                      <a:gd name="connsiteY11" fmla="*/ 332887 h 444726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07950 w 443351"/>
                      <a:gd name="connsiteY7" fmla="*/ 247162 h 444261"/>
                      <a:gd name="connsiteX8" fmla="*/ 177800 w 443351"/>
                      <a:gd name="connsiteY8" fmla="*/ 155087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77800 w 443351"/>
                      <a:gd name="connsiteY8" fmla="*/ 155087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43351" h="444261">
                        <a:moveTo>
                          <a:pt x="0" y="180487"/>
                        </a:moveTo>
                        <a:cubicBezTo>
                          <a:pt x="16933" y="106668"/>
                          <a:pt x="50211" y="49445"/>
                          <a:pt x="98894" y="22458"/>
                        </a:cubicBezTo>
                        <a:cubicBezTo>
                          <a:pt x="147577" y="-4530"/>
                          <a:pt x="236616" y="-8835"/>
                          <a:pt x="292100" y="18562"/>
                        </a:cubicBezTo>
                        <a:cubicBezTo>
                          <a:pt x="347584" y="45959"/>
                          <a:pt x="403472" y="95580"/>
                          <a:pt x="431800" y="186837"/>
                        </a:cubicBezTo>
                        <a:cubicBezTo>
                          <a:pt x="460128" y="278094"/>
                          <a:pt x="430820" y="344000"/>
                          <a:pt x="403225" y="386862"/>
                        </a:cubicBezTo>
                        <a:cubicBezTo>
                          <a:pt x="375630" y="429724"/>
                          <a:pt x="308564" y="446562"/>
                          <a:pt x="266231" y="444012"/>
                        </a:cubicBezTo>
                        <a:cubicBezTo>
                          <a:pt x="223898" y="441462"/>
                          <a:pt x="173426" y="403819"/>
                          <a:pt x="149225" y="371564"/>
                        </a:cubicBezTo>
                        <a:cubicBezTo>
                          <a:pt x="125024" y="339309"/>
                          <a:pt x="113540" y="284901"/>
                          <a:pt x="121026" y="250481"/>
                        </a:cubicBezTo>
                        <a:cubicBezTo>
                          <a:pt x="128512" y="216061"/>
                          <a:pt x="164044" y="177240"/>
                          <a:pt x="194144" y="165045"/>
                        </a:cubicBezTo>
                        <a:cubicBezTo>
                          <a:pt x="224244" y="152850"/>
                          <a:pt x="264722" y="148352"/>
                          <a:pt x="301625" y="177312"/>
                        </a:cubicBezTo>
                        <a:cubicBezTo>
                          <a:pt x="338528" y="206272"/>
                          <a:pt x="343075" y="239296"/>
                          <a:pt x="337113" y="279056"/>
                        </a:cubicBezTo>
                        <a:cubicBezTo>
                          <a:pt x="331151" y="318816"/>
                          <a:pt x="305081" y="356122"/>
                          <a:pt x="305081" y="356122"/>
                        </a:cubicBezTo>
                      </a:path>
                    </a:pathLst>
                  </a:custGeom>
                  <a:noFill/>
                  <a:ln w="9525" cap="rnd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grpSp>
              <p:nvGrpSpPr>
                <p:cNvPr id="1016" name="Group 1015"/>
                <p:cNvGrpSpPr/>
                <p:nvPr/>
              </p:nvGrpSpPr>
              <p:grpSpPr>
                <a:xfrm>
                  <a:off x="698813" y="1579911"/>
                  <a:ext cx="102153" cy="82882"/>
                  <a:chOff x="2382927" y="1986316"/>
                  <a:chExt cx="198890" cy="161370"/>
                </a:xfrm>
              </p:grpSpPr>
              <p:sp>
                <p:nvSpPr>
                  <p:cNvPr id="1036" name="Oval 1035"/>
                  <p:cNvSpPr/>
                  <p:nvPr/>
                </p:nvSpPr>
                <p:spPr>
                  <a:xfrm rot="11110558">
                    <a:off x="2382927" y="1986316"/>
                    <a:ext cx="198890" cy="161370"/>
                  </a:xfrm>
                  <a:prstGeom prst="ellipse">
                    <a:avLst/>
                  </a:prstGeom>
                  <a:solidFill>
                    <a:sysClr val="windowText" lastClr="000000">
                      <a:lumMod val="60000"/>
                      <a:lumOff val="40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37" name="Oval 1036"/>
                  <p:cNvSpPr/>
                  <p:nvPr/>
                </p:nvSpPr>
                <p:spPr>
                  <a:xfrm rot="11110558">
                    <a:off x="2394405" y="1996165"/>
                    <a:ext cx="174608" cy="141670"/>
                  </a:xfrm>
                  <a:prstGeom prst="ellipse">
                    <a:avLst/>
                  </a:prstGeom>
                  <a:solidFill>
                    <a:sysClr val="windowText" lastClr="000000">
                      <a:lumMod val="60000"/>
                      <a:lumOff val="40000"/>
                    </a:sysClr>
                  </a:solidFill>
                  <a:ln w="254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38" name="Oval 1037"/>
                  <p:cNvSpPr/>
                  <p:nvPr/>
                </p:nvSpPr>
                <p:spPr>
                  <a:xfrm rot="11110558">
                    <a:off x="2403747" y="2003208"/>
                    <a:ext cx="157248" cy="1275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Text" lastClr="000000">
                          <a:lumMod val="20000"/>
                          <a:lumOff val="80000"/>
                        </a:sysClr>
                      </a:gs>
                      <a:gs pos="84000">
                        <a:srgbClr val="4472C4">
                          <a:lumMod val="60000"/>
                          <a:lumOff val="4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39" name="Oval 1038"/>
                  <p:cNvSpPr/>
                  <p:nvPr/>
                </p:nvSpPr>
                <p:spPr>
                  <a:xfrm rot="11110558">
                    <a:off x="2446842" y="2033934"/>
                    <a:ext cx="73357" cy="63143"/>
                  </a:xfrm>
                  <a:prstGeom prst="ellipse">
                    <a:avLst/>
                  </a:prstGeom>
                  <a:solidFill>
                    <a:srgbClr val="E7E6E6">
                      <a:lumMod val="10000"/>
                    </a:srgbClr>
                  </a:solidFill>
                  <a:ln w="508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grpSp>
              <p:nvGrpSpPr>
                <p:cNvPr id="1017" name="Group 1016"/>
                <p:cNvGrpSpPr/>
                <p:nvPr/>
              </p:nvGrpSpPr>
              <p:grpSpPr>
                <a:xfrm>
                  <a:off x="781874" y="1579956"/>
                  <a:ext cx="73813" cy="79936"/>
                  <a:chOff x="7096125" y="3324225"/>
                  <a:chExt cx="688975" cy="746125"/>
                </a:xfrm>
              </p:grpSpPr>
              <p:sp>
                <p:nvSpPr>
                  <p:cNvPr id="1018" name="Oval 1017"/>
                  <p:cNvSpPr/>
                  <p:nvPr/>
                </p:nvSpPr>
                <p:spPr>
                  <a:xfrm>
                    <a:off x="7512050" y="36036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19" name="Oval 1018"/>
                  <p:cNvSpPr/>
                  <p:nvPr/>
                </p:nvSpPr>
                <p:spPr>
                  <a:xfrm>
                    <a:off x="7432675" y="34988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20" name="Oval 1019"/>
                  <p:cNvSpPr/>
                  <p:nvPr/>
                </p:nvSpPr>
                <p:spPr>
                  <a:xfrm>
                    <a:off x="7162800" y="33242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21" name="Oval 1020"/>
                  <p:cNvSpPr/>
                  <p:nvPr/>
                </p:nvSpPr>
                <p:spPr>
                  <a:xfrm>
                    <a:off x="7204075" y="34575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22" name="Oval 1021"/>
                  <p:cNvSpPr/>
                  <p:nvPr/>
                </p:nvSpPr>
                <p:spPr>
                  <a:xfrm>
                    <a:off x="7188200" y="35750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23" name="Oval 1022"/>
                  <p:cNvSpPr/>
                  <p:nvPr/>
                </p:nvSpPr>
                <p:spPr>
                  <a:xfrm>
                    <a:off x="7315200" y="35655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24" name="Oval 1023"/>
                  <p:cNvSpPr/>
                  <p:nvPr/>
                </p:nvSpPr>
                <p:spPr>
                  <a:xfrm>
                    <a:off x="7254875" y="36798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25" name="Oval 1024"/>
                  <p:cNvSpPr/>
                  <p:nvPr/>
                </p:nvSpPr>
                <p:spPr>
                  <a:xfrm>
                    <a:off x="7416800" y="36861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26" name="Oval 1025"/>
                  <p:cNvSpPr/>
                  <p:nvPr/>
                </p:nvSpPr>
                <p:spPr>
                  <a:xfrm>
                    <a:off x="7366000" y="379730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27" name="Oval 1026"/>
                  <p:cNvSpPr/>
                  <p:nvPr/>
                </p:nvSpPr>
                <p:spPr>
                  <a:xfrm>
                    <a:off x="7248525" y="37941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28" name="Oval 1027"/>
                  <p:cNvSpPr/>
                  <p:nvPr/>
                </p:nvSpPr>
                <p:spPr>
                  <a:xfrm>
                    <a:off x="7140575" y="38385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29" name="Oval 1028"/>
                  <p:cNvSpPr/>
                  <p:nvPr/>
                </p:nvSpPr>
                <p:spPr>
                  <a:xfrm>
                    <a:off x="7096125" y="39687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30" name="Oval 1029"/>
                  <p:cNvSpPr/>
                  <p:nvPr/>
                </p:nvSpPr>
                <p:spPr>
                  <a:xfrm>
                    <a:off x="7213600" y="393700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31" name="Oval 1030"/>
                  <p:cNvSpPr/>
                  <p:nvPr/>
                </p:nvSpPr>
                <p:spPr>
                  <a:xfrm>
                    <a:off x="7337425" y="39211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32" name="Oval 1031"/>
                  <p:cNvSpPr/>
                  <p:nvPr/>
                </p:nvSpPr>
                <p:spPr>
                  <a:xfrm>
                    <a:off x="7489825" y="38290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33" name="Oval 1032"/>
                  <p:cNvSpPr/>
                  <p:nvPr/>
                </p:nvSpPr>
                <p:spPr>
                  <a:xfrm>
                    <a:off x="7550150" y="39401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34" name="Oval 1033"/>
                  <p:cNvSpPr/>
                  <p:nvPr/>
                </p:nvSpPr>
                <p:spPr>
                  <a:xfrm>
                    <a:off x="7683500" y="38830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35" name="Oval 1034"/>
                  <p:cNvSpPr/>
                  <p:nvPr/>
                </p:nvSpPr>
                <p:spPr>
                  <a:xfrm>
                    <a:off x="7607300" y="37814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953" name="Group 952"/>
              <p:cNvGrpSpPr/>
              <p:nvPr/>
            </p:nvGrpSpPr>
            <p:grpSpPr>
              <a:xfrm>
                <a:off x="1937503" y="1431925"/>
                <a:ext cx="382043" cy="255270"/>
                <a:chOff x="553203" y="1431925"/>
                <a:chExt cx="382043" cy="255270"/>
              </a:xfrm>
            </p:grpSpPr>
            <p:sp>
              <p:nvSpPr>
                <p:cNvPr id="984" name="Freeform 983"/>
                <p:cNvSpPr/>
                <p:nvPr/>
              </p:nvSpPr>
              <p:spPr>
                <a:xfrm>
                  <a:off x="553203" y="1431925"/>
                  <a:ext cx="382043" cy="255270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985" name="Oval 984"/>
                <p:cNvSpPr/>
                <p:nvPr/>
              </p:nvSpPr>
              <p:spPr>
                <a:xfrm rot="19025176">
                  <a:off x="609293" y="1500857"/>
                  <a:ext cx="147893" cy="859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986" name="Group 985"/>
                <p:cNvGrpSpPr/>
                <p:nvPr/>
              </p:nvGrpSpPr>
              <p:grpSpPr>
                <a:xfrm>
                  <a:off x="804593" y="1512339"/>
                  <a:ext cx="65400" cy="86145"/>
                  <a:chOff x="7329125" y="2801602"/>
                  <a:chExt cx="538114" cy="708796"/>
                </a:xfrm>
              </p:grpSpPr>
              <p:sp>
                <p:nvSpPr>
                  <p:cNvPr id="1011" name="Oval 1010"/>
                  <p:cNvSpPr/>
                  <p:nvPr/>
                </p:nvSpPr>
                <p:spPr>
                  <a:xfrm rot="13500000">
                    <a:off x="7243784" y="2886943"/>
                    <a:ext cx="708796" cy="5381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/>
                      </a:gs>
                      <a:gs pos="84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12" name="Freeform 1011"/>
                  <p:cNvSpPr/>
                  <p:nvPr/>
                </p:nvSpPr>
                <p:spPr>
                  <a:xfrm>
                    <a:off x="7416800" y="3006779"/>
                    <a:ext cx="430626" cy="424951"/>
                  </a:xfrm>
                  <a:custGeom>
                    <a:avLst/>
                    <a:gdLst>
                      <a:gd name="connsiteX0" fmla="*/ 0 w 438652"/>
                      <a:gd name="connsiteY0" fmla="*/ 190502 h 454741"/>
                      <a:gd name="connsiteX1" fmla="*/ 82550 w 438652"/>
                      <a:gd name="connsiteY1" fmla="*/ 15877 h 454741"/>
                      <a:gd name="connsiteX2" fmla="*/ 292100 w 438652"/>
                      <a:gd name="connsiteY2" fmla="*/ 28577 h 454741"/>
                      <a:gd name="connsiteX3" fmla="*/ 431800 w 438652"/>
                      <a:gd name="connsiteY3" fmla="*/ 196852 h 454741"/>
                      <a:gd name="connsiteX4" fmla="*/ 403225 w 438652"/>
                      <a:gd name="connsiteY4" fmla="*/ 396877 h 454741"/>
                      <a:gd name="connsiteX5" fmla="*/ 282575 w 438652"/>
                      <a:gd name="connsiteY5" fmla="*/ 454027 h 454741"/>
                      <a:gd name="connsiteX6" fmla="*/ 149225 w 438652"/>
                      <a:gd name="connsiteY6" fmla="*/ 368302 h 454741"/>
                      <a:gd name="connsiteX7" fmla="*/ 107950 w 438652"/>
                      <a:gd name="connsiteY7" fmla="*/ 257177 h 454741"/>
                      <a:gd name="connsiteX8" fmla="*/ 177800 w 438652"/>
                      <a:gd name="connsiteY8" fmla="*/ 165102 h 454741"/>
                      <a:gd name="connsiteX9" fmla="*/ 301625 w 438652"/>
                      <a:gd name="connsiteY9" fmla="*/ 187327 h 454741"/>
                      <a:gd name="connsiteX10" fmla="*/ 317500 w 438652"/>
                      <a:gd name="connsiteY10" fmla="*/ 285752 h 454741"/>
                      <a:gd name="connsiteX11" fmla="*/ 295275 w 438652"/>
                      <a:gd name="connsiteY11" fmla="*/ 342902 h 454741"/>
                      <a:gd name="connsiteX0" fmla="*/ 0 w 438652"/>
                      <a:gd name="connsiteY0" fmla="*/ 180487 h 444726"/>
                      <a:gd name="connsiteX1" fmla="*/ 98894 w 438652"/>
                      <a:gd name="connsiteY1" fmla="*/ 22458 h 444726"/>
                      <a:gd name="connsiteX2" fmla="*/ 292100 w 438652"/>
                      <a:gd name="connsiteY2" fmla="*/ 18562 h 444726"/>
                      <a:gd name="connsiteX3" fmla="*/ 431800 w 438652"/>
                      <a:gd name="connsiteY3" fmla="*/ 186837 h 444726"/>
                      <a:gd name="connsiteX4" fmla="*/ 403225 w 438652"/>
                      <a:gd name="connsiteY4" fmla="*/ 386862 h 444726"/>
                      <a:gd name="connsiteX5" fmla="*/ 282575 w 438652"/>
                      <a:gd name="connsiteY5" fmla="*/ 444012 h 444726"/>
                      <a:gd name="connsiteX6" fmla="*/ 149225 w 438652"/>
                      <a:gd name="connsiteY6" fmla="*/ 358287 h 444726"/>
                      <a:gd name="connsiteX7" fmla="*/ 107950 w 438652"/>
                      <a:gd name="connsiteY7" fmla="*/ 247162 h 444726"/>
                      <a:gd name="connsiteX8" fmla="*/ 177800 w 438652"/>
                      <a:gd name="connsiteY8" fmla="*/ 155087 h 444726"/>
                      <a:gd name="connsiteX9" fmla="*/ 301625 w 438652"/>
                      <a:gd name="connsiteY9" fmla="*/ 177312 h 444726"/>
                      <a:gd name="connsiteX10" fmla="*/ 317500 w 438652"/>
                      <a:gd name="connsiteY10" fmla="*/ 275737 h 444726"/>
                      <a:gd name="connsiteX11" fmla="*/ 295275 w 438652"/>
                      <a:gd name="connsiteY11" fmla="*/ 332887 h 444726"/>
                      <a:gd name="connsiteX0" fmla="*/ 0 w 442881"/>
                      <a:gd name="connsiteY0" fmla="*/ 180487 h 444726"/>
                      <a:gd name="connsiteX1" fmla="*/ 98894 w 442881"/>
                      <a:gd name="connsiteY1" fmla="*/ 22458 h 444726"/>
                      <a:gd name="connsiteX2" fmla="*/ 292100 w 442881"/>
                      <a:gd name="connsiteY2" fmla="*/ 18562 h 444726"/>
                      <a:gd name="connsiteX3" fmla="*/ 431800 w 442881"/>
                      <a:gd name="connsiteY3" fmla="*/ 186837 h 444726"/>
                      <a:gd name="connsiteX4" fmla="*/ 403225 w 442881"/>
                      <a:gd name="connsiteY4" fmla="*/ 386862 h 444726"/>
                      <a:gd name="connsiteX5" fmla="*/ 282575 w 442881"/>
                      <a:gd name="connsiteY5" fmla="*/ 444012 h 444726"/>
                      <a:gd name="connsiteX6" fmla="*/ 149225 w 442881"/>
                      <a:gd name="connsiteY6" fmla="*/ 358287 h 444726"/>
                      <a:gd name="connsiteX7" fmla="*/ 107950 w 442881"/>
                      <a:gd name="connsiteY7" fmla="*/ 247162 h 444726"/>
                      <a:gd name="connsiteX8" fmla="*/ 177800 w 442881"/>
                      <a:gd name="connsiteY8" fmla="*/ 155087 h 444726"/>
                      <a:gd name="connsiteX9" fmla="*/ 301625 w 442881"/>
                      <a:gd name="connsiteY9" fmla="*/ 177312 h 444726"/>
                      <a:gd name="connsiteX10" fmla="*/ 317500 w 442881"/>
                      <a:gd name="connsiteY10" fmla="*/ 275737 h 444726"/>
                      <a:gd name="connsiteX11" fmla="*/ 295275 w 442881"/>
                      <a:gd name="connsiteY11" fmla="*/ 332887 h 444726"/>
                      <a:gd name="connsiteX0" fmla="*/ 0 w 443352"/>
                      <a:gd name="connsiteY0" fmla="*/ 180487 h 444726"/>
                      <a:gd name="connsiteX1" fmla="*/ 98894 w 443352"/>
                      <a:gd name="connsiteY1" fmla="*/ 22458 h 444726"/>
                      <a:gd name="connsiteX2" fmla="*/ 292100 w 443352"/>
                      <a:gd name="connsiteY2" fmla="*/ 18562 h 444726"/>
                      <a:gd name="connsiteX3" fmla="*/ 431800 w 443352"/>
                      <a:gd name="connsiteY3" fmla="*/ 186837 h 444726"/>
                      <a:gd name="connsiteX4" fmla="*/ 403225 w 443352"/>
                      <a:gd name="connsiteY4" fmla="*/ 386862 h 444726"/>
                      <a:gd name="connsiteX5" fmla="*/ 266231 w 443352"/>
                      <a:gd name="connsiteY5" fmla="*/ 444012 h 444726"/>
                      <a:gd name="connsiteX6" fmla="*/ 149225 w 443352"/>
                      <a:gd name="connsiteY6" fmla="*/ 358287 h 444726"/>
                      <a:gd name="connsiteX7" fmla="*/ 107950 w 443352"/>
                      <a:gd name="connsiteY7" fmla="*/ 247162 h 444726"/>
                      <a:gd name="connsiteX8" fmla="*/ 177800 w 443352"/>
                      <a:gd name="connsiteY8" fmla="*/ 155087 h 444726"/>
                      <a:gd name="connsiteX9" fmla="*/ 301625 w 443352"/>
                      <a:gd name="connsiteY9" fmla="*/ 177312 h 444726"/>
                      <a:gd name="connsiteX10" fmla="*/ 317500 w 443352"/>
                      <a:gd name="connsiteY10" fmla="*/ 275737 h 444726"/>
                      <a:gd name="connsiteX11" fmla="*/ 295275 w 443352"/>
                      <a:gd name="connsiteY11" fmla="*/ 332887 h 444726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07950 w 443351"/>
                      <a:gd name="connsiteY7" fmla="*/ 247162 h 444261"/>
                      <a:gd name="connsiteX8" fmla="*/ 177800 w 443351"/>
                      <a:gd name="connsiteY8" fmla="*/ 155087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77800 w 443351"/>
                      <a:gd name="connsiteY8" fmla="*/ 155087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43351" h="444261">
                        <a:moveTo>
                          <a:pt x="0" y="180487"/>
                        </a:moveTo>
                        <a:cubicBezTo>
                          <a:pt x="16933" y="106668"/>
                          <a:pt x="50211" y="49445"/>
                          <a:pt x="98894" y="22458"/>
                        </a:cubicBezTo>
                        <a:cubicBezTo>
                          <a:pt x="147577" y="-4530"/>
                          <a:pt x="236616" y="-8835"/>
                          <a:pt x="292100" y="18562"/>
                        </a:cubicBezTo>
                        <a:cubicBezTo>
                          <a:pt x="347584" y="45959"/>
                          <a:pt x="403472" y="95580"/>
                          <a:pt x="431800" y="186837"/>
                        </a:cubicBezTo>
                        <a:cubicBezTo>
                          <a:pt x="460128" y="278094"/>
                          <a:pt x="430820" y="344000"/>
                          <a:pt x="403225" y="386862"/>
                        </a:cubicBezTo>
                        <a:cubicBezTo>
                          <a:pt x="375630" y="429724"/>
                          <a:pt x="308564" y="446562"/>
                          <a:pt x="266231" y="444012"/>
                        </a:cubicBezTo>
                        <a:cubicBezTo>
                          <a:pt x="223898" y="441462"/>
                          <a:pt x="173426" y="403819"/>
                          <a:pt x="149225" y="371564"/>
                        </a:cubicBezTo>
                        <a:cubicBezTo>
                          <a:pt x="125024" y="339309"/>
                          <a:pt x="113540" y="284901"/>
                          <a:pt x="121026" y="250481"/>
                        </a:cubicBezTo>
                        <a:cubicBezTo>
                          <a:pt x="128512" y="216061"/>
                          <a:pt x="164044" y="177240"/>
                          <a:pt x="194144" y="165045"/>
                        </a:cubicBezTo>
                        <a:cubicBezTo>
                          <a:pt x="224244" y="152850"/>
                          <a:pt x="264722" y="148352"/>
                          <a:pt x="301625" y="177312"/>
                        </a:cubicBezTo>
                        <a:cubicBezTo>
                          <a:pt x="338528" y="206272"/>
                          <a:pt x="343075" y="239296"/>
                          <a:pt x="337113" y="279056"/>
                        </a:cubicBezTo>
                        <a:cubicBezTo>
                          <a:pt x="331151" y="318816"/>
                          <a:pt x="305081" y="356122"/>
                          <a:pt x="305081" y="356122"/>
                        </a:cubicBezTo>
                      </a:path>
                    </a:pathLst>
                  </a:custGeom>
                  <a:noFill/>
                  <a:ln w="9525" cap="rnd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grpSp>
              <p:nvGrpSpPr>
                <p:cNvPr id="987" name="Group 986"/>
                <p:cNvGrpSpPr/>
                <p:nvPr/>
              </p:nvGrpSpPr>
              <p:grpSpPr>
                <a:xfrm>
                  <a:off x="698813" y="1579911"/>
                  <a:ext cx="102153" cy="82882"/>
                  <a:chOff x="2382927" y="1986316"/>
                  <a:chExt cx="198890" cy="161370"/>
                </a:xfrm>
              </p:grpSpPr>
              <p:sp>
                <p:nvSpPr>
                  <p:cNvPr id="1007" name="Oval 1006"/>
                  <p:cNvSpPr/>
                  <p:nvPr/>
                </p:nvSpPr>
                <p:spPr>
                  <a:xfrm rot="11110558">
                    <a:off x="2382927" y="1986316"/>
                    <a:ext cx="198890" cy="161370"/>
                  </a:xfrm>
                  <a:prstGeom prst="ellipse">
                    <a:avLst/>
                  </a:prstGeom>
                  <a:solidFill>
                    <a:sysClr val="windowText" lastClr="000000">
                      <a:lumMod val="60000"/>
                      <a:lumOff val="40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08" name="Oval 1007"/>
                  <p:cNvSpPr/>
                  <p:nvPr/>
                </p:nvSpPr>
                <p:spPr>
                  <a:xfrm rot="11110558">
                    <a:off x="2394405" y="1996165"/>
                    <a:ext cx="174608" cy="141670"/>
                  </a:xfrm>
                  <a:prstGeom prst="ellipse">
                    <a:avLst/>
                  </a:prstGeom>
                  <a:solidFill>
                    <a:sysClr val="windowText" lastClr="000000">
                      <a:lumMod val="60000"/>
                      <a:lumOff val="40000"/>
                    </a:sysClr>
                  </a:solidFill>
                  <a:ln w="254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09" name="Oval 1008"/>
                  <p:cNvSpPr/>
                  <p:nvPr/>
                </p:nvSpPr>
                <p:spPr>
                  <a:xfrm rot="11110558">
                    <a:off x="2403747" y="2003208"/>
                    <a:ext cx="157248" cy="1275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Text" lastClr="000000">
                          <a:lumMod val="20000"/>
                          <a:lumOff val="80000"/>
                        </a:sysClr>
                      </a:gs>
                      <a:gs pos="84000">
                        <a:srgbClr val="4472C4">
                          <a:lumMod val="60000"/>
                          <a:lumOff val="4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10" name="Oval 1009"/>
                  <p:cNvSpPr/>
                  <p:nvPr/>
                </p:nvSpPr>
                <p:spPr>
                  <a:xfrm rot="11110558">
                    <a:off x="2446842" y="2033934"/>
                    <a:ext cx="73357" cy="63143"/>
                  </a:xfrm>
                  <a:prstGeom prst="ellipse">
                    <a:avLst/>
                  </a:prstGeom>
                  <a:solidFill>
                    <a:srgbClr val="E7E6E6">
                      <a:lumMod val="10000"/>
                    </a:srgbClr>
                  </a:solidFill>
                  <a:ln w="508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grpSp>
              <p:nvGrpSpPr>
                <p:cNvPr id="988" name="Group 987"/>
                <p:cNvGrpSpPr/>
                <p:nvPr/>
              </p:nvGrpSpPr>
              <p:grpSpPr>
                <a:xfrm>
                  <a:off x="781874" y="1579956"/>
                  <a:ext cx="73813" cy="79936"/>
                  <a:chOff x="7096125" y="3324225"/>
                  <a:chExt cx="688975" cy="746125"/>
                </a:xfrm>
              </p:grpSpPr>
              <p:sp>
                <p:nvSpPr>
                  <p:cNvPr id="989" name="Oval 988"/>
                  <p:cNvSpPr/>
                  <p:nvPr/>
                </p:nvSpPr>
                <p:spPr>
                  <a:xfrm>
                    <a:off x="7512050" y="36036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90" name="Oval 989"/>
                  <p:cNvSpPr/>
                  <p:nvPr/>
                </p:nvSpPr>
                <p:spPr>
                  <a:xfrm>
                    <a:off x="7432675" y="34988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91" name="Oval 990"/>
                  <p:cNvSpPr/>
                  <p:nvPr/>
                </p:nvSpPr>
                <p:spPr>
                  <a:xfrm>
                    <a:off x="7162800" y="33242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92" name="Oval 991"/>
                  <p:cNvSpPr/>
                  <p:nvPr/>
                </p:nvSpPr>
                <p:spPr>
                  <a:xfrm>
                    <a:off x="7204075" y="34575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93" name="Oval 992"/>
                  <p:cNvSpPr/>
                  <p:nvPr/>
                </p:nvSpPr>
                <p:spPr>
                  <a:xfrm>
                    <a:off x="7188200" y="35750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94" name="Oval 993"/>
                  <p:cNvSpPr/>
                  <p:nvPr/>
                </p:nvSpPr>
                <p:spPr>
                  <a:xfrm>
                    <a:off x="7315200" y="35655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95" name="Oval 994"/>
                  <p:cNvSpPr/>
                  <p:nvPr/>
                </p:nvSpPr>
                <p:spPr>
                  <a:xfrm>
                    <a:off x="7254875" y="36798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96" name="Oval 995"/>
                  <p:cNvSpPr/>
                  <p:nvPr/>
                </p:nvSpPr>
                <p:spPr>
                  <a:xfrm>
                    <a:off x="7416800" y="36861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97" name="Oval 996"/>
                  <p:cNvSpPr/>
                  <p:nvPr/>
                </p:nvSpPr>
                <p:spPr>
                  <a:xfrm>
                    <a:off x="7366000" y="379730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98" name="Oval 997"/>
                  <p:cNvSpPr/>
                  <p:nvPr/>
                </p:nvSpPr>
                <p:spPr>
                  <a:xfrm>
                    <a:off x="7248525" y="37941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99" name="Oval 998"/>
                  <p:cNvSpPr/>
                  <p:nvPr/>
                </p:nvSpPr>
                <p:spPr>
                  <a:xfrm>
                    <a:off x="7140575" y="38385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00" name="Oval 999"/>
                  <p:cNvSpPr/>
                  <p:nvPr/>
                </p:nvSpPr>
                <p:spPr>
                  <a:xfrm>
                    <a:off x="7096125" y="39687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01" name="Oval 1000"/>
                  <p:cNvSpPr/>
                  <p:nvPr/>
                </p:nvSpPr>
                <p:spPr>
                  <a:xfrm>
                    <a:off x="7213600" y="393700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02" name="Oval 1001"/>
                  <p:cNvSpPr/>
                  <p:nvPr/>
                </p:nvSpPr>
                <p:spPr>
                  <a:xfrm>
                    <a:off x="7337425" y="39211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03" name="Oval 1002"/>
                  <p:cNvSpPr/>
                  <p:nvPr/>
                </p:nvSpPr>
                <p:spPr>
                  <a:xfrm>
                    <a:off x="7489825" y="38290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04" name="Oval 1003"/>
                  <p:cNvSpPr/>
                  <p:nvPr/>
                </p:nvSpPr>
                <p:spPr>
                  <a:xfrm>
                    <a:off x="7550150" y="39401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05" name="Oval 1004"/>
                  <p:cNvSpPr/>
                  <p:nvPr/>
                </p:nvSpPr>
                <p:spPr>
                  <a:xfrm>
                    <a:off x="7683500" y="38830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006" name="Oval 1005"/>
                  <p:cNvSpPr/>
                  <p:nvPr/>
                </p:nvSpPr>
                <p:spPr>
                  <a:xfrm>
                    <a:off x="7607300" y="37814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954" name="Group 953"/>
              <p:cNvGrpSpPr/>
              <p:nvPr/>
            </p:nvGrpSpPr>
            <p:grpSpPr>
              <a:xfrm>
                <a:off x="2578853" y="1758950"/>
                <a:ext cx="382043" cy="255270"/>
                <a:chOff x="553203" y="1431925"/>
                <a:chExt cx="382043" cy="255270"/>
              </a:xfrm>
            </p:grpSpPr>
            <p:sp>
              <p:nvSpPr>
                <p:cNvPr id="955" name="Freeform 954"/>
                <p:cNvSpPr/>
                <p:nvPr/>
              </p:nvSpPr>
              <p:spPr>
                <a:xfrm>
                  <a:off x="553203" y="1431925"/>
                  <a:ext cx="382043" cy="255270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956" name="Oval 955"/>
                <p:cNvSpPr/>
                <p:nvPr/>
              </p:nvSpPr>
              <p:spPr>
                <a:xfrm rot="19025176">
                  <a:off x="609293" y="1500857"/>
                  <a:ext cx="147893" cy="859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957" name="Group 956"/>
                <p:cNvGrpSpPr/>
                <p:nvPr/>
              </p:nvGrpSpPr>
              <p:grpSpPr>
                <a:xfrm>
                  <a:off x="804593" y="1512339"/>
                  <a:ext cx="65400" cy="86145"/>
                  <a:chOff x="7329125" y="2801602"/>
                  <a:chExt cx="538114" cy="708796"/>
                </a:xfrm>
              </p:grpSpPr>
              <p:sp>
                <p:nvSpPr>
                  <p:cNvPr id="982" name="Oval 981"/>
                  <p:cNvSpPr/>
                  <p:nvPr/>
                </p:nvSpPr>
                <p:spPr>
                  <a:xfrm rot="13500000">
                    <a:off x="7243784" y="2886943"/>
                    <a:ext cx="708796" cy="5381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" lastClr="FFFFFF"/>
                      </a:gs>
                      <a:gs pos="84000">
                        <a:srgbClr val="C0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83" name="Freeform 982"/>
                  <p:cNvSpPr/>
                  <p:nvPr/>
                </p:nvSpPr>
                <p:spPr>
                  <a:xfrm>
                    <a:off x="7416800" y="3006779"/>
                    <a:ext cx="430626" cy="424951"/>
                  </a:xfrm>
                  <a:custGeom>
                    <a:avLst/>
                    <a:gdLst>
                      <a:gd name="connsiteX0" fmla="*/ 0 w 438652"/>
                      <a:gd name="connsiteY0" fmla="*/ 190502 h 454741"/>
                      <a:gd name="connsiteX1" fmla="*/ 82550 w 438652"/>
                      <a:gd name="connsiteY1" fmla="*/ 15877 h 454741"/>
                      <a:gd name="connsiteX2" fmla="*/ 292100 w 438652"/>
                      <a:gd name="connsiteY2" fmla="*/ 28577 h 454741"/>
                      <a:gd name="connsiteX3" fmla="*/ 431800 w 438652"/>
                      <a:gd name="connsiteY3" fmla="*/ 196852 h 454741"/>
                      <a:gd name="connsiteX4" fmla="*/ 403225 w 438652"/>
                      <a:gd name="connsiteY4" fmla="*/ 396877 h 454741"/>
                      <a:gd name="connsiteX5" fmla="*/ 282575 w 438652"/>
                      <a:gd name="connsiteY5" fmla="*/ 454027 h 454741"/>
                      <a:gd name="connsiteX6" fmla="*/ 149225 w 438652"/>
                      <a:gd name="connsiteY6" fmla="*/ 368302 h 454741"/>
                      <a:gd name="connsiteX7" fmla="*/ 107950 w 438652"/>
                      <a:gd name="connsiteY7" fmla="*/ 257177 h 454741"/>
                      <a:gd name="connsiteX8" fmla="*/ 177800 w 438652"/>
                      <a:gd name="connsiteY8" fmla="*/ 165102 h 454741"/>
                      <a:gd name="connsiteX9" fmla="*/ 301625 w 438652"/>
                      <a:gd name="connsiteY9" fmla="*/ 187327 h 454741"/>
                      <a:gd name="connsiteX10" fmla="*/ 317500 w 438652"/>
                      <a:gd name="connsiteY10" fmla="*/ 285752 h 454741"/>
                      <a:gd name="connsiteX11" fmla="*/ 295275 w 438652"/>
                      <a:gd name="connsiteY11" fmla="*/ 342902 h 454741"/>
                      <a:gd name="connsiteX0" fmla="*/ 0 w 438652"/>
                      <a:gd name="connsiteY0" fmla="*/ 180487 h 444726"/>
                      <a:gd name="connsiteX1" fmla="*/ 98894 w 438652"/>
                      <a:gd name="connsiteY1" fmla="*/ 22458 h 444726"/>
                      <a:gd name="connsiteX2" fmla="*/ 292100 w 438652"/>
                      <a:gd name="connsiteY2" fmla="*/ 18562 h 444726"/>
                      <a:gd name="connsiteX3" fmla="*/ 431800 w 438652"/>
                      <a:gd name="connsiteY3" fmla="*/ 186837 h 444726"/>
                      <a:gd name="connsiteX4" fmla="*/ 403225 w 438652"/>
                      <a:gd name="connsiteY4" fmla="*/ 386862 h 444726"/>
                      <a:gd name="connsiteX5" fmla="*/ 282575 w 438652"/>
                      <a:gd name="connsiteY5" fmla="*/ 444012 h 444726"/>
                      <a:gd name="connsiteX6" fmla="*/ 149225 w 438652"/>
                      <a:gd name="connsiteY6" fmla="*/ 358287 h 444726"/>
                      <a:gd name="connsiteX7" fmla="*/ 107950 w 438652"/>
                      <a:gd name="connsiteY7" fmla="*/ 247162 h 444726"/>
                      <a:gd name="connsiteX8" fmla="*/ 177800 w 438652"/>
                      <a:gd name="connsiteY8" fmla="*/ 155087 h 444726"/>
                      <a:gd name="connsiteX9" fmla="*/ 301625 w 438652"/>
                      <a:gd name="connsiteY9" fmla="*/ 177312 h 444726"/>
                      <a:gd name="connsiteX10" fmla="*/ 317500 w 438652"/>
                      <a:gd name="connsiteY10" fmla="*/ 275737 h 444726"/>
                      <a:gd name="connsiteX11" fmla="*/ 295275 w 438652"/>
                      <a:gd name="connsiteY11" fmla="*/ 332887 h 444726"/>
                      <a:gd name="connsiteX0" fmla="*/ 0 w 442881"/>
                      <a:gd name="connsiteY0" fmla="*/ 180487 h 444726"/>
                      <a:gd name="connsiteX1" fmla="*/ 98894 w 442881"/>
                      <a:gd name="connsiteY1" fmla="*/ 22458 h 444726"/>
                      <a:gd name="connsiteX2" fmla="*/ 292100 w 442881"/>
                      <a:gd name="connsiteY2" fmla="*/ 18562 h 444726"/>
                      <a:gd name="connsiteX3" fmla="*/ 431800 w 442881"/>
                      <a:gd name="connsiteY3" fmla="*/ 186837 h 444726"/>
                      <a:gd name="connsiteX4" fmla="*/ 403225 w 442881"/>
                      <a:gd name="connsiteY4" fmla="*/ 386862 h 444726"/>
                      <a:gd name="connsiteX5" fmla="*/ 282575 w 442881"/>
                      <a:gd name="connsiteY5" fmla="*/ 444012 h 444726"/>
                      <a:gd name="connsiteX6" fmla="*/ 149225 w 442881"/>
                      <a:gd name="connsiteY6" fmla="*/ 358287 h 444726"/>
                      <a:gd name="connsiteX7" fmla="*/ 107950 w 442881"/>
                      <a:gd name="connsiteY7" fmla="*/ 247162 h 444726"/>
                      <a:gd name="connsiteX8" fmla="*/ 177800 w 442881"/>
                      <a:gd name="connsiteY8" fmla="*/ 155087 h 444726"/>
                      <a:gd name="connsiteX9" fmla="*/ 301625 w 442881"/>
                      <a:gd name="connsiteY9" fmla="*/ 177312 h 444726"/>
                      <a:gd name="connsiteX10" fmla="*/ 317500 w 442881"/>
                      <a:gd name="connsiteY10" fmla="*/ 275737 h 444726"/>
                      <a:gd name="connsiteX11" fmla="*/ 295275 w 442881"/>
                      <a:gd name="connsiteY11" fmla="*/ 332887 h 444726"/>
                      <a:gd name="connsiteX0" fmla="*/ 0 w 443352"/>
                      <a:gd name="connsiteY0" fmla="*/ 180487 h 444726"/>
                      <a:gd name="connsiteX1" fmla="*/ 98894 w 443352"/>
                      <a:gd name="connsiteY1" fmla="*/ 22458 h 444726"/>
                      <a:gd name="connsiteX2" fmla="*/ 292100 w 443352"/>
                      <a:gd name="connsiteY2" fmla="*/ 18562 h 444726"/>
                      <a:gd name="connsiteX3" fmla="*/ 431800 w 443352"/>
                      <a:gd name="connsiteY3" fmla="*/ 186837 h 444726"/>
                      <a:gd name="connsiteX4" fmla="*/ 403225 w 443352"/>
                      <a:gd name="connsiteY4" fmla="*/ 386862 h 444726"/>
                      <a:gd name="connsiteX5" fmla="*/ 266231 w 443352"/>
                      <a:gd name="connsiteY5" fmla="*/ 444012 h 444726"/>
                      <a:gd name="connsiteX6" fmla="*/ 149225 w 443352"/>
                      <a:gd name="connsiteY6" fmla="*/ 358287 h 444726"/>
                      <a:gd name="connsiteX7" fmla="*/ 107950 w 443352"/>
                      <a:gd name="connsiteY7" fmla="*/ 247162 h 444726"/>
                      <a:gd name="connsiteX8" fmla="*/ 177800 w 443352"/>
                      <a:gd name="connsiteY8" fmla="*/ 155087 h 444726"/>
                      <a:gd name="connsiteX9" fmla="*/ 301625 w 443352"/>
                      <a:gd name="connsiteY9" fmla="*/ 177312 h 444726"/>
                      <a:gd name="connsiteX10" fmla="*/ 317500 w 443352"/>
                      <a:gd name="connsiteY10" fmla="*/ 275737 h 444726"/>
                      <a:gd name="connsiteX11" fmla="*/ 295275 w 443352"/>
                      <a:gd name="connsiteY11" fmla="*/ 332887 h 444726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07950 w 443351"/>
                      <a:gd name="connsiteY7" fmla="*/ 247162 h 444261"/>
                      <a:gd name="connsiteX8" fmla="*/ 177800 w 443351"/>
                      <a:gd name="connsiteY8" fmla="*/ 155087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77800 w 443351"/>
                      <a:gd name="connsiteY8" fmla="*/ 155087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17500 w 443351"/>
                      <a:gd name="connsiteY10" fmla="*/ 275737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295275 w 443351"/>
                      <a:gd name="connsiteY11" fmla="*/ 332887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  <a:gd name="connsiteX0" fmla="*/ 0 w 443351"/>
                      <a:gd name="connsiteY0" fmla="*/ 180487 h 444261"/>
                      <a:gd name="connsiteX1" fmla="*/ 98894 w 443351"/>
                      <a:gd name="connsiteY1" fmla="*/ 22458 h 444261"/>
                      <a:gd name="connsiteX2" fmla="*/ 292100 w 443351"/>
                      <a:gd name="connsiteY2" fmla="*/ 18562 h 444261"/>
                      <a:gd name="connsiteX3" fmla="*/ 431800 w 443351"/>
                      <a:gd name="connsiteY3" fmla="*/ 186837 h 444261"/>
                      <a:gd name="connsiteX4" fmla="*/ 403225 w 443351"/>
                      <a:gd name="connsiteY4" fmla="*/ 386862 h 444261"/>
                      <a:gd name="connsiteX5" fmla="*/ 266231 w 443351"/>
                      <a:gd name="connsiteY5" fmla="*/ 444012 h 444261"/>
                      <a:gd name="connsiteX6" fmla="*/ 149225 w 443351"/>
                      <a:gd name="connsiteY6" fmla="*/ 371564 h 444261"/>
                      <a:gd name="connsiteX7" fmla="*/ 121026 w 443351"/>
                      <a:gd name="connsiteY7" fmla="*/ 250481 h 444261"/>
                      <a:gd name="connsiteX8" fmla="*/ 194144 w 443351"/>
                      <a:gd name="connsiteY8" fmla="*/ 165045 h 444261"/>
                      <a:gd name="connsiteX9" fmla="*/ 301625 w 443351"/>
                      <a:gd name="connsiteY9" fmla="*/ 177312 h 444261"/>
                      <a:gd name="connsiteX10" fmla="*/ 337113 w 443351"/>
                      <a:gd name="connsiteY10" fmla="*/ 279056 h 444261"/>
                      <a:gd name="connsiteX11" fmla="*/ 305081 w 443351"/>
                      <a:gd name="connsiteY11" fmla="*/ 356122 h 44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43351" h="444261">
                        <a:moveTo>
                          <a:pt x="0" y="180487"/>
                        </a:moveTo>
                        <a:cubicBezTo>
                          <a:pt x="16933" y="106668"/>
                          <a:pt x="50211" y="49445"/>
                          <a:pt x="98894" y="22458"/>
                        </a:cubicBezTo>
                        <a:cubicBezTo>
                          <a:pt x="147577" y="-4530"/>
                          <a:pt x="236616" y="-8835"/>
                          <a:pt x="292100" y="18562"/>
                        </a:cubicBezTo>
                        <a:cubicBezTo>
                          <a:pt x="347584" y="45959"/>
                          <a:pt x="403472" y="95580"/>
                          <a:pt x="431800" y="186837"/>
                        </a:cubicBezTo>
                        <a:cubicBezTo>
                          <a:pt x="460128" y="278094"/>
                          <a:pt x="430820" y="344000"/>
                          <a:pt x="403225" y="386862"/>
                        </a:cubicBezTo>
                        <a:cubicBezTo>
                          <a:pt x="375630" y="429724"/>
                          <a:pt x="308564" y="446562"/>
                          <a:pt x="266231" y="444012"/>
                        </a:cubicBezTo>
                        <a:cubicBezTo>
                          <a:pt x="223898" y="441462"/>
                          <a:pt x="173426" y="403819"/>
                          <a:pt x="149225" y="371564"/>
                        </a:cubicBezTo>
                        <a:cubicBezTo>
                          <a:pt x="125024" y="339309"/>
                          <a:pt x="113540" y="284901"/>
                          <a:pt x="121026" y="250481"/>
                        </a:cubicBezTo>
                        <a:cubicBezTo>
                          <a:pt x="128512" y="216061"/>
                          <a:pt x="164044" y="177240"/>
                          <a:pt x="194144" y="165045"/>
                        </a:cubicBezTo>
                        <a:cubicBezTo>
                          <a:pt x="224244" y="152850"/>
                          <a:pt x="264722" y="148352"/>
                          <a:pt x="301625" y="177312"/>
                        </a:cubicBezTo>
                        <a:cubicBezTo>
                          <a:pt x="338528" y="206272"/>
                          <a:pt x="343075" y="239296"/>
                          <a:pt x="337113" y="279056"/>
                        </a:cubicBezTo>
                        <a:cubicBezTo>
                          <a:pt x="331151" y="318816"/>
                          <a:pt x="305081" y="356122"/>
                          <a:pt x="305081" y="356122"/>
                        </a:cubicBezTo>
                      </a:path>
                    </a:pathLst>
                  </a:custGeom>
                  <a:noFill/>
                  <a:ln w="9525" cap="rnd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grpSp>
              <p:nvGrpSpPr>
                <p:cNvPr id="958" name="Group 957"/>
                <p:cNvGrpSpPr/>
                <p:nvPr/>
              </p:nvGrpSpPr>
              <p:grpSpPr>
                <a:xfrm>
                  <a:off x="698813" y="1579911"/>
                  <a:ext cx="102153" cy="82882"/>
                  <a:chOff x="2382912" y="1986339"/>
                  <a:chExt cx="198889" cy="161372"/>
                </a:xfrm>
              </p:grpSpPr>
              <p:sp>
                <p:nvSpPr>
                  <p:cNvPr id="978" name="Oval 977"/>
                  <p:cNvSpPr/>
                  <p:nvPr/>
                </p:nvSpPr>
                <p:spPr>
                  <a:xfrm rot="11110558">
                    <a:off x="2382912" y="1986339"/>
                    <a:ext cx="198889" cy="161372"/>
                  </a:xfrm>
                  <a:prstGeom prst="ellipse">
                    <a:avLst/>
                  </a:prstGeom>
                  <a:solidFill>
                    <a:sysClr val="windowText" lastClr="000000">
                      <a:lumMod val="60000"/>
                      <a:lumOff val="40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79" name="Oval 978"/>
                  <p:cNvSpPr/>
                  <p:nvPr/>
                </p:nvSpPr>
                <p:spPr>
                  <a:xfrm rot="11110558">
                    <a:off x="2394391" y="1996183"/>
                    <a:ext cx="174606" cy="141672"/>
                  </a:xfrm>
                  <a:prstGeom prst="ellipse">
                    <a:avLst/>
                  </a:prstGeom>
                  <a:solidFill>
                    <a:sysClr val="windowText" lastClr="000000">
                      <a:lumMod val="60000"/>
                      <a:lumOff val="40000"/>
                    </a:sysClr>
                  </a:solidFill>
                  <a:ln w="254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80" name="Oval 979"/>
                  <p:cNvSpPr/>
                  <p:nvPr/>
                </p:nvSpPr>
                <p:spPr>
                  <a:xfrm rot="11110558">
                    <a:off x="2403733" y="2003219"/>
                    <a:ext cx="157247" cy="127587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ysClr val="windowText" lastClr="000000">
                          <a:lumMod val="20000"/>
                          <a:lumOff val="80000"/>
                        </a:sysClr>
                      </a:gs>
                      <a:gs pos="84000">
                        <a:srgbClr val="4472C4">
                          <a:lumMod val="60000"/>
                          <a:lumOff val="4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81" name="Oval 980"/>
                  <p:cNvSpPr/>
                  <p:nvPr/>
                </p:nvSpPr>
                <p:spPr>
                  <a:xfrm rot="11110558">
                    <a:off x="2446843" y="2033933"/>
                    <a:ext cx="73356" cy="63143"/>
                  </a:xfrm>
                  <a:prstGeom prst="ellipse">
                    <a:avLst/>
                  </a:prstGeom>
                  <a:solidFill>
                    <a:srgbClr val="E7E6E6">
                      <a:lumMod val="10000"/>
                    </a:srgbClr>
                  </a:solidFill>
                  <a:ln w="508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grpSp>
              <p:nvGrpSpPr>
                <p:cNvPr id="959" name="Group 958"/>
                <p:cNvGrpSpPr/>
                <p:nvPr/>
              </p:nvGrpSpPr>
              <p:grpSpPr>
                <a:xfrm>
                  <a:off x="781874" y="1579956"/>
                  <a:ext cx="73813" cy="79936"/>
                  <a:chOff x="7096125" y="3324225"/>
                  <a:chExt cx="688975" cy="746125"/>
                </a:xfrm>
              </p:grpSpPr>
              <p:sp>
                <p:nvSpPr>
                  <p:cNvPr id="960" name="Oval 959"/>
                  <p:cNvSpPr/>
                  <p:nvPr/>
                </p:nvSpPr>
                <p:spPr>
                  <a:xfrm>
                    <a:off x="7512050" y="36036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61" name="Oval 960"/>
                  <p:cNvSpPr/>
                  <p:nvPr/>
                </p:nvSpPr>
                <p:spPr>
                  <a:xfrm>
                    <a:off x="7432675" y="34988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62" name="Oval 961"/>
                  <p:cNvSpPr/>
                  <p:nvPr/>
                </p:nvSpPr>
                <p:spPr>
                  <a:xfrm>
                    <a:off x="7162800" y="33242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63" name="Oval 962"/>
                  <p:cNvSpPr/>
                  <p:nvPr/>
                </p:nvSpPr>
                <p:spPr>
                  <a:xfrm>
                    <a:off x="7204075" y="34575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64" name="Oval 963"/>
                  <p:cNvSpPr/>
                  <p:nvPr/>
                </p:nvSpPr>
                <p:spPr>
                  <a:xfrm>
                    <a:off x="7188200" y="35750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65" name="Oval 964"/>
                  <p:cNvSpPr/>
                  <p:nvPr/>
                </p:nvSpPr>
                <p:spPr>
                  <a:xfrm>
                    <a:off x="7315200" y="35655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66" name="Oval 965"/>
                  <p:cNvSpPr/>
                  <p:nvPr/>
                </p:nvSpPr>
                <p:spPr>
                  <a:xfrm>
                    <a:off x="7254875" y="36798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67" name="Oval 966"/>
                  <p:cNvSpPr/>
                  <p:nvPr/>
                </p:nvSpPr>
                <p:spPr>
                  <a:xfrm>
                    <a:off x="7416800" y="36861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68" name="Oval 967"/>
                  <p:cNvSpPr/>
                  <p:nvPr/>
                </p:nvSpPr>
                <p:spPr>
                  <a:xfrm>
                    <a:off x="7366000" y="379730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69" name="Oval 968"/>
                  <p:cNvSpPr/>
                  <p:nvPr/>
                </p:nvSpPr>
                <p:spPr>
                  <a:xfrm>
                    <a:off x="7248525" y="37941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70" name="Oval 969"/>
                  <p:cNvSpPr/>
                  <p:nvPr/>
                </p:nvSpPr>
                <p:spPr>
                  <a:xfrm>
                    <a:off x="7140575" y="38385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71" name="Oval 970"/>
                  <p:cNvSpPr/>
                  <p:nvPr/>
                </p:nvSpPr>
                <p:spPr>
                  <a:xfrm>
                    <a:off x="7096125" y="39687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72" name="Oval 971"/>
                  <p:cNvSpPr/>
                  <p:nvPr/>
                </p:nvSpPr>
                <p:spPr>
                  <a:xfrm>
                    <a:off x="7213600" y="393700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73" name="Oval 972"/>
                  <p:cNvSpPr/>
                  <p:nvPr/>
                </p:nvSpPr>
                <p:spPr>
                  <a:xfrm>
                    <a:off x="7337425" y="39211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74" name="Oval 973"/>
                  <p:cNvSpPr/>
                  <p:nvPr/>
                </p:nvSpPr>
                <p:spPr>
                  <a:xfrm>
                    <a:off x="7489825" y="3829050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75" name="Oval 974"/>
                  <p:cNvSpPr/>
                  <p:nvPr/>
                </p:nvSpPr>
                <p:spPr>
                  <a:xfrm>
                    <a:off x="7550150" y="394017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76" name="Oval 975"/>
                  <p:cNvSpPr/>
                  <p:nvPr/>
                </p:nvSpPr>
                <p:spPr>
                  <a:xfrm>
                    <a:off x="7683500" y="38830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977" name="Oval 976"/>
                  <p:cNvSpPr/>
                  <p:nvPr/>
                </p:nvSpPr>
                <p:spPr>
                  <a:xfrm>
                    <a:off x="7607300" y="3781425"/>
                    <a:ext cx="101600" cy="101600"/>
                  </a:xfrm>
                  <a:prstGeom prst="ellipse">
                    <a:avLst/>
                  </a:prstGeom>
                  <a:solidFill>
                    <a:srgbClr val="FFF2A2"/>
                  </a:solidFill>
                  <a:ln w="3175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099" name="Group 1098"/>
            <p:cNvGrpSpPr/>
            <p:nvPr/>
          </p:nvGrpSpPr>
          <p:grpSpPr>
            <a:xfrm>
              <a:off x="2472689" y="1865168"/>
              <a:ext cx="1268004" cy="948128"/>
              <a:chOff x="2509736" y="369651"/>
              <a:chExt cx="7866434" cy="5881992"/>
            </a:xfrm>
          </p:grpSpPr>
          <p:sp>
            <p:nvSpPr>
              <p:cNvPr id="1100" name="Oval 1099"/>
              <p:cNvSpPr/>
              <p:nvPr/>
            </p:nvSpPr>
            <p:spPr>
              <a:xfrm rot="19025176">
                <a:off x="5524969" y="2625193"/>
                <a:ext cx="1337663" cy="855113"/>
              </a:xfrm>
              <a:prstGeom prst="ellipse">
                <a:avLst/>
              </a:prstGeom>
              <a:gradFill flip="none" rotWithShape="1">
                <a:gsLst>
                  <a:gs pos="0">
                    <a:srgbClr val="ED7D31">
                      <a:lumMod val="60000"/>
                      <a:lumOff val="40000"/>
                    </a:srgbClr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01" name="Freeform 1100"/>
              <p:cNvSpPr/>
              <p:nvPr/>
            </p:nvSpPr>
            <p:spPr>
              <a:xfrm>
                <a:off x="4961701" y="1988154"/>
                <a:ext cx="3566002" cy="2382707"/>
              </a:xfrm>
              <a:custGeom>
                <a:avLst/>
                <a:gdLst>
                  <a:gd name="connsiteX0" fmla="*/ 1825814 w 3524710"/>
                  <a:gd name="connsiteY0" fmla="*/ 3035 h 2378551"/>
                  <a:gd name="connsiteX1" fmla="*/ 3057984 w 3524710"/>
                  <a:gd name="connsiteY1" fmla="*/ 949860 h 2378551"/>
                  <a:gd name="connsiteX2" fmla="*/ 3453576 w 3524710"/>
                  <a:gd name="connsiteY2" fmla="*/ 2175545 h 2378551"/>
                  <a:gd name="connsiteX3" fmla="*/ 1722052 w 3524710"/>
                  <a:gd name="connsiteY3" fmla="*/ 2220941 h 2378551"/>
                  <a:gd name="connsiteX4" fmla="*/ 496367 w 3524710"/>
                  <a:gd name="connsiteY4" fmla="*/ 2363613 h 2378551"/>
                  <a:gd name="connsiteX5" fmla="*/ 3499 w 3524710"/>
                  <a:gd name="connsiteY5" fmla="*/ 1818864 h 2378551"/>
                  <a:gd name="connsiteX6" fmla="*/ 710376 w 3524710"/>
                  <a:gd name="connsiteY6" fmla="*/ 690456 h 2378551"/>
                  <a:gd name="connsiteX7" fmla="*/ 1825814 w 3524710"/>
                  <a:gd name="connsiteY7" fmla="*/ 3035 h 2378551"/>
                  <a:gd name="connsiteX0" fmla="*/ 1825814 w 3532622"/>
                  <a:gd name="connsiteY0" fmla="*/ 3035 h 2378551"/>
                  <a:gd name="connsiteX1" fmla="*/ 3057984 w 3532622"/>
                  <a:gd name="connsiteY1" fmla="*/ 949860 h 2378551"/>
                  <a:gd name="connsiteX2" fmla="*/ 3453576 w 3532622"/>
                  <a:gd name="connsiteY2" fmla="*/ 2175545 h 2378551"/>
                  <a:gd name="connsiteX3" fmla="*/ 1722052 w 3532622"/>
                  <a:gd name="connsiteY3" fmla="*/ 2220941 h 2378551"/>
                  <a:gd name="connsiteX4" fmla="*/ 496367 w 3532622"/>
                  <a:gd name="connsiteY4" fmla="*/ 2363613 h 2378551"/>
                  <a:gd name="connsiteX5" fmla="*/ 3499 w 3532622"/>
                  <a:gd name="connsiteY5" fmla="*/ 1818864 h 2378551"/>
                  <a:gd name="connsiteX6" fmla="*/ 710376 w 3532622"/>
                  <a:gd name="connsiteY6" fmla="*/ 690456 h 2378551"/>
                  <a:gd name="connsiteX7" fmla="*/ 1825814 w 3532622"/>
                  <a:gd name="connsiteY7" fmla="*/ 3035 h 2378551"/>
                  <a:gd name="connsiteX0" fmla="*/ 1825814 w 3532622"/>
                  <a:gd name="connsiteY0" fmla="*/ 3035 h 2380322"/>
                  <a:gd name="connsiteX1" fmla="*/ 3057984 w 3532622"/>
                  <a:gd name="connsiteY1" fmla="*/ 949860 h 2380322"/>
                  <a:gd name="connsiteX2" fmla="*/ 3453576 w 3532622"/>
                  <a:gd name="connsiteY2" fmla="*/ 2175545 h 2380322"/>
                  <a:gd name="connsiteX3" fmla="*/ 1722052 w 3532622"/>
                  <a:gd name="connsiteY3" fmla="*/ 2220941 h 2380322"/>
                  <a:gd name="connsiteX4" fmla="*/ 496367 w 3532622"/>
                  <a:gd name="connsiteY4" fmla="*/ 2363613 h 2380322"/>
                  <a:gd name="connsiteX5" fmla="*/ 3499 w 3532622"/>
                  <a:gd name="connsiteY5" fmla="*/ 1818864 h 2380322"/>
                  <a:gd name="connsiteX6" fmla="*/ 710376 w 3532622"/>
                  <a:gd name="connsiteY6" fmla="*/ 690456 h 2380322"/>
                  <a:gd name="connsiteX7" fmla="*/ 1825814 w 3532622"/>
                  <a:gd name="connsiteY7" fmla="*/ 3035 h 2380322"/>
                  <a:gd name="connsiteX0" fmla="*/ 1825814 w 3532622"/>
                  <a:gd name="connsiteY0" fmla="*/ 3035 h 2377789"/>
                  <a:gd name="connsiteX1" fmla="*/ 3057984 w 3532622"/>
                  <a:gd name="connsiteY1" fmla="*/ 949860 h 2377789"/>
                  <a:gd name="connsiteX2" fmla="*/ 3453576 w 3532622"/>
                  <a:gd name="connsiteY2" fmla="*/ 2175545 h 2377789"/>
                  <a:gd name="connsiteX3" fmla="*/ 1722052 w 3532622"/>
                  <a:gd name="connsiteY3" fmla="*/ 2220941 h 2377789"/>
                  <a:gd name="connsiteX4" fmla="*/ 496367 w 3532622"/>
                  <a:gd name="connsiteY4" fmla="*/ 2363613 h 2377789"/>
                  <a:gd name="connsiteX5" fmla="*/ 3499 w 3532622"/>
                  <a:gd name="connsiteY5" fmla="*/ 1818864 h 2377789"/>
                  <a:gd name="connsiteX6" fmla="*/ 710376 w 3532622"/>
                  <a:gd name="connsiteY6" fmla="*/ 690456 h 2377789"/>
                  <a:gd name="connsiteX7" fmla="*/ 1825814 w 3532622"/>
                  <a:gd name="connsiteY7" fmla="*/ 3035 h 2377789"/>
                  <a:gd name="connsiteX0" fmla="*/ 1829568 w 3536376"/>
                  <a:gd name="connsiteY0" fmla="*/ 3035 h 2390839"/>
                  <a:gd name="connsiteX1" fmla="*/ 3061738 w 3536376"/>
                  <a:gd name="connsiteY1" fmla="*/ 949860 h 2390839"/>
                  <a:gd name="connsiteX2" fmla="*/ 3457330 w 3536376"/>
                  <a:gd name="connsiteY2" fmla="*/ 2175545 h 2390839"/>
                  <a:gd name="connsiteX3" fmla="*/ 1725806 w 3536376"/>
                  <a:gd name="connsiteY3" fmla="*/ 2220941 h 2390839"/>
                  <a:gd name="connsiteX4" fmla="*/ 350963 w 3536376"/>
                  <a:gd name="connsiteY4" fmla="*/ 2376583 h 2390839"/>
                  <a:gd name="connsiteX5" fmla="*/ 7253 w 3536376"/>
                  <a:gd name="connsiteY5" fmla="*/ 1818864 h 2390839"/>
                  <a:gd name="connsiteX6" fmla="*/ 714130 w 3536376"/>
                  <a:gd name="connsiteY6" fmla="*/ 690456 h 2390839"/>
                  <a:gd name="connsiteX7" fmla="*/ 1829568 w 3536376"/>
                  <a:gd name="connsiteY7" fmla="*/ 3035 h 2390839"/>
                  <a:gd name="connsiteX0" fmla="*/ 1830581 w 3537389"/>
                  <a:gd name="connsiteY0" fmla="*/ 3035 h 2383166"/>
                  <a:gd name="connsiteX1" fmla="*/ 3062751 w 3537389"/>
                  <a:gd name="connsiteY1" fmla="*/ 949860 h 2383166"/>
                  <a:gd name="connsiteX2" fmla="*/ 3458343 w 3537389"/>
                  <a:gd name="connsiteY2" fmla="*/ 2175545 h 2383166"/>
                  <a:gd name="connsiteX3" fmla="*/ 1726819 w 3537389"/>
                  <a:gd name="connsiteY3" fmla="*/ 2220941 h 2383166"/>
                  <a:gd name="connsiteX4" fmla="*/ 351976 w 3537389"/>
                  <a:gd name="connsiteY4" fmla="*/ 2376583 h 2383166"/>
                  <a:gd name="connsiteX5" fmla="*/ 8266 w 3537389"/>
                  <a:gd name="connsiteY5" fmla="*/ 1818864 h 2383166"/>
                  <a:gd name="connsiteX6" fmla="*/ 715143 w 3537389"/>
                  <a:gd name="connsiteY6" fmla="*/ 690456 h 2383166"/>
                  <a:gd name="connsiteX7" fmla="*/ 1830581 w 3537389"/>
                  <a:gd name="connsiteY7" fmla="*/ 3035 h 2383166"/>
                  <a:gd name="connsiteX0" fmla="*/ 1848292 w 3555100"/>
                  <a:gd name="connsiteY0" fmla="*/ 3022 h 2391528"/>
                  <a:gd name="connsiteX1" fmla="*/ 3080462 w 3555100"/>
                  <a:gd name="connsiteY1" fmla="*/ 949847 h 2391528"/>
                  <a:gd name="connsiteX2" fmla="*/ 3476054 w 3555100"/>
                  <a:gd name="connsiteY2" fmla="*/ 2175532 h 2391528"/>
                  <a:gd name="connsiteX3" fmla="*/ 1744530 w 3555100"/>
                  <a:gd name="connsiteY3" fmla="*/ 2220928 h 2391528"/>
                  <a:gd name="connsiteX4" fmla="*/ 369687 w 3555100"/>
                  <a:gd name="connsiteY4" fmla="*/ 2376570 h 2391528"/>
                  <a:gd name="connsiteX5" fmla="*/ 6522 w 3555100"/>
                  <a:gd name="connsiteY5" fmla="*/ 1805881 h 2391528"/>
                  <a:gd name="connsiteX6" fmla="*/ 732854 w 3555100"/>
                  <a:gd name="connsiteY6" fmla="*/ 690443 h 2391528"/>
                  <a:gd name="connsiteX7" fmla="*/ 1848292 w 3555100"/>
                  <a:gd name="connsiteY7" fmla="*/ 3022 h 2391528"/>
                  <a:gd name="connsiteX0" fmla="*/ 1848292 w 3555100"/>
                  <a:gd name="connsiteY0" fmla="*/ 3899 h 2392405"/>
                  <a:gd name="connsiteX1" fmla="*/ 3080462 w 3555100"/>
                  <a:gd name="connsiteY1" fmla="*/ 950724 h 2392405"/>
                  <a:gd name="connsiteX2" fmla="*/ 3476054 w 3555100"/>
                  <a:gd name="connsiteY2" fmla="*/ 2176409 h 2392405"/>
                  <a:gd name="connsiteX3" fmla="*/ 1744530 w 3555100"/>
                  <a:gd name="connsiteY3" fmla="*/ 2221805 h 2392405"/>
                  <a:gd name="connsiteX4" fmla="*/ 369687 w 3555100"/>
                  <a:gd name="connsiteY4" fmla="*/ 2377447 h 2392405"/>
                  <a:gd name="connsiteX5" fmla="*/ 6522 w 3555100"/>
                  <a:gd name="connsiteY5" fmla="*/ 1806758 h 2392405"/>
                  <a:gd name="connsiteX6" fmla="*/ 732854 w 3555100"/>
                  <a:gd name="connsiteY6" fmla="*/ 691320 h 2392405"/>
                  <a:gd name="connsiteX7" fmla="*/ 1848292 w 3555100"/>
                  <a:gd name="connsiteY7" fmla="*/ 3899 h 2392405"/>
                  <a:gd name="connsiteX0" fmla="*/ 1848292 w 3555100"/>
                  <a:gd name="connsiteY0" fmla="*/ 3597 h 2392103"/>
                  <a:gd name="connsiteX1" fmla="*/ 3080462 w 3555100"/>
                  <a:gd name="connsiteY1" fmla="*/ 950422 h 2392103"/>
                  <a:gd name="connsiteX2" fmla="*/ 3476054 w 3555100"/>
                  <a:gd name="connsiteY2" fmla="*/ 2176107 h 2392103"/>
                  <a:gd name="connsiteX3" fmla="*/ 1744530 w 3555100"/>
                  <a:gd name="connsiteY3" fmla="*/ 2221503 h 2392103"/>
                  <a:gd name="connsiteX4" fmla="*/ 369687 w 3555100"/>
                  <a:gd name="connsiteY4" fmla="*/ 2377145 h 2392103"/>
                  <a:gd name="connsiteX5" fmla="*/ 6522 w 3555100"/>
                  <a:gd name="connsiteY5" fmla="*/ 1806456 h 2392103"/>
                  <a:gd name="connsiteX6" fmla="*/ 745824 w 3555100"/>
                  <a:gd name="connsiteY6" fmla="*/ 671562 h 2392103"/>
                  <a:gd name="connsiteX7" fmla="*/ 1848292 w 3555100"/>
                  <a:gd name="connsiteY7" fmla="*/ 3597 h 2392103"/>
                  <a:gd name="connsiteX0" fmla="*/ 1848292 w 3555100"/>
                  <a:gd name="connsiteY0" fmla="*/ 3646 h 2390069"/>
                  <a:gd name="connsiteX1" fmla="*/ 3080462 w 3555100"/>
                  <a:gd name="connsiteY1" fmla="*/ 950471 h 2390069"/>
                  <a:gd name="connsiteX2" fmla="*/ 3476054 w 3555100"/>
                  <a:gd name="connsiteY2" fmla="*/ 2176156 h 2390069"/>
                  <a:gd name="connsiteX3" fmla="*/ 1744530 w 3555100"/>
                  <a:gd name="connsiteY3" fmla="*/ 2221552 h 2390069"/>
                  <a:gd name="connsiteX4" fmla="*/ 369687 w 3555100"/>
                  <a:gd name="connsiteY4" fmla="*/ 2377194 h 2390069"/>
                  <a:gd name="connsiteX5" fmla="*/ 6522 w 3555100"/>
                  <a:gd name="connsiteY5" fmla="*/ 1845416 h 2390069"/>
                  <a:gd name="connsiteX6" fmla="*/ 745824 w 3555100"/>
                  <a:gd name="connsiteY6" fmla="*/ 671611 h 2390069"/>
                  <a:gd name="connsiteX7" fmla="*/ 1848292 w 3555100"/>
                  <a:gd name="connsiteY7" fmla="*/ 3646 h 2390069"/>
                  <a:gd name="connsiteX0" fmla="*/ 1848292 w 3555100"/>
                  <a:gd name="connsiteY0" fmla="*/ 3646 h 2388032"/>
                  <a:gd name="connsiteX1" fmla="*/ 3080462 w 3555100"/>
                  <a:gd name="connsiteY1" fmla="*/ 950471 h 2388032"/>
                  <a:gd name="connsiteX2" fmla="*/ 3476054 w 3555100"/>
                  <a:gd name="connsiteY2" fmla="*/ 2176156 h 2388032"/>
                  <a:gd name="connsiteX3" fmla="*/ 1744530 w 3555100"/>
                  <a:gd name="connsiteY3" fmla="*/ 2221552 h 2388032"/>
                  <a:gd name="connsiteX4" fmla="*/ 369687 w 3555100"/>
                  <a:gd name="connsiteY4" fmla="*/ 2377194 h 2388032"/>
                  <a:gd name="connsiteX5" fmla="*/ 6522 w 3555100"/>
                  <a:gd name="connsiteY5" fmla="*/ 1845416 h 2388032"/>
                  <a:gd name="connsiteX6" fmla="*/ 745824 w 3555100"/>
                  <a:gd name="connsiteY6" fmla="*/ 671611 h 2388032"/>
                  <a:gd name="connsiteX7" fmla="*/ 1848292 w 3555100"/>
                  <a:gd name="connsiteY7" fmla="*/ 3646 h 2388032"/>
                  <a:gd name="connsiteX0" fmla="*/ 1848292 w 3555100"/>
                  <a:gd name="connsiteY0" fmla="*/ 3646 h 2388826"/>
                  <a:gd name="connsiteX1" fmla="*/ 3080462 w 3555100"/>
                  <a:gd name="connsiteY1" fmla="*/ 950471 h 2388826"/>
                  <a:gd name="connsiteX2" fmla="*/ 3476054 w 3555100"/>
                  <a:gd name="connsiteY2" fmla="*/ 2176156 h 2388826"/>
                  <a:gd name="connsiteX3" fmla="*/ 1744530 w 3555100"/>
                  <a:gd name="connsiteY3" fmla="*/ 2221552 h 2388826"/>
                  <a:gd name="connsiteX4" fmla="*/ 369687 w 3555100"/>
                  <a:gd name="connsiteY4" fmla="*/ 2377194 h 2388826"/>
                  <a:gd name="connsiteX5" fmla="*/ 6522 w 3555100"/>
                  <a:gd name="connsiteY5" fmla="*/ 1845416 h 2388826"/>
                  <a:gd name="connsiteX6" fmla="*/ 745824 w 3555100"/>
                  <a:gd name="connsiteY6" fmla="*/ 671611 h 2388826"/>
                  <a:gd name="connsiteX7" fmla="*/ 1848292 w 3555100"/>
                  <a:gd name="connsiteY7" fmla="*/ 3646 h 2388826"/>
                  <a:gd name="connsiteX0" fmla="*/ 1849521 w 3556329"/>
                  <a:gd name="connsiteY0" fmla="*/ 3646 h 2396258"/>
                  <a:gd name="connsiteX1" fmla="*/ 3081691 w 3556329"/>
                  <a:gd name="connsiteY1" fmla="*/ 950471 h 2396258"/>
                  <a:gd name="connsiteX2" fmla="*/ 3477283 w 3556329"/>
                  <a:gd name="connsiteY2" fmla="*/ 2176156 h 2396258"/>
                  <a:gd name="connsiteX3" fmla="*/ 1745759 w 3556329"/>
                  <a:gd name="connsiteY3" fmla="*/ 2221552 h 2396258"/>
                  <a:gd name="connsiteX4" fmla="*/ 344975 w 3556329"/>
                  <a:gd name="connsiteY4" fmla="*/ 2383680 h 2396258"/>
                  <a:gd name="connsiteX5" fmla="*/ 7751 w 3556329"/>
                  <a:gd name="connsiteY5" fmla="*/ 1845416 h 2396258"/>
                  <a:gd name="connsiteX6" fmla="*/ 747053 w 3556329"/>
                  <a:gd name="connsiteY6" fmla="*/ 671611 h 2396258"/>
                  <a:gd name="connsiteX7" fmla="*/ 1849521 w 3556329"/>
                  <a:gd name="connsiteY7" fmla="*/ 3646 h 2396258"/>
                  <a:gd name="connsiteX0" fmla="*/ 1847438 w 3554246"/>
                  <a:gd name="connsiteY0" fmla="*/ 3646 h 2389004"/>
                  <a:gd name="connsiteX1" fmla="*/ 3079608 w 3554246"/>
                  <a:gd name="connsiteY1" fmla="*/ 950471 h 2389004"/>
                  <a:gd name="connsiteX2" fmla="*/ 3475200 w 3554246"/>
                  <a:gd name="connsiteY2" fmla="*/ 2176156 h 2389004"/>
                  <a:gd name="connsiteX3" fmla="*/ 1743676 w 3554246"/>
                  <a:gd name="connsiteY3" fmla="*/ 2221552 h 2389004"/>
                  <a:gd name="connsiteX4" fmla="*/ 342892 w 3554246"/>
                  <a:gd name="connsiteY4" fmla="*/ 2383680 h 2389004"/>
                  <a:gd name="connsiteX5" fmla="*/ 5668 w 3554246"/>
                  <a:gd name="connsiteY5" fmla="*/ 1845416 h 2389004"/>
                  <a:gd name="connsiteX6" fmla="*/ 744970 w 3554246"/>
                  <a:gd name="connsiteY6" fmla="*/ 671611 h 2389004"/>
                  <a:gd name="connsiteX7" fmla="*/ 1847438 w 3554246"/>
                  <a:gd name="connsiteY7" fmla="*/ 3646 h 2389004"/>
                  <a:gd name="connsiteX0" fmla="*/ 1852607 w 3559415"/>
                  <a:gd name="connsiteY0" fmla="*/ 3646 h 2394289"/>
                  <a:gd name="connsiteX1" fmla="*/ 3084777 w 3559415"/>
                  <a:gd name="connsiteY1" fmla="*/ 950471 h 2394289"/>
                  <a:gd name="connsiteX2" fmla="*/ 3480369 w 3559415"/>
                  <a:gd name="connsiteY2" fmla="*/ 2176156 h 2394289"/>
                  <a:gd name="connsiteX3" fmla="*/ 1748845 w 3559415"/>
                  <a:gd name="connsiteY3" fmla="*/ 2221552 h 2394289"/>
                  <a:gd name="connsiteX4" fmla="*/ 348061 w 3559415"/>
                  <a:gd name="connsiteY4" fmla="*/ 2383680 h 2394289"/>
                  <a:gd name="connsiteX5" fmla="*/ 10837 w 3559415"/>
                  <a:gd name="connsiteY5" fmla="*/ 1845416 h 2394289"/>
                  <a:gd name="connsiteX6" fmla="*/ 750139 w 3559415"/>
                  <a:gd name="connsiteY6" fmla="*/ 671611 h 2394289"/>
                  <a:gd name="connsiteX7" fmla="*/ 1852607 w 3559415"/>
                  <a:gd name="connsiteY7" fmla="*/ 3646 h 2394289"/>
                  <a:gd name="connsiteX0" fmla="*/ 1846178 w 3552986"/>
                  <a:gd name="connsiteY0" fmla="*/ 3646 h 2409245"/>
                  <a:gd name="connsiteX1" fmla="*/ 3078348 w 3552986"/>
                  <a:gd name="connsiteY1" fmla="*/ 950471 h 2409245"/>
                  <a:gd name="connsiteX2" fmla="*/ 3473940 w 3552986"/>
                  <a:gd name="connsiteY2" fmla="*/ 2176156 h 2409245"/>
                  <a:gd name="connsiteX3" fmla="*/ 1742416 w 3552986"/>
                  <a:gd name="connsiteY3" fmla="*/ 2221552 h 2409245"/>
                  <a:gd name="connsiteX4" fmla="*/ 1119848 w 3552986"/>
                  <a:gd name="connsiteY4" fmla="*/ 2312345 h 2409245"/>
                  <a:gd name="connsiteX5" fmla="*/ 341632 w 3552986"/>
                  <a:gd name="connsiteY5" fmla="*/ 2383680 h 2409245"/>
                  <a:gd name="connsiteX6" fmla="*/ 4408 w 3552986"/>
                  <a:gd name="connsiteY6" fmla="*/ 1845416 h 2409245"/>
                  <a:gd name="connsiteX7" fmla="*/ 743710 w 3552986"/>
                  <a:gd name="connsiteY7" fmla="*/ 671611 h 2409245"/>
                  <a:gd name="connsiteX8" fmla="*/ 1846178 w 3552986"/>
                  <a:gd name="connsiteY8" fmla="*/ 3646 h 2409245"/>
                  <a:gd name="connsiteX0" fmla="*/ 1846077 w 3552885"/>
                  <a:gd name="connsiteY0" fmla="*/ 3646 h 2405498"/>
                  <a:gd name="connsiteX1" fmla="*/ 3078247 w 3552885"/>
                  <a:gd name="connsiteY1" fmla="*/ 950471 h 2405498"/>
                  <a:gd name="connsiteX2" fmla="*/ 3473839 w 3552885"/>
                  <a:gd name="connsiteY2" fmla="*/ 2176156 h 2405498"/>
                  <a:gd name="connsiteX3" fmla="*/ 1742315 w 3552885"/>
                  <a:gd name="connsiteY3" fmla="*/ 2221552 h 2405498"/>
                  <a:gd name="connsiteX4" fmla="*/ 1087322 w 3552885"/>
                  <a:gd name="connsiteY4" fmla="*/ 2292889 h 2405498"/>
                  <a:gd name="connsiteX5" fmla="*/ 341531 w 3552885"/>
                  <a:gd name="connsiteY5" fmla="*/ 2383680 h 2405498"/>
                  <a:gd name="connsiteX6" fmla="*/ 4307 w 3552885"/>
                  <a:gd name="connsiteY6" fmla="*/ 1845416 h 2405498"/>
                  <a:gd name="connsiteX7" fmla="*/ 743609 w 3552885"/>
                  <a:gd name="connsiteY7" fmla="*/ 671611 h 2405498"/>
                  <a:gd name="connsiteX8" fmla="*/ 1846077 w 3552885"/>
                  <a:gd name="connsiteY8" fmla="*/ 3646 h 2405498"/>
                  <a:gd name="connsiteX0" fmla="*/ 1845850 w 3552658"/>
                  <a:gd name="connsiteY0" fmla="*/ 3646 h 2398001"/>
                  <a:gd name="connsiteX1" fmla="*/ 3078020 w 3552658"/>
                  <a:gd name="connsiteY1" fmla="*/ 950471 h 2398001"/>
                  <a:gd name="connsiteX2" fmla="*/ 3473612 w 3552658"/>
                  <a:gd name="connsiteY2" fmla="*/ 2176156 h 2398001"/>
                  <a:gd name="connsiteX3" fmla="*/ 1742088 w 3552658"/>
                  <a:gd name="connsiteY3" fmla="*/ 2221552 h 2398001"/>
                  <a:gd name="connsiteX4" fmla="*/ 1009274 w 3552658"/>
                  <a:gd name="connsiteY4" fmla="*/ 2241008 h 2398001"/>
                  <a:gd name="connsiteX5" fmla="*/ 341304 w 3552658"/>
                  <a:gd name="connsiteY5" fmla="*/ 2383680 h 2398001"/>
                  <a:gd name="connsiteX6" fmla="*/ 4080 w 3552658"/>
                  <a:gd name="connsiteY6" fmla="*/ 1845416 h 2398001"/>
                  <a:gd name="connsiteX7" fmla="*/ 743382 w 3552658"/>
                  <a:gd name="connsiteY7" fmla="*/ 671611 h 2398001"/>
                  <a:gd name="connsiteX8" fmla="*/ 1845850 w 3552658"/>
                  <a:gd name="connsiteY8" fmla="*/ 3646 h 2398001"/>
                  <a:gd name="connsiteX0" fmla="*/ 1846177 w 3552985"/>
                  <a:gd name="connsiteY0" fmla="*/ 3646 h 2400455"/>
                  <a:gd name="connsiteX1" fmla="*/ 3078347 w 3552985"/>
                  <a:gd name="connsiteY1" fmla="*/ 950471 h 2400455"/>
                  <a:gd name="connsiteX2" fmla="*/ 3473939 w 3552985"/>
                  <a:gd name="connsiteY2" fmla="*/ 2176156 h 2400455"/>
                  <a:gd name="connsiteX3" fmla="*/ 1742415 w 3552985"/>
                  <a:gd name="connsiteY3" fmla="*/ 2221552 h 2400455"/>
                  <a:gd name="connsiteX4" fmla="*/ 1119848 w 3552985"/>
                  <a:gd name="connsiteY4" fmla="*/ 2260463 h 2400455"/>
                  <a:gd name="connsiteX5" fmla="*/ 341631 w 3552985"/>
                  <a:gd name="connsiteY5" fmla="*/ 2383680 h 2400455"/>
                  <a:gd name="connsiteX6" fmla="*/ 4407 w 3552985"/>
                  <a:gd name="connsiteY6" fmla="*/ 1845416 h 2400455"/>
                  <a:gd name="connsiteX7" fmla="*/ 743709 w 3552985"/>
                  <a:gd name="connsiteY7" fmla="*/ 671611 h 2400455"/>
                  <a:gd name="connsiteX8" fmla="*/ 1846177 w 3552985"/>
                  <a:gd name="connsiteY8" fmla="*/ 3646 h 2400455"/>
                  <a:gd name="connsiteX0" fmla="*/ 1846177 w 3544200"/>
                  <a:gd name="connsiteY0" fmla="*/ 3646 h 2400455"/>
                  <a:gd name="connsiteX1" fmla="*/ 3078347 w 3544200"/>
                  <a:gd name="connsiteY1" fmla="*/ 950471 h 2400455"/>
                  <a:gd name="connsiteX2" fmla="*/ 3473939 w 3544200"/>
                  <a:gd name="connsiteY2" fmla="*/ 2176156 h 2400455"/>
                  <a:gd name="connsiteX3" fmla="*/ 1755386 w 3544200"/>
                  <a:gd name="connsiteY3" fmla="*/ 2228037 h 2400455"/>
                  <a:gd name="connsiteX4" fmla="*/ 1119848 w 3544200"/>
                  <a:gd name="connsiteY4" fmla="*/ 2260463 h 2400455"/>
                  <a:gd name="connsiteX5" fmla="*/ 341631 w 3544200"/>
                  <a:gd name="connsiteY5" fmla="*/ 2383680 h 2400455"/>
                  <a:gd name="connsiteX6" fmla="*/ 4407 w 3544200"/>
                  <a:gd name="connsiteY6" fmla="*/ 1845416 h 2400455"/>
                  <a:gd name="connsiteX7" fmla="*/ 743709 w 3544200"/>
                  <a:gd name="connsiteY7" fmla="*/ 671611 h 2400455"/>
                  <a:gd name="connsiteX8" fmla="*/ 1846177 w 3544200"/>
                  <a:gd name="connsiteY8" fmla="*/ 3646 h 2400455"/>
                  <a:gd name="connsiteX0" fmla="*/ 1846177 w 3573512"/>
                  <a:gd name="connsiteY0" fmla="*/ 3646 h 2400455"/>
                  <a:gd name="connsiteX1" fmla="*/ 3078347 w 3573512"/>
                  <a:gd name="connsiteY1" fmla="*/ 950471 h 2400455"/>
                  <a:gd name="connsiteX2" fmla="*/ 3473939 w 3573512"/>
                  <a:gd name="connsiteY2" fmla="*/ 2176156 h 2400455"/>
                  <a:gd name="connsiteX3" fmla="*/ 1755386 w 3573512"/>
                  <a:gd name="connsiteY3" fmla="*/ 2228037 h 2400455"/>
                  <a:gd name="connsiteX4" fmla="*/ 1119848 w 3573512"/>
                  <a:gd name="connsiteY4" fmla="*/ 2260463 h 2400455"/>
                  <a:gd name="connsiteX5" fmla="*/ 341631 w 3573512"/>
                  <a:gd name="connsiteY5" fmla="*/ 2383680 h 2400455"/>
                  <a:gd name="connsiteX6" fmla="*/ 4407 w 3573512"/>
                  <a:gd name="connsiteY6" fmla="*/ 1845416 h 2400455"/>
                  <a:gd name="connsiteX7" fmla="*/ 743709 w 3573512"/>
                  <a:gd name="connsiteY7" fmla="*/ 671611 h 2400455"/>
                  <a:gd name="connsiteX8" fmla="*/ 1846177 w 3573512"/>
                  <a:gd name="connsiteY8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527663"/>
                  <a:gd name="connsiteY0" fmla="*/ 3646 h 2402767"/>
                  <a:gd name="connsiteX1" fmla="*/ 3079607 w 3527663"/>
                  <a:gd name="connsiteY1" fmla="*/ 950471 h 2402767"/>
                  <a:gd name="connsiteX2" fmla="*/ 3475199 w 3527663"/>
                  <a:gd name="connsiteY2" fmla="*/ 2176156 h 2402767"/>
                  <a:gd name="connsiteX3" fmla="*/ 2619165 w 3527663"/>
                  <a:gd name="connsiteY3" fmla="*/ 2292890 h 2402767"/>
                  <a:gd name="connsiteX4" fmla="*/ 1756646 w 3527663"/>
                  <a:gd name="connsiteY4" fmla="*/ 2228037 h 2402767"/>
                  <a:gd name="connsiteX5" fmla="*/ 1121108 w 3527663"/>
                  <a:gd name="connsiteY5" fmla="*/ 2260463 h 2402767"/>
                  <a:gd name="connsiteX6" fmla="*/ 342891 w 3527663"/>
                  <a:gd name="connsiteY6" fmla="*/ 2383680 h 2402767"/>
                  <a:gd name="connsiteX7" fmla="*/ 5667 w 3527663"/>
                  <a:gd name="connsiteY7" fmla="*/ 1845416 h 2402767"/>
                  <a:gd name="connsiteX8" fmla="*/ 744969 w 3527663"/>
                  <a:gd name="connsiteY8" fmla="*/ 671611 h 2402767"/>
                  <a:gd name="connsiteX9" fmla="*/ 1847437 w 3527663"/>
                  <a:gd name="connsiteY9" fmla="*/ 3646 h 2402767"/>
                  <a:gd name="connsiteX0" fmla="*/ 1847437 w 3527663"/>
                  <a:gd name="connsiteY0" fmla="*/ 3198 h 2402319"/>
                  <a:gd name="connsiteX1" fmla="*/ 3079607 w 3527663"/>
                  <a:gd name="connsiteY1" fmla="*/ 930568 h 2402319"/>
                  <a:gd name="connsiteX2" fmla="*/ 3475199 w 3527663"/>
                  <a:gd name="connsiteY2" fmla="*/ 2175708 h 2402319"/>
                  <a:gd name="connsiteX3" fmla="*/ 2619165 w 3527663"/>
                  <a:gd name="connsiteY3" fmla="*/ 2292442 h 2402319"/>
                  <a:gd name="connsiteX4" fmla="*/ 1756646 w 3527663"/>
                  <a:gd name="connsiteY4" fmla="*/ 2227589 h 2402319"/>
                  <a:gd name="connsiteX5" fmla="*/ 1121108 w 3527663"/>
                  <a:gd name="connsiteY5" fmla="*/ 2260015 h 2402319"/>
                  <a:gd name="connsiteX6" fmla="*/ 342891 w 3527663"/>
                  <a:gd name="connsiteY6" fmla="*/ 2383232 h 2402319"/>
                  <a:gd name="connsiteX7" fmla="*/ 5667 w 3527663"/>
                  <a:gd name="connsiteY7" fmla="*/ 1844968 h 2402319"/>
                  <a:gd name="connsiteX8" fmla="*/ 744969 w 3527663"/>
                  <a:gd name="connsiteY8" fmla="*/ 671163 h 2402319"/>
                  <a:gd name="connsiteX9" fmla="*/ 1847437 w 3527663"/>
                  <a:gd name="connsiteY9" fmla="*/ 3198 h 2402319"/>
                  <a:gd name="connsiteX0" fmla="*/ 1847437 w 3539181"/>
                  <a:gd name="connsiteY0" fmla="*/ 3198 h 2402319"/>
                  <a:gd name="connsiteX1" fmla="*/ 3079607 w 3539181"/>
                  <a:gd name="connsiteY1" fmla="*/ 930568 h 2402319"/>
                  <a:gd name="connsiteX2" fmla="*/ 3475199 w 3539181"/>
                  <a:gd name="connsiteY2" fmla="*/ 2175708 h 2402319"/>
                  <a:gd name="connsiteX3" fmla="*/ 2619165 w 3539181"/>
                  <a:gd name="connsiteY3" fmla="*/ 2292442 h 2402319"/>
                  <a:gd name="connsiteX4" fmla="*/ 1756646 w 3539181"/>
                  <a:gd name="connsiteY4" fmla="*/ 2227589 h 2402319"/>
                  <a:gd name="connsiteX5" fmla="*/ 1121108 w 3539181"/>
                  <a:gd name="connsiteY5" fmla="*/ 2260015 h 2402319"/>
                  <a:gd name="connsiteX6" fmla="*/ 342891 w 3539181"/>
                  <a:gd name="connsiteY6" fmla="*/ 2383232 h 2402319"/>
                  <a:gd name="connsiteX7" fmla="*/ 5667 w 3539181"/>
                  <a:gd name="connsiteY7" fmla="*/ 1844968 h 2402319"/>
                  <a:gd name="connsiteX8" fmla="*/ 744969 w 3539181"/>
                  <a:gd name="connsiteY8" fmla="*/ 671163 h 2402319"/>
                  <a:gd name="connsiteX9" fmla="*/ 1847437 w 3539181"/>
                  <a:gd name="connsiteY9" fmla="*/ 3198 h 2402319"/>
                  <a:gd name="connsiteX0" fmla="*/ 1847437 w 3519047"/>
                  <a:gd name="connsiteY0" fmla="*/ 2373 h 2401494"/>
                  <a:gd name="connsiteX1" fmla="*/ 3053667 w 3519047"/>
                  <a:gd name="connsiteY1" fmla="*/ 890832 h 2401494"/>
                  <a:gd name="connsiteX2" fmla="*/ 3475199 w 3519047"/>
                  <a:gd name="connsiteY2" fmla="*/ 2174883 h 2401494"/>
                  <a:gd name="connsiteX3" fmla="*/ 2619165 w 3519047"/>
                  <a:gd name="connsiteY3" fmla="*/ 2291617 h 2401494"/>
                  <a:gd name="connsiteX4" fmla="*/ 1756646 w 3519047"/>
                  <a:gd name="connsiteY4" fmla="*/ 2226764 h 2401494"/>
                  <a:gd name="connsiteX5" fmla="*/ 1121108 w 3519047"/>
                  <a:gd name="connsiteY5" fmla="*/ 2259190 h 2401494"/>
                  <a:gd name="connsiteX6" fmla="*/ 342891 w 3519047"/>
                  <a:gd name="connsiteY6" fmla="*/ 2382407 h 2401494"/>
                  <a:gd name="connsiteX7" fmla="*/ 5667 w 3519047"/>
                  <a:gd name="connsiteY7" fmla="*/ 1844143 h 2401494"/>
                  <a:gd name="connsiteX8" fmla="*/ 744969 w 3519047"/>
                  <a:gd name="connsiteY8" fmla="*/ 670338 h 2401494"/>
                  <a:gd name="connsiteX9" fmla="*/ 1847437 w 3519047"/>
                  <a:gd name="connsiteY9" fmla="*/ 2373 h 2401494"/>
                  <a:gd name="connsiteX0" fmla="*/ 1847437 w 3539250"/>
                  <a:gd name="connsiteY0" fmla="*/ 2373 h 2401494"/>
                  <a:gd name="connsiteX1" fmla="*/ 3053667 w 3539250"/>
                  <a:gd name="connsiteY1" fmla="*/ 890832 h 2401494"/>
                  <a:gd name="connsiteX2" fmla="*/ 3475199 w 3539250"/>
                  <a:gd name="connsiteY2" fmla="*/ 2174883 h 2401494"/>
                  <a:gd name="connsiteX3" fmla="*/ 2619165 w 3539250"/>
                  <a:gd name="connsiteY3" fmla="*/ 2291617 h 2401494"/>
                  <a:gd name="connsiteX4" fmla="*/ 1756646 w 3539250"/>
                  <a:gd name="connsiteY4" fmla="*/ 2226764 h 2401494"/>
                  <a:gd name="connsiteX5" fmla="*/ 1121108 w 3539250"/>
                  <a:gd name="connsiteY5" fmla="*/ 2259190 h 2401494"/>
                  <a:gd name="connsiteX6" fmla="*/ 342891 w 3539250"/>
                  <a:gd name="connsiteY6" fmla="*/ 2382407 h 2401494"/>
                  <a:gd name="connsiteX7" fmla="*/ 5667 w 3539250"/>
                  <a:gd name="connsiteY7" fmla="*/ 1844143 h 2401494"/>
                  <a:gd name="connsiteX8" fmla="*/ 744969 w 3539250"/>
                  <a:gd name="connsiteY8" fmla="*/ 670338 h 2401494"/>
                  <a:gd name="connsiteX9" fmla="*/ 1847437 w 3539250"/>
                  <a:gd name="connsiteY9" fmla="*/ 2373 h 2401494"/>
                  <a:gd name="connsiteX0" fmla="*/ 1847437 w 3556325"/>
                  <a:gd name="connsiteY0" fmla="*/ 2373 h 2401494"/>
                  <a:gd name="connsiteX1" fmla="*/ 3053667 w 3556325"/>
                  <a:gd name="connsiteY1" fmla="*/ 890832 h 2401494"/>
                  <a:gd name="connsiteX2" fmla="*/ 3475199 w 3556325"/>
                  <a:gd name="connsiteY2" fmla="*/ 2174883 h 2401494"/>
                  <a:gd name="connsiteX3" fmla="*/ 2619165 w 3556325"/>
                  <a:gd name="connsiteY3" fmla="*/ 2291617 h 2401494"/>
                  <a:gd name="connsiteX4" fmla="*/ 1756646 w 3556325"/>
                  <a:gd name="connsiteY4" fmla="*/ 2226764 h 2401494"/>
                  <a:gd name="connsiteX5" fmla="*/ 1121108 w 3556325"/>
                  <a:gd name="connsiteY5" fmla="*/ 2259190 h 2401494"/>
                  <a:gd name="connsiteX6" fmla="*/ 342891 w 3556325"/>
                  <a:gd name="connsiteY6" fmla="*/ 2382407 h 2401494"/>
                  <a:gd name="connsiteX7" fmla="*/ 5667 w 3556325"/>
                  <a:gd name="connsiteY7" fmla="*/ 1844143 h 2401494"/>
                  <a:gd name="connsiteX8" fmla="*/ 744969 w 3556325"/>
                  <a:gd name="connsiteY8" fmla="*/ 670338 h 2401494"/>
                  <a:gd name="connsiteX9" fmla="*/ 1847437 w 3556325"/>
                  <a:gd name="connsiteY9" fmla="*/ 2373 h 2401494"/>
                  <a:gd name="connsiteX0" fmla="*/ 1847437 w 3539723"/>
                  <a:gd name="connsiteY0" fmla="*/ 2373 h 2401494"/>
                  <a:gd name="connsiteX1" fmla="*/ 3053667 w 3539723"/>
                  <a:gd name="connsiteY1" fmla="*/ 890832 h 2401494"/>
                  <a:gd name="connsiteX2" fmla="*/ 3475199 w 3539723"/>
                  <a:gd name="connsiteY2" fmla="*/ 2174883 h 2401494"/>
                  <a:gd name="connsiteX3" fmla="*/ 2612680 w 3539723"/>
                  <a:gd name="connsiteY3" fmla="*/ 2272162 h 2401494"/>
                  <a:gd name="connsiteX4" fmla="*/ 1756646 w 3539723"/>
                  <a:gd name="connsiteY4" fmla="*/ 2226764 h 2401494"/>
                  <a:gd name="connsiteX5" fmla="*/ 1121108 w 3539723"/>
                  <a:gd name="connsiteY5" fmla="*/ 2259190 h 2401494"/>
                  <a:gd name="connsiteX6" fmla="*/ 342891 w 3539723"/>
                  <a:gd name="connsiteY6" fmla="*/ 2382407 h 2401494"/>
                  <a:gd name="connsiteX7" fmla="*/ 5667 w 3539723"/>
                  <a:gd name="connsiteY7" fmla="*/ 1844143 h 2401494"/>
                  <a:gd name="connsiteX8" fmla="*/ 744969 w 3539723"/>
                  <a:gd name="connsiteY8" fmla="*/ 670338 h 2401494"/>
                  <a:gd name="connsiteX9" fmla="*/ 1847437 w 3539723"/>
                  <a:gd name="connsiteY9" fmla="*/ 2373 h 2401494"/>
                  <a:gd name="connsiteX0" fmla="*/ 1847437 w 3553951"/>
                  <a:gd name="connsiteY0" fmla="*/ 2373 h 2401494"/>
                  <a:gd name="connsiteX1" fmla="*/ 3053667 w 3553951"/>
                  <a:gd name="connsiteY1" fmla="*/ 890832 h 2401494"/>
                  <a:gd name="connsiteX2" fmla="*/ 3475199 w 3553951"/>
                  <a:gd name="connsiteY2" fmla="*/ 2174883 h 2401494"/>
                  <a:gd name="connsiteX3" fmla="*/ 2612680 w 3553951"/>
                  <a:gd name="connsiteY3" fmla="*/ 2272162 h 2401494"/>
                  <a:gd name="connsiteX4" fmla="*/ 1756646 w 3553951"/>
                  <a:gd name="connsiteY4" fmla="*/ 2226764 h 2401494"/>
                  <a:gd name="connsiteX5" fmla="*/ 1121108 w 3553951"/>
                  <a:gd name="connsiteY5" fmla="*/ 2259190 h 2401494"/>
                  <a:gd name="connsiteX6" fmla="*/ 342891 w 3553951"/>
                  <a:gd name="connsiteY6" fmla="*/ 2382407 h 2401494"/>
                  <a:gd name="connsiteX7" fmla="*/ 5667 w 3553951"/>
                  <a:gd name="connsiteY7" fmla="*/ 1844143 h 2401494"/>
                  <a:gd name="connsiteX8" fmla="*/ 744969 w 3553951"/>
                  <a:gd name="connsiteY8" fmla="*/ 670338 h 2401494"/>
                  <a:gd name="connsiteX9" fmla="*/ 1847437 w 3553951"/>
                  <a:gd name="connsiteY9" fmla="*/ 2373 h 2401494"/>
                  <a:gd name="connsiteX0" fmla="*/ 1847437 w 3493545"/>
                  <a:gd name="connsiteY0" fmla="*/ 2373 h 2401494"/>
                  <a:gd name="connsiteX1" fmla="*/ 3053667 w 3493545"/>
                  <a:gd name="connsiteY1" fmla="*/ 890832 h 2401494"/>
                  <a:gd name="connsiteX2" fmla="*/ 3468714 w 3493545"/>
                  <a:gd name="connsiteY2" fmla="*/ 2200824 h 2401494"/>
                  <a:gd name="connsiteX3" fmla="*/ 2612680 w 3493545"/>
                  <a:gd name="connsiteY3" fmla="*/ 2272162 h 2401494"/>
                  <a:gd name="connsiteX4" fmla="*/ 1756646 w 3493545"/>
                  <a:gd name="connsiteY4" fmla="*/ 2226764 h 2401494"/>
                  <a:gd name="connsiteX5" fmla="*/ 1121108 w 3493545"/>
                  <a:gd name="connsiteY5" fmla="*/ 2259190 h 2401494"/>
                  <a:gd name="connsiteX6" fmla="*/ 342891 w 3493545"/>
                  <a:gd name="connsiteY6" fmla="*/ 2382407 h 2401494"/>
                  <a:gd name="connsiteX7" fmla="*/ 5667 w 3493545"/>
                  <a:gd name="connsiteY7" fmla="*/ 1844143 h 2401494"/>
                  <a:gd name="connsiteX8" fmla="*/ 744969 w 3493545"/>
                  <a:gd name="connsiteY8" fmla="*/ 670338 h 2401494"/>
                  <a:gd name="connsiteX9" fmla="*/ 1847437 w 3493545"/>
                  <a:gd name="connsiteY9" fmla="*/ 2373 h 2401494"/>
                  <a:gd name="connsiteX0" fmla="*/ 1847437 w 3512177"/>
                  <a:gd name="connsiteY0" fmla="*/ 2373 h 2401494"/>
                  <a:gd name="connsiteX1" fmla="*/ 3053667 w 3512177"/>
                  <a:gd name="connsiteY1" fmla="*/ 890832 h 2401494"/>
                  <a:gd name="connsiteX2" fmla="*/ 3468714 w 3512177"/>
                  <a:gd name="connsiteY2" fmla="*/ 2200824 h 2401494"/>
                  <a:gd name="connsiteX3" fmla="*/ 2612680 w 3512177"/>
                  <a:gd name="connsiteY3" fmla="*/ 2272162 h 2401494"/>
                  <a:gd name="connsiteX4" fmla="*/ 1756646 w 3512177"/>
                  <a:gd name="connsiteY4" fmla="*/ 2226764 h 2401494"/>
                  <a:gd name="connsiteX5" fmla="*/ 1121108 w 3512177"/>
                  <a:gd name="connsiteY5" fmla="*/ 2259190 h 2401494"/>
                  <a:gd name="connsiteX6" fmla="*/ 342891 w 3512177"/>
                  <a:gd name="connsiteY6" fmla="*/ 2382407 h 2401494"/>
                  <a:gd name="connsiteX7" fmla="*/ 5667 w 3512177"/>
                  <a:gd name="connsiteY7" fmla="*/ 1844143 h 2401494"/>
                  <a:gd name="connsiteX8" fmla="*/ 744969 w 3512177"/>
                  <a:gd name="connsiteY8" fmla="*/ 670338 h 2401494"/>
                  <a:gd name="connsiteX9" fmla="*/ 1847437 w 3512177"/>
                  <a:gd name="connsiteY9" fmla="*/ 2373 h 2401494"/>
                  <a:gd name="connsiteX0" fmla="*/ 1847437 w 3545142"/>
                  <a:gd name="connsiteY0" fmla="*/ 2373 h 2401494"/>
                  <a:gd name="connsiteX1" fmla="*/ 3053667 w 3545142"/>
                  <a:gd name="connsiteY1" fmla="*/ 890832 h 2401494"/>
                  <a:gd name="connsiteX2" fmla="*/ 3468714 w 3545142"/>
                  <a:gd name="connsiteY2" fmla="*/ 2200824 h 2401494"/>
                  <a:gd name="connsiteX3" fmla="*/ 2612680 w 3545142"/>
                  <a:gd name="connsiteY3" fmla="*/ 2272162 h 2401494"/>
                  <a:gd name="connsiteX4" fmla="*/ 1756646 w 3545142"/>
                  <a:gd name="connsiteY4" fmla="*/ 2226764 h 2401494"/>
                  <a:gd name="connsiteX5" fmla="*/ 1121108 w 3545142"/>
                  <a:gd name="connsiteY5" fmla="*/ 2259190 h 2401494"/>
                  <a:gd name="connsiteX6" fmla="*/ 342891 w 3545142"/>
                  <a:gd name="connsiteY6" fmla="*/ 2382407 h 2401494"/>
                  <a:gd name="connsiteX7" fmla="*/ 5667 w 3545142"/>
                  <a:gd name="connsiteY7" fmla="*/ 1844143 h 2401494"/>
                  <a:gd name="connsiteX8" fmla="*/ 744969 w 3545142"/>
                  <a:gd name="connsiteY8" fmla="*/ 670338 h 2401494"/>
                  <a:gd name="connsiteX9" fmla="*/ 1847437 w 3545142"/>
                  <a:gd name="connsiteY9" fmla="*/ 2373 h 2401494"/>
                  <a:gd name="connsiteX0" fmla="*/ 1847437 w 3545142"/>
                  <a:gd name="connsiteY0" fmla="*/ 2373 h 2401000"/>
                  <a:gd name="connsiteX1" fmla="*/ 3053667 w 3545142"/>
                  <a:gd name="connsiteY1" fmla="*/ 890832 h 2401000"/>
                  <a:gd name="connsiteX2" fmla="*/ 3468714 w 3545142"/>
                  <a:gd name="connsiteY2" fmla="*/ 2200824 h 2401000"/>
                  <a:gd name="connsiteX3" fmla="*/ 2612680 w 3545142"/>
                  <a:gd name="connsiteY3" fmla="*/ 2272162 h 2401000"/>
                  <a:gd name="connsiteX4" fmla="*/ 1756646 w 3545142"/>
                  <a:gd name="connsiteY4" fmla="*/ 2226764 h 2401000"/>
                  <a:gd name="connsiteX5" fmla="*/ 1121108 w 3545142"/>
                  <a:gd name="connsiteY5" fmla="*/ 2259190 h 2401000"/>
                  <a:gd name="connsiteX6" fmla="*/ 342891 w 3545142"/>
                  <a:gd name="connsiteY6" fmla="*/ 2382407 h 2401000"/>
                  <a:gd name="connsiteX7" fmla="*/ 5667 w 3545142"/>
                  <a:gd name="connsiteY7" fmla="*/ 1844143 h 2401000"/>
                  <a:gd name="connsiteX8" fmla="*/ 744969 w 3545142"/>
                  <a:gd name="connsiteY8" fmla="*/ 670338 h 2401000"/>
                  <a:gd name="connsiteX9" fmla="*/ 1847437 w 3545142"/>
                  <a:gd name="connsiteY9" fmla="*/ 2373 h 2401000"/>
                  <a:gd name="connsiteX0" fmla="*/ 1848982 w 3546687"/>
                  <a:gd name="connsiteY0" fmla="*/ 2373 h 2401000"/>
                  <a:gd name="connsiteX1" fmla="*/ 3055212 w 3546687"/>
                  <a:gd name="connsiteY1" fmla="*/ 890832 h 2401000"/>
                  <a:gd name="connsiteX2" fmla="*/ 3470259 w 3546687"/>
                  <a:gd name="connsiteY2" fmla="*/ 2200824 h 2401000"/>
                  <a:gd name="connsiteX3" fmla="*/ 2614225 w 3546687"/>
                  <a:gd name="connsiteY3" fmla="*/ 2272162 h 2401000"/>
                  <a:gd name="connsiteX4" fmla="*/ 1758191 w 3546687"/>
                  <a:gd name="connsiteY4" fmla="*/ 2226764 h 2401000"/>
                  <a:gd name="connsiteX5" fmla="*/ 1122653 w 3546687"/>
                  <a:gd name="connsiteY5" fmla="*/ 2259190 h 2401000"/>
                  <a:gd name="connsiteX6" fmla="*/ 305525 w 3546687"/>
                  <a:gd name="connsiteY6" fmla="*/ 2382407 h 2401000"/>
                  <a:gd name="connsiteX7" fmla="*/ 7212 w 3546687"/>
                  <a:gd name="connsiteY7" fmla="*/ 1844143 h 2401000"/>
                  <a:gd name="connsiteX8" fmla="*/ 746514 w 3546687"/>
                  <a:gd name="connsiteY8" fmla="*/ 670338 h 2401000"/>
                  <a:gd name="connsiteX9" fmla="*/ 1848982 w 3546687"/>
                  <a:gd name="connsiteY9" fmla="*/ 2373 h 2401000"/>
                  <a:gd name="connsiteX0" fmla="*/ 1848158 w 3545863"/>
                  <a:gd name="connsiteY0" fmla="*/ 2373 h 2392321"/>
                  <a:gd name="connsiteX1" fmla="*/ 3054388 w 3545863"/>
                  <a:gd name="connsiteY1" fmla="*/ 890832 h 2392321"/>
                  <a:gd name="connsiteX2" fmla="*/ 3469435 w 3545863"/>
                  <a:gd name="connsiteY2" fmla="*/ 2200824 h 2392321"/>
                  <a:gd name="connsiteX3" fmla="*/ 2613401 w 3545863"/>
                  <a:gd name="connsiteY3" fmla="*/ 2272162 h 2392321"/>
                  <a:gd name="connsiteX4" fmla="*/ 1757367 w 3545863"/>
                  <a:gd name="connsiteY4" fmla="*/ 2226764 h 2392321"/>
                  <a:gd name="connsiteX5" fmla="*/ 1121829 w 3545863"/>
                  <a:gd name="connsiteY5" fmla="*/ 2259190 h 2392321"/>
                  <a:gd name="connsiteX6" fmla="*/ 304701 w 3545863"/>
                  <a:gd name="connsiteY6" fmla="*/ 2382407 h 2392321"/>
                  <a:gd name="connsiteX7" fmla="*/ 6388 w 3545863"/>
                  <a:gd name="connsiteY7" fmla="*/ 1844143 h 2392321"/>
                  <a:gd name="connsiteX8" fmla="*/ 745690 w 3545863"/>
                  <a:gd name="connsiteY8" fmla="*/ 670338 h 2392321"/>
                  <a:gd name="connsiteX9" fmla="*/ 1848158 w 3545863"/>
                  <a:gd name="connsiteY9" fmla="*/ 2373 h 2392321"/>
                  <a:gd name="connsiteX0" fmla="*/ 1848687 w 3546392"/>
                  <a:gd name="connsiteY0" fmla="*/ 2373 h 2388544"/>
                  <a:gd name="connsiteX1" fmla="*/ 3054917 w 3546392"/>
                  <a:gd name="connsiteY1" fmla="*/ 890832 h 2388544"/>
                  <a:gd name="connsiteX2" fmla="*/ 3469964 w 3546392"/>
                  <a:gd name="connsiteY2" fmla="*/ 2200824 h 2388544"/>
                  <a:gd name="connsiteX3" fmla="*/ 2613930 w 3546392"/>
                  <a:gd name="connsiteY3" fmla="*/ 2272162 h 2388544"/>
                  <a:gd name="connsiteX4" fmla="*/ 1757896 w 3546392"/>
                  <a:gd name="connsiteY4" fmla="*/ 2226764 h 2388544"/>
                  <a:gd name="connsiteX5" fmla="*/ 1122358 w 3546392"/>
                  <a:gd name="connsiteY5" fmla="*/ 2259190 h 2388544"/>
                  <a:gd name="connsiteX6" fmla="*/ 305230 w 3546392"/>
                  <a:gd name="connsiteY6" fmla="*/ 2382407 h 2388544"/>
                  <a:gd name="connsiteX7" fmla="*/ 6917 w 3546392"/>
                  <a:gd name="connsiteY7" fmla="*/ 1844143 h 2388544"/>
                  <a:gd name="connsiteX8" fmla="*/ 746219 w 3546392"/>
                  <a:gd name="connsiteY8" fmla="*/ 670338 h 2388544"/>
                  <a:gd name="connsiteX9" fmla="*/ 1848687 w 3546392"/>
                  <a:gd name="connsiteY9" fmla="*/ 2373 h 2388544"/>
                  <a:gd name="connsiteX0" fmla="*/ 1848687 w 3503839"/>
                  <a:gd name="connsiteY0" fmla="*/ 2772 h 2388943"/>
                  <a:gd name="connsiteX1" fmla="*/ 3035462 w 3503839"/>
                  <a:gd name="connsiteY1" fmla="*/ 910686 h 2388943"/>
                  <a:gd name="connsiteX2" fmla="*/ 3469964 w 3503839"/>
                  <a:gd name="connsiteY2" fmla="*/ 2201223 h 2388943"/>
                  <a:gd name="connsiteX3" fmla="*/ 2613930 w 3503839"/>
                  <a:gd name="connsiteY3" fmla="*/ 2272561 h 2388943"/>
                  <a:gd name="connsiteX4" fmla="*/ 1757896 w 3503839"/>
                  <a:gd name="connsiteY4" fmla="*/ 2227163 h 2388943"/>
                  <a:gd name="connsiteX5" fmla="*/ 1122358 w 3503839"/>
                  <a:gd name="connsiteY5" fmla="*/ 2259589 h 2388943"/>
                  <a:gd name="connsiteX6" fmla="*/ 305230 w 3503839"/>
                  <a:gd name="connsiteY6" fmla="*/ 2382806 h 2388943"/>
                  <a:gd name="connsiteX7" fmla="*/ 6917 w 3503839"/>
                  <a:gd name="connsiteY7" fmla="*/ 1844542 h 2388943"/>
                  <a:gd name="connsiteX8" fmla="*/ 746219 w 3503839"/>
                  <a:gd name="connsiteY8" fmla="*/ 670737 h 2388943"/>
                  <a:gd name="connsiteX9" fmla="*/ 1848687 w 3503839"/>
                  <a:gd name="connsiteY9" fmla="*/ 2772 h 2388943"/>
                  <a:gd name="connsiteX0" fmla="*/ 1848687 w 3527038"/>
                  <a:gd name="connsiteY0" fmla="*/ 2772 h 2388943"/>
                  <a:gd name="connsiteX1" fmla="*/ 3035462 w 3527038"/>
                  <a:gd name="connsiteY1" fmla="*/ 910686 h 2388943"/>
                  <a:gd name="connsiteX2" fmla="*/ 3469964 w 3527038"/>
                  <a:gd name="connsiteY2" fmla="*/ 2201223 h 2388943"/>
                  <a:gd name="connsiteX3" fmla="*/ 2613930 w 3527038"/>
                  <a:gd name="connsiteY3" fmla="*/ 2272561 h 2388943"/>
                  <a:gd name="connsiteX4" fmla="*/ 1757896 w 3527038"/>
                  <a:gd name="connsiteY4" fmla="*/ 2227163 h 2388943"/>
                  <a:gd name="connsiteX5" fmla="*/ 1122358 w 3527038"/>
                  <a:gd name="connsiteY5" fmla="*/ 2259589 h 2388943"/>
                  <a:gd name="connsiteX6" fmla="*/ 305230 w 3527038"/>
                  <a:gd name="connsiteY6" fmla="*/ 2382806 h 2388943"/>
                  <a:gd name="connsiteX7" fmla="*/ 6917 w 3527038"/>
                  <a:gd name="connsiteY7" fmla="*/ 1844542 h 2388943"/>
                  <a:gd name="connsiteX8" fmla="*/ 746219 w 3527038"/>
                  <a:gd name="connsiteY8" fmla="*/ 670737 h 2388943"/>
                  <a:gd name="connsiteX9" fmla="*/ 1848687 w 3527038"/>
                  <a:gd name="connsiteY9" fmla="*/ 2772 h 2388943"/>
                  <a:gd name="connsiteX0" fmla="*/ 1848687 w 3525416"/>
                  <a:gd name="connsiteY0" fmla="*/ 2772 h 2388943"/>
                  <a:gd name="connsiteX1" fmla="*/ 3035462 w 3525416"/>
                  <a:gd name="connsiteY1" fmla="*/ 910686 h 2388943"/>
                  <a:gd name="connsiteX2" fmla="*/ 3469964 w 3525416"/>
                  <a:gd name="connsiteY2" fmla="*/ 2201223 h 2388943"/>
                  <a:gd name="connsiteX3" fmla="*/ 2613930 w 3525416"/>
                  <a:gd name="connsiteY3" fmla="*/ 2272561 h 2388943"/>
                  <a:gd name="connsiteX4" fmla="*/ 1757896 w 3525416"/>
                  <a:gd name="connsiteY4" fmla="*/ 2227163 h 2388943"/>
                  <a:gd name="connsiteX5" fmla="*/ 1122358 w 3525416"/>
                  <a:gd name="connsiteY5" fmla="*/ 2259589 h 2388943"/>
                  <a:gd name="connsiteX6" fmla="*/ 305230 w 3525416"/>
                  <a:gd name="connsiteY6" fmla="*/ 2382806 h 2388943"/>
                  <a:gd name="connsiteX7" fmla="*/ 6917 w 3525416"/>
                  <a:gd name="connsiteY7" fmla="*/ 1844542 h 2388943"/>
                  <a:gd name="connsiteX8" fmla="*/ 746219 w 3525416"/>
                  <a:gd name="connsiteY8" fmla="*/ 670737 h 2388943"/>
                  <a:gd name="connsiteX9" fmla="*/ 1848687 w 3525416"/>
                  <a:gd name="connsiteY9" fmla="*/ 2772 h 2388943"/>
                  <a:gd name="connsiteX0" fmla="*/ 1848687 w 3522547"/>
                  <a:gd name="connsiteY0" fmla="*/ 2772 h 2388943"/>
                  <a:gd name="connsiteX1" fmla="*/ 3035462 w 3522547"/>
                  <a:gd name="connsiteY1" fmla="*/ 910686 h 2388943"/>
                  <a:gd name="connsiteX2" fmla="*/ 3469964 w 3522547"/>
                  <a:gd name="connsiteY2" fmla="*/ 2201223 h 2388943"/>
                  <a:gd name="connsiteX3" fmla="*/ 2613930 w 3522547"/>
                  <a:gd name="connsiteY3" fmla="*/ 2272561 h 2388943"/>
                  <a:gd name="connsiteX4" fmla="*/ 1757896 w 3522547"/>
                  <a:gd name="connsiteY4" fmla="*/ 2227163 h 2388943"/>
                  <a:gd name="connsiteX5" fmla="*/ 1122358 w 3522547"/>
                  <a:gd name="connsiteY5" fmla="*/ 2259589 h 2388943"/>
                  <a:gd name="connsiteX6" fmla="*/ 305230 w 3522547"/>
                  <a:gd name="connsiteY6" fmla="*/ 2382806 h 2388943"/>
                  <a:gd name="connsiteX7" fmla="*/ 6917 w 3522547"/>
                  <a:gd name="connsiteY7" fmla="*/ 1844542 h 2388943"/>
                  <a:gd name="connsiteX8" fmla="*/ 746219 w 3522547"/>
                  <a:gd name="connsiteY8" fmla="*/ 670737 h 2388943"/>
                  <a:gd name="connsiteX9" fmla="*/ 1848687 w 3522547"/>
                  <a:gd name="connsiteY9" fmla="*/ 2772 h 2388943"/>
                  <a:gd name="connsiteX0" fmla="*/ 1848687 w 3524938"/>
                  <a:gd name="connsiteY0" fmla="*/ 2772 h 2388943"/>
                  <a:gd name="connsiteX1" fmla="*/ 3035462 w 3524938"/>
                  <a:gd name="connsiteY1" fmla="*/ 910686 h 2388943"/>
                  <a:gd name="connsiteX2" fmla="*/ 3469964 w 3524938"/>
                  <a:gd name="connsiteY2" fmla="*/ 2201223 h 2388943"/>
                  <a:gd name="connsiteX3" fmla="*/ 2620415 w 3524938"/>
                  <a:gd name="connsiteY3" fmla="*/ 2272561 h 2388943"/>
                  <a:gd name="connsiteX4" fmla="*/ 1757896 w 3524938"/>
                  <a:gd name="connsiteY4" fmla="*/ 2227163 h 2388943"/>
                  <a:gd name="connsiteX5" fmla="*/ 1122358 w 3524938"/>
                  <a:gd name="connsiteY5" fmla="*/ 2259589 h 2388943"/>
                  <a:gd name="connsiteX6" fmla="*/ 305230 w 3524938"/>
                  <a:gd name="connsiteY6" fmla="*/ 2382806 h 2388943"/>
                  <a:gd name="connsiteX7" fmla="*/ 6917 w 3524938"/>
                  <a:gd name="connsiteY7" fmla="*/ 1844542 h 2388943"/>
                  <a:gd name="connsiteX8" fmla="*/ 746219 w 3524938"/>
                  <a:gd name="connsiteY8" fmla="*/ 670737 h 2388943"/>
                  <a:gd name="connsiteX9" fmla="*/ 1848687 w 3524938"/>
                  <a:gd name="connsiteY9" fmla="*/ 2772 h 2388943"/>
                  <a:gd name="connsiteX0" fmla="*/ 1848687 w 3523025"/>
                  <a:gd name="connsiteY0" fmla="*/ 2772 h 2388943"/>
                  <a:gd name="connsiteX1" fmla="*/ 3035462 w 3523025"/>
                  <a:gd name="connsiteY1" fmla="*/ 910686 h 2388943"/>
                  <a:gd name="connsiteX2" fmla="*/ 3469964 w 3523025"/>
                  <a:gd name="connsiteY2" fmla="*/ 2201223 h 2388943"/>
                  <a:gd name="connsiteX3" fmla="*/ 2646355 w 3523025"/>
                  <a:gd name="connsiteY3" fmla="*/ 2266076 h 2388943"/>
                  <a:gd name="connsiteX4" fmla="*/ 1757896 w 3523025"/>
                  <a:gd name="connsiteY4" fmla="*/ 2227163 h 2388943"/>
                  <a:gd name="connsiteX5" fmla="*/ 1122358 w 3523025"/>
                  <a:gd name="connsiteY5" fmla="*/ 2259589 h 2388943"/>
                  <a:gd name="connsiteX6" fmla="*/ 305230 w 3523025"/>
                  <a:gd name="connsiteY6" fmla="*/ 2382806 h 2388943"/>
                  <a:gd name="connsiteX7" fmla="*/ 6917 w 3523025"/>
                  <a:gd name="connsiteY7" fmla="*/ 1844542 h 2388943"/>
                  <a:gd name="connsiteX8" fmla="*/ 746219 w 3523025"/>
                  <a:gd name="connsiteY8" fmla="*/ 670737 h 2388943"/>
                  <a:gd name="connsiteX9" fmla="*/ 1848687 w 3523025"/>
                  <a:gd name="connsiteY9" fmla="*/ 2772 h 2388943"/>
                  <a:gd name="connsiteX0" fmla="*/ 1848687 w 3544183"/>
                  <a:gd name="connsiteY0" fmla="*/ 2772 h 2388943"/>
                  <a:gd name="connsiteX1" fmla="*/ 3035462 w 3544183"/>
                  <a:gd name="connsiteY1" fmla="*/ 910686 h 2388943"/>
                  <a:gd name="connsiteX2" fmla="*/ 3534815 w 3544183"/>
                  <a:gd name="connsiteY2" fmla="*/ 2071521 h 2388943"/>
                  <a:gd name="connsiteX3" fmla="*/ 2646355 w 3544183"/>
                  <a:gd name="connsiteY3" fmla="*/ 2266076 h 2388943"/>
                  <a:gd name="connsiteX4" fmla="*/ 1757896 w 3544183"/>
                  <a:gd name="connsiteY4" fmla="*/ 2227163 h 2388943"/>
                  <a:gd name="connsiteX5" fmla="*/ 1122358 w 3544183"/>
                  <a:gd name="connsiteY5" fmla="*/ 2259589 h 2388943"/>
                  <a:gd name="connsiteX6" fmla="*/ 305230 w 3544183"/>
                  <a:gd name="connsiteY6" fmla="*/ 2382806 h 2388943"/>
                  <a:gd name="connsiteX7" fmla="*/ 6917 w 3544183"/>
                  <a:gd name="connsiteY7" fmla="*/ 1844542 h 2388943"/>
                  <a:gd name="connsiteX8" fmla="*/ 746219 w 3544183"/>
                  <a:gd name="connsiteY8" fmla="*/ 670737 h 2388943"/>
                  <a:gd name="connsiteX9" fmla="*/ 1848687 w 3544183"/>
                  <a:gd name="connsiteY9" fmla="*/ 2772 h 2388943"/>
                  <a:gd name="connsiteX0" fmla="*/ 1848687 w 3567029"/>
                  <a:gd name="connsiteY0" fmla="*/ 2772 h 2388943"/>
                  <a:gd name="connsiteX1" fmla="*/ 3035462 w 3567029"/>
                  <a:gd name="connsiteY1" fmla="*/ 910686 h 2388943"/>
                  <a:gd name="connsiteX2" fmla="*/ 3534815 w 3567029"/>
                  <a:gd name="connsiteY2" fmla="*/ 2071521 h 2388943"/>
                  <a:gd name="connsiteX3" fmla="*/ 2646355 w 3567029"/>
                  <a:gd name="connsiteY3" fmla="*/ 2266076 h 2388943"/>
                  <a:gd name="connsiteX4" fmla="*/ 1757896 w 3567029"/>
                  <a:gd name="connsiteY4" fmla="*/ 2227163 h 2388943"/>
                  <a:gd name="connsiteX5" fmla="*/ 1122358 w 3567029"/>
                  <a:gd name="connsiteY5" fmla="*/ 2259589 h 2388943"/>
                  <a:gd name="connsiteX6" fmla="*/ 305230 w 3567029"/>
                  <a:gd name="connsiteY6" fmla="*/ 2382806 h 2388943"/>
                  <a:gd name="connsiteX7" fmla="*/ 6917 w 3567029"/>
                  <a:gd name="connsiteY7" fmla="*/ 1844542 h 2388943"/>
                  <a:gd name="connsiteX8" fmla="*/ 746219 w 3567029"/>
                  <a:gd name="connsiteY8" fmla="*/ 670737 h 2388943"/>
                  <a:gd name="connsiteX9" fmla="*/ 1848687 w 3567029"/>
                  <a:gd name="connsiteY9" fmla="*/ 2772 h 2388943"/>
                  <a:gd name="connsiteX0" fmla="*/ 1847660 w 3566002"/>
                  <a:gd name="connsiteY0" fmla="*/ 2772 h 2382707"/>
                  <a:gd name="connsiteX1" fmla="*/ 3034435 w 3566002"/>
                  <a:gd name="connsiteY1" fmla="*/ 910686 h 2382707"/>
                  <a:gd name="connsiteX2" fmla="*/ 3533788 w 3566002"/>
                  <a:gd name="connsiteY2" fmla="*/ 2071521 h 2382707"/>
                  <a:gd name="connsiteX3" fmla="*/ 2645328 w 3566002"/>
                  <a:gd name="connsiteY3" fmla="*/ 2266076 h 2382707"/>
                  <a:gd name="connsiteX4" fmla="*/ 1756869 w 3566002"/>
                  <a:gd name="connsiteY4" fmla="*/ 2227163 h 2382707"/>
                  <a:gd name="connsiteX5" fmla="*/ 1121331 w 3566002"/>
                  <a:gd name="connsiteY5" fmla="*/ 2259589 h 2382707"/>
                  <a:gd name="connsiteX6" fmla="*/ 330143 w 3566002"/>
                  <a:gd name="connsiteY6" fmla="*/ 2376321 h 2382707"/>
                  <a:gd name="connsiteX7" fmla="*/ 5890 w 3566002"/>
                  <a:gd name="connsiteY7" fmla="*/ 1844542 h 2382707"/>
                  <a:gd name="connsiteX8" fmla="*/ 745192 w 3566002"/>
                  <a:gd name="connsiteY8" fmla="*/ 670737 h 2382707"/>
                  <a:gd name="connsiteX9" fmla="*/ 1847660 w 3566002"/>
                  <a:gd name="connsiteY9" fmla="*/ 2772 h 238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6002" h="2382707">
                    <a:moveTo>
                      <a:pt x="1847660" y="2772"/>
                    </a:moveTo>
                    <a:cubicBezTo>
                      <a:pt x="2229200" y="42763"/>
                      <a:pt x="2753414" y="565895"/>
                      <a:pt x="3034435" y="910686"/>
                    </a:cubicBezTo>
                    <a:cubicBezTo>
                      <a:pt x="3315456" y="1255477"/>
                      <a:pt x="3676460" y="1689980"/>
                      <a:pt x="3533788" y="2071521"/>
                    </a:cubicBezTo>
                    <a:cubicBezTo>
                      <a:pt x="3391116" y="2453062"/>
                      <a:pt x="3152248" y="2354706"/>
                      <a:pt x="2645328" y="2266076"/>
                    </a:cubicBezTo>
                    <a:cubicBezTo>
                      <a:pt x="2358903" y="2222842"/>
                      <a:pt x="2010869" y="2228244"/>
                      <a:pt x="1756869" y="2227163"/>
                    </a:cubicBezTo>
                    <a:cubicBezTo>
                      <a:pt x="1502870" y="2226082"/>
                      <a:pt x="1374250" y="2232568"/>
                      <a:pt x="1121331" y="2259589"/>
                    </a:cubicBezTo>
                    <a:cubicBezTo>
                      <a:pt x="738709" y="2280125"/>
                      <a:pt x="561447" y="2413069"/>
                      <a:pt x="330143" y="2376321"/>
                    </a:cubicBezTo>
                    <a:cubicBezTo>
                      <a:pt x="98839" y="2339573"/>
                      <a:pt x="-29778" y="2123401"/>
                      <a:pt x="5890" y="1844542"/>
                    </a:cubicBezTo>
                    <a:cubicBezTo>
                      <a:pt x="41558" y="1565683"/>
                      <a:pt x="438230" y="977699"/>
                      <a:pt x="745192" y="670737"/>
                    </a:cubicBezTo>
                    <a:cubicBezTo>
                      <a:pt x="1052154" y="363775"/>
                      <a:pt x="1466120" y="-37219"/>
                      <a:pt x="1847660" y="2772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cxnSp>
            <p:nvCxnSpPr>
              <p:cNvPr id="1102" name="Straight Connector 1101"/>
              <p:cNvCxnSpPr/>
              <p:nvPr/>
            </p:nvCxnSpPr>
            <p:spPr>
              <a:xfrm>
                <a:off x="6310009" y="369651"/>
                <a:ext cx="149157" cy="1491575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3" name="Straight Connector 1102"/>
              <p:cNvCxnSpPr/>
              <p:nvPr/>
            </p:nvCxnSpPr>
            <p:spPr>
              <a:xfrm flipV="1">
                <a:off x="7367081" y="687421"/>
                <a:ext cx="1251625" cy="1322962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4" name="Straight Connector 1103"/>
              <p:cNvCxnSpPr/>
              <p:nvPr/>
            </p:nvCxnSpPr>
            <p:spPr>
              <a:xfrm flipV="1">
                <a:off x="8339847" y="2191966"/>
                <a:ext cx="1971472" cy="635540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5" name="Straight Connector 1104"/>
              <p:cNvCxnSpPr/>
              <p:nvPr/>
            </p:nvCxnSpPr>
            <p:spPr>
              <a:xfrm>
                <a:off x="8832715" y="3845668"/>
                <a:ext cx="1543455" cy="168613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6" name="Straight Connector 1105"/>
              <p:cNvCxnSpPr/>
              <p:nvPr/>
            </p:nvCxnSpPr>
            <p:spPr>
              <a:xfrm>
                <a:off x="8437123" y="4539574"/>
                <a:ext cx="817124" cy="1517515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7" name="Straight Connector 1106"/>
              <p:cNvCxnSpPr/>
              <p:nvPr/>
            </p:nvCxnSpPr>
            <p:spPr>
              <a:xfrm>
                <a:off x="7282774" y="4357991"/>
                <a:ext cx="291830" cy="1893652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8" name="Straight Connector 1107"/>
              <p:cNvCxnSpPr/>
              <p:nvPr/>
            </p:nvCxnSpPr>
            <p:spPr>
              <a:xfrm flipH="1">
                <a:off x="5784715" y="4546059"/>
                <a:ext cx="479897" cy="1608307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9" name="Straight Connector 1108"/>
              <p:cNvCxnSpPr/>
              <p:nvPr/>
            </p:nvCxnSpPr>
            <p:spPr>
              <a:xfrm flipH="1">
                <a:off x="3638145" y="4649821"/>
                <a:ext cx="1407268" cy="1524000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0" name="Straight Connector 1109"/>
              <p:cNvCxnSpPr/>
              <p:nvPr/>
            </p:nvCxnSpPr>
            <p:spPr>
              <a:xfrm flipH="1">
                <a:off x="2509736" y="4066162"/>
                <a:ext cx="2120630" cy="311285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1" name="Straight Connector 1110"/>
              <p:cNvCxnSpPr/>
              <p:nvPr/>
            </p:nvCxnSpPr>
            <p:spPr>
              <a:xfrm flipH="1" flipV="1">
                <a:off x="3210128" y="2354094"/>
                <a:ext cx="1712068" cy="894944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2" name="Straight Connector 1111"/>
              <p:cNvCxnSpPr/>
              <p:nvPr/>
            </p:nvCxnSpPr>
            <p:spPr>
              <a:xfrm flipH="1" flipV="1">
                <a:off x="4500664" y="1037617"/>
                <a:ext cx="1108954" cy="1309991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113" name="Oval 1112"/>
              <p:cNvSpPr/>
              <p:nvPr/>
            </p:nvSpPr>
            <p:spPr>
              <a:xfrm rot="11110558">
                <a:off x="6421521" y="3386240"/>
                <a:ext cx="837094" cy="679184"/>
              </a:xfrm>
              <a:prstGeom prst="ellipse">
                <a:avLst/>
              </a:prstGeom>
              <a:solidFill>
                <a:sysClr val="windowText" lastClr="000000">
                  <a:lumMod val="60000"/>
                  <a:lumOff val="40000"/>
                </a:sys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14" name="Oval 1113"/>
              <p:cNvSpPr/>
              <p:nvPr/>
            </p:nvSpPr>
            <p:spPr>
              <a:xfrm rot="11110558">
                <a:off x="6466309" y="3420004"/>
                <a:ext cx="753868" cy="61165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Text" lastClr="000000">
                      <a:lumMod val="20000"/>
                      <a:lumOff val="80000"/>
                    </a:sysClr>
                  </a:gs>
                  <a:gs pos="84000">
                    <a:srgbClr val="4472C4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15" name="Oval 1114"/>
              <p:cNvSpPr/>
              <p:nvPr/>
            </p:nvSpPr>
            <p:spPr>
              <a:xfrm rot="11110558">
                <a:off x="6672915" y="3582528"/>
                <a:ext cx="351684" cy="302716"/>
              </a:xfrm>
              <a:prstGeom prst="ellipse">
                <a:avLst/>
              </a:prstGeom>
              <a:solidFill>
                <a:srgbClr val="E7E6E6">
                  <a:lumMod val="10000"/>
                </a:srgbClr>
              </a:solidFill>
              <a:ln w="508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16" name="Oval 1115"/>
              <p:cNvSpPr/>
              <p:nvPr/>
            </p:nvSpPr>
            <p:spPr>
              <a:xfrm>
                <a:off x="7512050" y="360362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17" name="Oval 1116"/>
              <p:cNvSpPr/>
              <p:nvPr/>
            </p:nvSpPr>
            <p:spPr>
              <a:xfrm>
                <a:off x="7432675" y="3498850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18" name="Oval 1117"/>
              <p:cNvSpPr/>
              <p:nvPr/>
            </p:nvSpPr>
            <p:spPr>
              <a:xfrm>
                <a:off x="7162800" y="332422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19" name="Oval 1118"/>
              <p:cNvSpPr/>
              <p:nvPr/>
            </p:nvSpPr>
            <p:spPr>
              <a:xfrm>
                <a:off x="7204075" y="345757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20" name="Oval 1119"/>
              <p:cNvSpPr/>
              <p:nvPr/>
            </p:nvSpPr>
            <p:spPr>
              <a:xfrm>
                <a:off x="7188200" y="3575050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21" name="Oval 1120"/>
              <p:cNvSpPr/>
              <p:nvPr/>
            </p:nvSpPr>
            <p:spPr>
              <a:xfrm>
                <a:off x="7315200" y="356552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22" name="Oval 1121"/>
              <p:cNvSpPr/>
              <p:nvPr/>
            </p:nvSpPr>
            <p:spPr>
              <a:xfrm>
                <a:off x="7254875" y="367982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23" name="Oval 1122"/>
              <p:cNvSpPr/>
              <p:nvPr/>
            </p:nvSpPr>
            <p:spPr>
              <a:xfrm>
                <a:off x="7416800" y="368617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24" name="Oval 1123"/>
              <p:cNvSpPr/>
              <p:nvPr/>
            </p:nvSpPr>
            <p:spPr>
              <a:xfrm>
                <a:off x="7366000" y="3797300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25" name="Oval 1124"/>
              <p:cNvSpPr/>
              <p:nvPr/>
            </p:nvSpPr>
            <p:spPr>
              <a:xfrm>
                <a:off x="7248525" y="379412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26" name="Oval 1125"/>
              <p:cNvSpPr/>
              <p:nvPr/>
            </p:nvSpPr>
            <p:spPr>
              <a:xfrm>
                <a:off x="7140575" y="383857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27" name="Oval 1126"/>
              <p:cNvSpPr/>
              <p:nvPr/>
            </p:nvSpPr>
            <p:spPr>
              <a:xfrm>
                <a:off x="7096125" y="3968750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28" name="Oval 1127"/>
              <p:cNvSpPr/>
              <p:nvPr/>
            </p:nvSpPr>
            <p:spPr>
              <a:xfrm>
                <a:off x="7213600" y="3937000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29" name="Oval 1128"/>
              <p:cNvSpPr/>
              <p:nvPr/>
            </p:nvSpPr>
            <p:spPr>
              <a:xfrm>
                <a:off x="7337425" y="392112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30" name="Oval 1129"/>
              <p:cNvSpPr/>
              <p:nvPr/>
            </p:nvSpPr>
            <p:spPr>
              <a:xfrm>
                <a:off x="7489825" y="3829050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31" name="Oval 1130"/>
              <p:cNvSpPr/>
              <p:nvPr/>
            </p:nvSpPr>
            <p:spPr>
              <a:xfrm>
                <a:off x="7550150" y="394017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32" name="Oval 1131"/>
              <p:cNvSpPr/>
              <p:nvPr/>
            </p:nvSpPr>
            <p:spPr>
              <a:xfrm>
                <a:off x="7683500" y="388302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33" name="Oval 1132"/>
              <p:cNvSpPr/>
              <p:nvPr/>
            </p:nvSpPr>
            <p:spPr>
              <a:xfrm>
                <a:off x="7607300" y="3781425"/>
                <a:ext cx="101600" cy="101600"/>
              </a:xfrm>
              <a:prstGeom prst="ellipse">
                <a:avLst/>
              </a:prstGeom>
              <a:solidFill>
                <a:srgbClr val="FFF2A2"/>
              </a:solidFill>
              <a:ln w="63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34" name="Oval 1133"/>
              <p:cNvSpPr/>
              <p:nvPr/>
            </p:nvSpPr>
            <p:spPr>
              <a:xfrm rot="13500000">
                <a:off x="7243784" y="2886943"/>
                <a:ext cx="708796" cy="53811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84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135" name="Freeform 1134"/>
              <p:cNvSpPr/>
              <p:nvPr/>
            </p:nvSpPr>
            <p:spPr>
              <a:xfrm>
                <a:off x="7416800" y="3006779"/>
                <a:ext cx="430626" cy="424951"/>
              </a:xfrm>
              <a:custGeom>
                <a:avLst/>
                <a:gdLst>
                  <a:gd name="connsiteX0" fmla="*/ 0 w 438652"/>
                  <a:gd name="connsiteY0" fmla="*/ 190502 h 454741"/>
                  <a:gd name="connsiteX1" fmla="*/ 82550 w 438652"/>
                  <a:gd name="connsiteY1" fmla="*/ 15877 h 454741"/>
                  <a:gd name="connsiteX2" fmla="*/ 292100 w 438652"/>
                  <a:gd name="connsiteY2" fmla="*/ 28577 h 454741"/>
                  <a:gd name="connsiteX3" fmla="*/ 431800 w 438652"/>
                  <a:gd name="connsiteY3" fmla="*/ 196852 h 454741"/>
                  <a:gd name="connsiteX4" fmla="*/ 403225 w 438652"/>
                  <a:gd name="connsiteY4" fmla="*/ 396877 h 454741"/>
                  <a:gd name="connsiteX5" fmla="*/ 282575 w 438652"/>
                  <a:gd name="connsiteY5" fmla="*/ 454027 h 454741"/>
                  <a:gd name="connsiteX6" fmla="*/ 149225 w 438652"/>
                  <a:gd name="connsiteY6" fmla="*/ 368302 h 454741"/>
                  <a:gd name="connsiteX7" fmla="*/ 107950 w 438652"/>
                  <a:gd name="connsiteY7" fmla="*/ 257177 h 454741"/>
                  <a:gd name="connsiteX8" fmla="*/ 177800 w 438652"/>
                  <a:gd name="connsiteY8" fmla="*/ 165102 h 454741"/>
                  <a:gd name="connsiteX9" fmla="*/ 301625 w 438652"/>
                  <a:gd name="connsiteY9" fmla="*/ 187327 h 454741"/>
                  <a:gd name="connsiteX10" fmla="*/ 317500 w 438652"/>
                  <a:gd name="connsiteY10" fmla="*/ 285752 h 454741"/>
                  <a:gd name="connsiteX11" fmla="*/ 295275 w 438652"/>
                  <a:gd name="connsiteY11" fmla="*/ 342902 h 454741"/>
                  <a:gd name="connsiteX0" fmla="*/ 0 w 438652"/>
                  <a:gd name="connsiteY0" fmla="*/ 180487 h 444726"/>
                  <a:gd name="connsiteX1" fmla="*/ 98894 w 438652"/>
                  <a:gd name="connsiteY1" fmla="*/ 22458 h 444726"/>
                  <a:gd name="connsiteX2" fmla="*/ 292100 w 438652"/>
                  <a:gd name="connsiteY2" fmla="*/ 18562 h 444726"/>
                  <a:gd name="connsiteX3" fmla="*/ 431800 w 438652"/>
                  <a:gd name="connsiteY3" fmla="*/ 186837 h 444726"/>
                  <a:gd name="connsiteX4" fmla="*/ 403225 w 438652"/>
                  <a:gd name="connsiteY4" fmla="*/ 386862 h 444726"/>
                  <a:gd name="connsiteX5" fmla="*/ 282575 w 438652"/>
                  <a:gd name="connsiteY5" fmla="*/ 444012 h 444726"/>
                  <a:gd name="connsiteX6" fmla="*/ 149225 w 438652"/>
                  <a:gd name="connsiteY6" fmla="*/ 358287 h 444726"/>
                  <a:gd name="connsiteX7" fmla="*/ 107950 w 438652"/>
                  <a:gd name="connsiteY7" fmla="*/ 247162 h 444726"/>
                  <a:gd name="connsiteX8" fmla="*/ 177800 w 438652"/>
                  <a:gd name="connsiteY8" fmla="*/ 155087 h 444726"/>
                  <a:gd name="connsiteX9" fmla="*/ 301625 w 438652"/>
                  <a:gd name="connsiteY9" fmla="*/ 177312 h 444726"/>
                  <a:gd name="connsiteX10" fmla="*/ 317500 w 438652"/>
                  <a:gd name="connsiteY10" fmla="*/ 275737 h 444726"/>
                  <a:gd name="connsiteX11" fmla="*/ 295275 w 438652"/>
                  <a:gd name="connsiteY11" fmla="*/ 332887 h 444726"/>
                  <a:gd name="connsiteX0" fmla="*/ 0 w 442881"/>
                  <a:gd name="connsiteY0" fmla="*/ 180487 h 444726"/>
                  <a:gd name="connsiteX1" fmla="*/ 98894 w 442881"/>
                  <a:gd name="connsiteY1" fmla="*/ 22458 h 444726"/>
                  <a:gd name="connsiteX2" fmla="*/ 292100 w 442881"/>
                  <a:gd name="connsiteY2" fmla="*/ 18562 h 444726"/>
                  <a:gd name="connsiteX3" fmla="*/ 431800 w 442881"/>
                  <a:gd name="connsiteY3" fmla="*/ 186837 h 444726"/>
                  <a:gd name="connsiteX4" fmla="*/ 403225 w 442881"/>
                  <a:gd name="connsiteY4" fmla="*/ 386862 h 444726"/>
                  <a:gd name="connsiteX5" fmla="*/ 282575 w 442881"/>
                  <a:gd name="connsiteY5" fmla="*/ 444012 h 444726"/>
                  <a:gd name="connsiteX6" fmla="*/ 149225 w 442881"/>
                  <a:gd name="connsiteY6" fmla="*/ 358287 h 444726"/>
                  <a:gd name="connsiteX7" fmla="*/ 107950 w 442881"/>
                  <a:gd name="connsiteY7" fmla="*/ 247162 h 444726"/>
                  <a:gd name="connsiteX8" fmla="*/ 177800 w 442881"/>
                  <a:gd name="connsiteY8" fmla="*/ 155087 h 444726"/>
                  <a:gd name="connsiteX9" fmla="*/ 301625 w 442881"/>
                  <a:gd name="connsiteY9" fmla="*/ 177312 h 444726"/>
                  <a:gd name="connsiteX10" fmla="*/ 317500 w 442881"/>
                  <a:gd name="connsiteY10" fmla="*/ 275737 h 444726"/>
                  <a:gd name="connsiteX11" fmla="*/ 295275 w 442881"/>
                  <a:gd name="connsiteY11" fmla="*/ 332887 h 444726"/>
                  <a:gd name="connsiteX0" fmla="*/ 0 w 443352"/>
                  <a:gd name="connsiteY0" fmla="*/ 180487 h 444726"/>
                  <a:gd name="connsiteX1" fmla="*/ 98894 w 443352"/>
                  <a:gd name="connsiteY1" fmla="*/ 22458 h 444726"/>
                  <a:gd name="connsiteX2" fmla="*/ 292100 w 443352"/>
                  <a:gd name="connsiteY2" fmla="*/ 18562 h 444726"/>
                  <a:gd name="connsiteX3" fmla="*/ 431800 w 443352"/>
                  <a:gd name="connsiteY3" fmla="*/ 186837 h 444726"/>
                  <a:gd name="connsiteX4" fmla="*/ 403225 w 443352"/>
                  <a:gd name="connsiteY4" fmla="*/ 386862 h 444726"/>
                  <a:gd name="connsiteX5" fmla="*/ 266231 w 443352"/>
                  <a:gd name="connsiteY5" fmla="*/ 444012 h 444726"/>
                  <a:gd name="connsiteX6" fmla="*/ 149225 w 443352"/>
                  <a:gd name="connsiteY6" fmla="*/ 358287 h 444726"/>
                  <a:gd name="connsiteX7" fmla="*/ 107950 w 443352"/>
                  <a:gd name="connsiteY7" fmla="*/ 247162 h 444726"/>
                  <a:gd name="connsiteX8" fmla="*/ 177800 w 443352"/>
                  <a:gd name="connsiteY8" fmla="*/ 155087 h 444726"/>
                  <a:gd name="connsiteX9" fmla="*/ 301625 w 443352"/>
                  <a:gd name="connsiteY9" fmla="*/ 177312 h 444726"/>
                  <a:gd name="connsiteX10" fmla="*/ 317500 w 443352"/>
                  <a:gd name="connsiteY10" fmla="*/ 275737 h 444726"/>
                  <a:gd name="connsiteX11" fmla="*/ 295275 w 443352"/>
                  <a:gd name="connsiteY11" fmla="*/ 332887 h 444726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07950 w 443351"/>
                  <a:gd name="connsiteY7" fmla="*/ 247162 h 444261"/>
                  <a:gd name="connsiteX8" fmla="*/ 177800 w 443351"/>
                  <a:gd name="connsiteY8" fmla="*/ 155087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77800 w 443351"/>
                  <a:gd name="connsiteY8" fmla="*/ 155087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351" h="444261">
                    <a:moveTo>
                      <a:pt x="0" y="180487"/>
                    </a:moveTo>
                    <a:cubicBezTo>
                      <a:pt x="16933" y="106668"/>
                      <a:pt x="50211" y="49445"/>
                      <a:pt x="98894" y="22458"/>
                    </a:cubicBezTo>
                    <a:cubicBezTo>
                      <a:pt x="147577" y="-4530"/>
                      <a:pt x="236616" y="-8835"/>
                      <a:pt x="292100" y="18562"/>
                    </a:cubicBezTo>
                    <a:cubicBezTo>
                      <a:pt x="347584" y="45959"/>
                      <a:pt x="403472" y="95580"/>
                      <a:pt x="431800" y="186837"/>
                    </a:cubicBezTo>
                    <a:cubicBezTo>
                      <a:pt x="460128" y="278094"/>
                      <a:pt x="430820" y="344000"/>
                      <a:pt x="403225" y="386862"/>
                    </a:cubicBezTo>
                    <a:cubicBezTo>
                      <a:pt x="375630" y="429724"/>
                      <a:pt x="308564" y="446562"/>
                      <a:pt x="266231" y="444012"/>
                    </a:cubicBezTo>
                    <a:cubicBezTo>
                      <a:pt x="223898" y="441462"/>
                      <a:pt x="173426" y="403819"/>
                      <a:pt x="149225" y="371564"/>
                    </a:cubicBezTo>
                    <a:cubicBezTo>
                      <a:pt x="125024" y="339309"/>
                      <a:pt x="113540" y="284901"/>
                      <a:pt x="121026" y="250481"/>
                    </a:cubicBezTo>
                    <a:cubicBezTo>
                      <a:pt x="128512" y="216061"/>
                      <a:pt x="164044" y="177240"/>
                      <a:pt x="194144" y="165045"/>
                    </a:cubicBezTo>
                    <a:cubicBezTo>
                      <a:pt x="224244" y="152850"/>
                      <a:pt x="264722" y="148352"/>
                      <a:pt x="301625" y="177312"/>
                    </a:cubicBezTo>
                    <a:cubicBezTo>
                      <a:pt x="338528" y="206272"/>
                      <a:pt x="343075" y="239296"/>
                      <a:pt x="337113" y="279056"/>
                    </a:cubicBezTo>
                    <a:cubicBezTo>
                      <a:pt x="331151" y="318816"/>
                      <a:pt x="305081" y="356122"/>
                      <a:pt x="305081" y="356122"/>
                    </a:cubicBezTo>
                  </a:path>
                </a:pathLst>
              </a:custGeom>
              <a:noFill/>
              <a:ln w="12700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</p:grpSp>
        <p:grpSp>
          <p:nvGrpSpPr>
            <p:cNvPr id="1136" name="Group 1135"/>
            <p:cNvGrpSpPr/>
            <p:nvPr/>
          </p:nvGrpSpPr>
          <p:grpSpPr>
            <a:xfrm>
              <a:off x="6074924" y="1823436"/>
              <a:ext cx="1517348" cy="1030916"/>
              <a:chOff x="10298349" y="3810954"/>
              <a:chExt cx="2023131" cy="1374554"/>
            </a:xfrm>
          </p:grpSpPr>
          <p:grpSp>
            <p:nvGrpSpPr>
              <p:cNvPr id="1137" name="Group 1136"/>
              <p:cNvGrpSpPr/>
              <p:nvPr/>
            </p:nvGrpSpPr>
            <p:grpSpPr>
              <a:xfrm>
                <a:off x="10298349" y="4675762"/>
                <a:ext cx="2023131" cy="502489"/>
                <a:chOff x="2937753" y="3638145"/>
                <a:chExt cx="6971490" cy="1731523"/>
              </a:xfrm>
            </p:grpSpPr>
            <p:sp>
              <p:nvSpPr>
                <p:cNvPr id="1196" name="Freeform 1195"/>
                <p:cNvSpPr/>
                <p:nvPr/>
              </p:nvSpPr>
              <p:spPr>
                <a:xfrm>
                  <a:off x="8832715" y="3696511"/>
                  <a:ext cx="953311" cy="557719"/>
                </a:xfrm>
                <a:custGeom>
                  <a:avLst/>
                  <a:gdLst>
                    <a:gd name="connsiteX0" fmla="*/ 0 w 953311"/>
                    <a:gd name="connsiteY0" fmla="*/ 0 h 557719"/>
                    <a:gd name="connsiteX1" fmla="*/ 155642 w 953311"/>
                    <a:gd name="connsiteY1" fmla="*/ 103761 h 557719"/>
                    <a:gd name="connsiteX2" fmla="*/ 408562 w 953311"/>
                    <a:gd name="connsiteY2" fmla="*/ 162127 h 557719"/>
                    <a:gd name="connsiteX3" fmla="*/ 635540 w 953311"/>
                    <a:gd name="connsiteY3" fmla="*/ 252919 h 557719"/>
                    <a:gd name="connsiteX4" fmla="*/ 875489 w 953311"/>
                    <a:gd name="connsiteY4" fmla="*/ 447472 h 557719"/>
                    <a:gd name="connsiteX5" fmla="*/ 953311 w 953311"/>
                    <a:gd name="connsiteY5" fmla="*/ 557719 h 557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3311" h="557719">
                      <a:moveTo>
                        <a:pt x="0" y="0"/>
                      </a:moveTo>
                      <a:cubicBezTo>
                        <a:pt x="43774" y="38370"/>
                        <a:pt x="87548" y="76740"/>
                        <a:pt x="155642" y="103761"/>
                      </a:cubicBezTo>
                      <a:cubicBezTo>
                        <a:pt x="223736" y="130782"/>
                        <a:pt x="328579" y="137267"/>
                        <a:pt x="408562" y="162127"/>
                      </a:cubicBezTo>
                      <a:cubicBezTo>
                        <a:pt x="488545" y="186987"/>
                        <a:pt x="557719" y="205362"/>
                        <a:pt x="635540" y="252919"/>
                      </a:cubicBezTo>
                      <a:cubicBezTo>
                        <a:pt x="713361" y="300476"/>
                        <a:pt x="822527" y="396672"/>
                        <a:pt x="875489" y="447472"/>
                      </a:cubicBezTo>
                      <a:cubicBezTo>
                        <a:pt x="928451" y="498272"/>
                        <a:pt x="941422" y="541506"/>
                        <a:pt x="953311" y="557719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197" name="Freeform 1196"/>
                <p:cNvSpPr/>
                <p:nvPr/>
              </p:nvSpPr>
              <p:spPr>
                <a:xfrm>
                  <a:off x="7944256" y="3638145"/>
                  <a:ext cx="1789890" cy="901430"/>
                </a:xfrm>
                <a:custGeom>
                  <a:avLst/>
                  <a:gdLst>
                    <a:gd name="connsiteX0" fmla="*/ 0 w 1776919"/>
                    <a:gd name="connsiteY0" fmla="*/ 5606 h 920006"/>
                    <a:gd name="connsiteX1" fmla="*/ 557719 w 1776919"/>
                    <a:gd name="connsiteY1" fmla="*/ 38031 h 920006"/>
                    <a:gd name="connsiteX2" fmla="*/ 862519 w 1776919"/>
                    <a:gd name="connsiteY2" fmla="*/ 290950 h 920006"/>
                    <a:gd name="connsiteX3" fmla="*/ 1219200 w 1776919"/>
                    <a:gd name="connsiteY3" fmla="*/ 459563 h 920006"/>
                    <a:gd name="connsiteX4" fmla="*/ 1407268 w 1776919"/>
                    <a:gd name="connsiteY4" fmla="*/ 576295 h 920006"/>
                    <a:gd name="connsiteX5" fmla="*/ 1517515 w 1776919"/>
                    <a:gd name="connsiteY5" fmla="*/ 783818 h 920006"/>
                    <a:gd name="connsiteX6" fmla="*/ 1776919 w 1776919"/>
                    <a:gd name="connsiteY6" fmla="*/ 920006 h 920006"/>
                    <a:gd name="connsiteX0" fmla="*/ 0 w 1776919"/>
                    <a:gd name="connsiteY0" fmla="*/ 5606 h 920006"/>
                    <a:gd name="connsiteX1" fmla="*/ 557719 w 1776919"/>
                    <a:gd name="connsiteY1" fmla="*/ 38031 h 920006"/>
                    <a:gd name="connsiteX2" fmla="*/ 862519 w 1776919"/>
                    <a:gd name="connsiteY2" fmla="*/ 290950 h 920006"/>
                    <a:gd name="connsiteX3" fmla="*/ 1219200 w 1776919"/>
                    <a:gd name="connsiteY3" fmla="*/ 459563 h 920006"/>
                    <a:gd name="connsiteX4" fmla="*/ 1407268 w 1776919"/>
                    <a:gd name="connsiteY4" fmla="*/ 576295 h 920006"/>
                    <a:gd name="connsiteX5" fmla="*/ 1543456 w 1776919"/>
                    <a:gd name="connsiteY5" fmla="*/ 770848 h 920006"/>
                    <a:gd name="connsiteX6" fmla="*/ 1776919 w 1776919"/>
                    <a:gd name="connsiteY6" fmla="*/ 920006 h 920006"/>
                    <a:gd name="connsiteX0" fmla="*/ 0 w 1789890"/>
                    <a:gd name="connsiteY0" fmla="*/ 5606 h 907036"/>
                    <a:gd name="connsiteX1" fmla="*/ 557719 w 1789890"/>
                    <a:gd name="connsiteY1" fmla="*/ 38031 h 907036"/>
                    <a:gd name="connsiteX2" fmla="*/ 862519 w 1789890"/>
                    <a:gd name="connsiteY2" fmla="*/ 290950 h 907036"/>
                    <a:gd name="connsiteX3" fmla="*/ 1219200 w 1789890"/>
                    <a:gd name="connsiteY3" fmla="*/ 459563 h 907036"/>
                    <a:gd name="connsiteX4" fmla="*/ 1407268 w 1789890"/>
                    <a:gd name="connsiteY4" fmla="*/ 576295 h 907036"/>
                    <a:gd name="connsiteX5" fmla="*/ 1543456 w 1789890"/>
                    <a:gd name="connsiteY5" fmla="*/ 770848 h 907036"/>
                    <a:gd name="connsiteX6" fmla="*/ 1789890 w 1789890"/>
                    <a:gd name="connsiteY6" fmla="*/ 907036 h 907036"/>
                    <a:gd name="connsiteX0" fmla="*/ 0 w 1789890"/>
                    <a:gd name="connsiteY0" fmla="*/ 0 h 901430"/>
                    <a:gd name="connsiteX1" fmla="*/ 557719 w 1789890"/>
                    <a:gd name="connsiteY1" fmla="*/ 32425 h 901430"/>
                    <a:gd name="connsiteX2" fmla="*/ 862519 w 1789890"/>
                    <a:gd name="connsiteY2" fmla="*/ 285344 h 901430"/>
                    <a:gd name="connsiteX3" fmla="*/ 1219200 w 1789890"/>
                    <a:gd name="connsiteY3" fmla="*/ 453957 h 901430"/>
                    <a:gd name="connsiteX4" fmla="*/ 1407268 w 1789890"/>
                    <a:gd name="connsiteY4" fmla="*/ 570689 h 901430"/>
                    <a:gd name="connsiteX5" fmla="*/ 1543456 w 1789890"/>
                    <a:gd name="connsiteY5" fmla="*/ 765242 h 901430"/>
                    <a:gd name="connsiteX6" fmla="*/ 1789890 w 1789890"/>
                    <a:gd name="connsiteY6" fmla="*/ 901430 h 901430"/>
                    <a:gd name="connsiteX0" fmla="*/ 0 w 1789890"/>
                    <a:gd name="connsiteY0" fmla="*/ 0 h 901430"/>
                    <a:gd name="connsiteX1" fmla="*/ 557719 w 1789890"/>
                    <a:gd name="connsiteY1" fmla="*/ 32425 h 901430"/>
                    <a:gd name="connsiteX2" fmla="*/ 862519 w 1789890"/>
                    <a:gd name="connsiteY2" fmla="*/ 285344 h 901430"/>
                    <a:gd name="connsiteX3" fmla="*/ 1219200 w 1789890"/>
                    <a:gd name="connsiteY3" fmla="*/ 453957 h 901430"/>
                    <a:gd name="connsiteX4" fmla="*/ 1407268 w 1789890"/>
                    <a:gd name="connsiteY4" fmla="*/ 570689 h 901430"/>
                    <a:gd name="connsiteX5" fmla="*/ 1543456 w 1789890"/>
                    <a:gd name="connsiteY5" fmla="*/ 765242 h 901430"/>
                    <a:gd name="connsiteX6" fmla="*/ 1789890 w 1789890"/>
                    <a:gd name="connsiteY6" fmla="*/ 901430 h 90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89890" h="901430">
                      <a:moveTo>
                        <a:pt x="0" y="0"/>
                      </a:moveTo>
                      <a:cubicBezTo>
                        <a:pt x="213468" y="11889"/>
                        <a:pt x="413966" y="4324"/>
                        <a:pt x="557719" y="32425"/>
                      </a:cubicBezTo>
                      <a:cubicBezTo>
                        <a:pt x="701472" y="60526"/>
                        <a:pt x="752272" y="215089"/>
                        <a:pt x="862519" y="285344"/>
                      </a:cubicBezTo>
                      <a:cubicBezTo>
                        <a:pt x="972766" y="355599"/>
                        <a:pt x="1128409" y="406400"/>
                        <a:pt x="1219200" y="453957"/>
                      </a:cubicBezTo>
                      <a:cubicBezTo>
                        <a:pt x="1309991" y="501514"/>
                        <a:pt x="1353225" y="518808"/>
                        <a:pt x="1407268" y="570689"/>
                      </a:cubicBezTo>
                      <a:cubicBezTo>
                        <a:pt x="1461311" y="622570"/>
                        <a:pt x="1479686" y="710119"/>
                        <a:pt x="1543456" y="765242"/>
                      </a:cubicBezTo>
                      <a:cubicBezTo>
                        <a:pt x="1607226" y="820366"/>
                        <a:pt x="1754222" y="878732"/>
                        <a:pt x="1789890" y="901430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198" name="Freeform 1197"/>
                <p:cNvSpPr/>
                <p:nvPr/>
              </p:nvSpPr>
              <p:spPr>
                <a:xfrm>
                  <a:off x="7963603" y="3651115"/>
                  <a:ext cx="1945640" cy="1374842"/>
                </a:xfrm>
                <a:custGeom>
                  <a:avLst/>
                  <a:gdLst>
                    <a:gd name="connsiteX0" fmla="*/ 108 w 1945640"/>
                    <a:gd name="connsiteY0" fmla="*/ 0 h 1374842"/>
                    <a:gd name="connsiteX1" fmla="*/ 51988 w 1945640"/>
                    <a:gd name="connsiteY1" fmla="*/ 71336 h 1374842"/>
                    <a:gd name="connsiteX2" fmla="*/ 317878 w 1945640"/>
                    <a:gd name="connsiteY2" fmla="*/ 136187 h 1374842"/>
                    <a:gd name="connsiteX3" fmla="*/ 499461 w 1945640"/>
                    <a:gd name="connsiteY3" fmla="*/ 226979 h 1374842"/>
                    <a:gd name="connsiteX4" fmla="*/ 687529 w 1945640"/>
                    <a:gd name="connsiteY4" fmla="*/ 415047 h 1374842"/>
                    <a:gd name="connsiteX5" fmla="*/ 843171 w 1945640"/>
                    <a:gd name="connsiteY5" fmla="*/ 564204 h 1374842"/>
                    <a:gd name="connsiteX6" fmla="*/ 1076635 w 1945640"/>
                    <a:gd name="connsiteY6" fmla="*/ 680936 h 1374842"/>
                    <a:gd name="connsiteX7" fmla="*/ 1297129 w 1945640"/>
                    <a:gd name="connsiteY7" fmla="*/ 894945 h 1374842"/>
                    <a:gd name="connsiteX8" fmla="*/ 1485197 w 1945640"/>
                    <a:gd name="connsiteY8" fmla="*/ 1154349 h 1374842"/>
                    <a:gd name="connsiteX9" fmla="*/ 1725146 w 1945640"/>
                    <a:gd name="connsiteY9" fmla="*/ 1316476 h 1374842"/>
                    <a:gd name="connsiteX10" fmla="*/ 1945640 w 1945640"/>
                    <a:gd name="connsiteY10" fmla="*/ 1374842 h 137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5640" h="1374842">
                      <a:moveTo>
                        <a:pt x="108" y="0"/>
                      </a:moveTo>
                      <a:cubicBezTo>
                        <a:pt x="-433" y="24319"/>
                        <a:pt x="-974" y="48638"/>
                        <a:pt x="51988" y="71336"/>
                      </a:cubicBezTo>
                      <a:cubicBezTo>
                        <a:pt x="104950" y="94034"/>
                        <a:pt x="243299" y="110246"/>
                        <a:pt x="317878" y="136187"/>
                      </a:cubicBezTo>
                      <a:cubicBezTo>
                        <a:pt x="392457" y="162128"/>
                        <a:pt x="437853" y="180502"/>
                        <a:pt x="499461" y="226979"/>
                      </a:cubicBezTo>
                      <a:cubicBezTo>
                        <a:pt x="561070" y="273456"/>
                        <a:pt x="630244" y="358843"/>
                        <a:pt x="687529" y="415047"/>
                      </a:cubicBezTo>
                      <a:cubicBezTo>
                        <a:pt x="744814" y="471251"/>
                        <a:pt x="778320" y="519889"/>
                        <a:pt x="843171" y="564204"/>
                      </a:cubicBezTo>
                      <a:cubicBezTo>
                        <a:pt x="908022" y="608519"/>
                        <a:pt x="1000975" y="625812"/>
                        <a:pt x="1076635" y="680936"/>
                      </a:cubicBezTo>
                      <a:cubicBezTo>
                        <a:pt x="1152295" y="736060"/>
                        <a:pt x="1229035" y="816043"/>
                        <a:pt x="1297129" y="894945"/>
                      </a:cubicBezTo>
                      <a:cubicBezTo>
                        <a:pt x="1365223" y="973847"/>
                        <a:pt x="1413861" y="1084094"/>
                        <a:pt x="1485197" y="1154349"/>
                      </a:cubicBezTo>
                      <a:cubicBezTo>
                        <a:pt x="1556533" y="1224604"/>
                        <a:pt x="1648406" y="1279727"/>
                        <a:pt x="1725146" y="1316476"/>
                      </a:cubicBezTo>
                      <a:cubicBezTo>
                        <a:pt x="1801887" y="1353225"/>
                        <a:pt x="1913215" y="1365114"/>
                        <a:pt x="1945640" y="1374842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199" name="Freeform 1198"/>
                <p:cNvSpPr/>
                <p:nvPr/>
              </p:nvSpPr>
              <p:spPr>
                <a:xfrm>
                  <a:off x="7957226" y="3644630"/>
                  <a:ext cx="1329446" cy="1582366"/>
                </a:xfrm>
                <a:custGeom>
                  <a:avLst/>
                  <a:gdLst>
                    <a:gd name="connsiteX0" fmla="*/ 0 w 1329446"/>
                    <a:gd name="connsiteY0" fmla="*/ 0 h 1582366"/>
                    <a:gd name="connsiteX1" fmla="*/ 64851 w 1329446"/>
                    <a:gd name="connsiteY1" fmla="*/ 155642 h 1582366"/>
                    <a:gd name="connsiteX2" fmla="*/ 214008 w 1329446"/>
                    <a:gd name="connsiteY2" fmla="*/ 324255 h 1582366"/>
                    <a:gd name="connsiteX3" fmla="*/ 479898 w 1329446"/>
                    <a:gd name="connsiteY3" fmla="*/ 538264 h 1582366"/>
                    <a:gd name="connsiteX4" fmla="*/ 765242 w 1329446"/>
                    <a:gd name="connsiteY4" fmla="*/ 758757 h 1582366"/>
                    <a:gd name="connsiteX5" fmla="*/ 875489 w 1329446"/>
                    <a:gd name="connsiteY5" fmla="*/ 920885 h 1582366"/>
                    <a:gd name="connsiteX6" fmla="*/ 1024646 w 1329446"/>
                    <a:gd name="connsiteY6" fmla="*/ 1238655 h 1582366"/>
                    <a:gd name="connsiteX7" fmla="*/ 1206229 w 1329446"/>
                    <a:gd name="connsiteY7" fmla="*/ 1459149 h 1582366"/>
                    <a:gd name="connsiteX8" fmla="*/ 1329446 w 1329446"/>
                    <a:gd name="connsiteY8" fmla="*/ 1582366 h 1582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29446" h="1582366">
                      <a:moveTo>
                        <a:pt x="0" y="0"/>
                      </a:moveTo>
                      <a:cubicBezTo>
                        <a:pt x="14591" y="50800"/>
                        <a:pt x="29183" y="101600"/>
                        <a:pt x="64851" y="155642"/>
                      </a:cubicBezTo>
                      <a:cubicBezTo>
                        <a:pt x="100519" y="209685"/>
                        <a:pt x="144834" y="260485"/>
                        <a:pt x="214008" y="324255"/>
                      </a:cubicBezTo>
                      <a:cubicBezTo>
                        <a:pt x="283182" y="388025"/>
                        <a:pt x="388026" y="465847"/>
                        <a:pt x="479898" y="538264"/>
                      </a:cubicBezTo>
                      <a:cubicBezTo>
                        <a:pt x="571770" y="610681"/>
                        <a:pt x="699310" y="694987"/>
                        <a:pt x="765242" y="758757"/>
                      </a:cubicBezTo>
                      <a:cubicBezTo>
                        <a:pt x="831174" y="822527"/>
                        <a:pt x="832255" y="840902"/>
                        <a:pt x="875489" y="920885"/>
                      </a:cubicBezTo>
                      <a:cubicBezTo>
                        <a:pt x="918723" y="1000868"/>
                        <a:pt x="969523" y="1148944"/>
                        <a:pt x="1024646" y="1238655"/>
                      </a:cubicBezTo>
                      <a:cubicBezTo>
                        <a:pt x="1079769" y="1328366"/>
                        <a:pt x="1155429" y="1401864"/>
                        <a:pt x="1206229" y="1459149"/>
                      </a:cubicBezTo>
                      <a:cubicBezTo>
                        <a:pt x="1257029" y="1516434"/>
                        <a:pt x="1319718" y="1566153"/>
                        <a:pt x="1329446" y="1582366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00" name="Freeform 1199"/>
                <p:cNvSpPr/>
                <p:nvPr/>
              </p:nvSpPr>
              <p:spPr>
                <a:xfrm>
                  <a:off x="8975387" y="4286655"/>
                  <a:ext cx="719847" cy="953311"/>
                </a:xfrm>
                <a:custGeom>
                  <a:avLst/>
                  <a:gdLst>
                    <a:gd name="connsiteX0" fmla="*/ 0 w 719847"/>
                    <a:gd name="connsiteY0" fmla="*/ 0 h 953311"/>
                    <a:gd name="connsiteX1" fmla="*/ 116732 w 719847"/>
                    <a:gd name="connsiteY1" fmla="*/ 408562 h 953311"/>
                    <a:gd name="connsiteX2" fmla="*/ 389107 w 719847"/>
                    <a:gd name="connsiteY2" fmla="*/ 726332 h 953311"/>
                    <a:gd name="connsiteX3" fmla="*/ 719847 w 719847"/>
                    <a:gd name="connsiteY3" fmla="*/ 953311 h 953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9847" h="953311">
                      <a:moveTo>
                        <a:pt x="0" y="0"/>
                      </a:moveTo>
                      <a:cubicBezTo>
                        <a:pt x="25940" y="143753"/>
                        <a:pt x="51881" y="287507"/>
                        <a:pt x="116732" y="408562"/>
                      </a:cubicBezTo>
                      <a:cubicBezTo>
                        <a:pt x="181583" y="529617"/>
                        <a:pt x="288588" y="635541"/>
                        <a:pt x="389107" y="726332"/>
                      </a:cubicBezTo>
                      <a:cubicBezTo>
                        <a:pt x="489626" y="817123"/>
                        <a:pt x="666885" y="917643"/>
                        <a:pt x="719847" y="953311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01" name="Freeform 1200"/>
                <p:cNvSpPr/>
                <p:nvPr/>
              </p:nvSpPr>
              <p:spPr>
                <a:xfrm>
                  <a:off x="7859949" y="3793787"/>
                  <a:ext cx="1076528" cy="1530485"/>
                </a:xfrm>
                <a:custGeom>
                  <a:avLst/>
                  <a:gdLst>
                    <a:gd name="connsiteX0" fmla="*/ 0 w 1076528"/>
                    <a:gd name="connsiteY0" fmla="*/ 0 h 1530485"/>
                    <a:gd name="connsiteX1" fmla="*/ 246434 w 1076528"/>
                    <a:gd name="connsiteY1" fmla="*/ 252919 h 1530485"/>
                    <a:gd name="connsiteX2" fmla="*/ 343711 w 1076528"/>
                    <a:gd name="connsiteY2" fmla="*/ 421532 h 1530485"/>
                    <a:gd name="connsiteX3" fmla="*/ 499353 w 1076528"/>
                    <a:gd name="connsiteY3" fmla="*/ 590145 h 1530485"/>
                    <a:gd name="connsiteX4" fmla="*/ 667966 w 1076528"/>
                    <a:gd name="connsiteY4" fmla="*/ 752273 h 1530485"/>
                    <a:gd name="connsiteX5" fmla="*/ 869004 w 1076528"/>
                    <a:gd name="connsiteY5" fmla="*/ 1180290 h 1530485"/>
                    <a:gd name="connsiteX6" fmla="*/ 1076528 w 1076528"/>
                    <a:gd name="connsiteY6" fmla="*/ 1530485 h 1530485"/>
                    <a:gd name="connsiteX0" fmla="*/ 0 w 1076528"/>
                    <a:gd name="connsiteY0" fmla="*/ 0 h 1530485"/>
                    <a:gd name="connsiteX1" fmla="*/ 214008 w 1076528"/>
                    <a:gd name="connsiteY1" fmla="*/ 233464 h 1530485"/>
                    <a:gd name="connsiteX2" fmla="*/ 343711 w 1076528"/>
                    <a:gd name="connsiteY2" fmla="*/ 421532 h 1530485"/>
                    <a:gd name="connsiteX3" fmla="*/ 499353 w 1076528"/>
                    <a:gd name="connsiteY3" fmla="*/ 590145 h 1530485"/>
                    <a:gd name="connsiteX4" fmla="*/ 667966 w 1076528"/>
                    <a:gd name="connsiteY4" fmla="*/ 752273 h 1530485"/>
                    <a:gd name="connsiteX5" fmla="*/ 869004 w 1076528"/>
                    <a:gd name="connsiteY5" fmla="*/ 1180290 h 1530485"/>
                    <a:gd name="connsiteX6" fmla="*/ 1076528 w 1076528"/>
                    <a:gd name="connsiteY6" fmla="*/ 1530485 h 1530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76528" h="1530485">
                      <a:moveTo>
                        <a:pt x="0" y="0"/>
                      </a:moveTo>
                      <a:cubicBezTo>
                        <a:pt x="94574" y="91332"/>
                        <a:pt x="156723" y="163209"/>
                        <a:pt x="214008" y="233464"/>
                      </a:cubicBezTo>
                      <a:cubicBezTo>
                        <a:pt x="271293" y="303719"/>
                        <a:pt x="296154" y="362085"/>
                        <a:pt x="343711" y="421532"/>
                      </a:cubicBezTo>
                      <a:cubicBezTo>
                        <a:pt x="391268" y="480979"/>
                        <a:pt x="445311" y="535022"/>
                        <a:pt x="499353" y="590145"/>
                      </a:cubicBezTo>
                      <a:cubicBezTo>
                        <a:pt x="553395" y="645268"/>
                        <a:pt x="606358" y="653916"/>
                        <a:pt x="667966" y="752273"/>
                      </a:cubicBezTo>
                      <a:cubicBezTo>
                        <a:pt x="729575" y="850631"/>
                        <a:pt x="800910" y="1050588"/>
                        <a:pt x="869004" y="1180290"/>
                      </a:cubicBezTo>
                      <a:cubicBezTo>
                        <a:pt x="937098" y="1309992"/>
                        <a:pt x="1041941" y="1474281"/>
                        <a:pt x="1076528" y="1530485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02" name="Freeform 1201"/>
                <p:cNvSpPr/>
                <p:nvPr/>
              </p:nvSpPr>
              <p:spPr>
                <a:xfrm>
                  <a:off x="3690026" y="3858638"/>
                  <a:ext cx="1608306" cy="1251626"/>
                </a:xfrm>
                <a:custGeom>
                  <a:avLst/>
                  <a:gdLst>
                    <a:gd name="connsiteX0" fmla="*/ 1608306 w 1608306"/>
                    <a:gd name="connsiteY0" fmla="*/ 0 h 1251626"/>
                    <a:gd name="connsiteX1" fmla="*/ 1407268 w 1608306"/>
                    <a:gd name="connsiteY1" fmla="*/ 97277 h 1251626"/>
                    <a:gd name="connsiteX2" fmla="*/ 1167319 w 1608306"/>
                    <a:gd name="connsiteY2" fmla="*/ 363166 h 1251626"/>
                    <a:gd name="connsiteX3" fmla="*/ 972765 w 1608306"/>
                    <a:gd name="connsiteY3" fmla="*/ 505839 h 1251626"/>
                    <a:gd name="connsiteX4" fmla="*/ 642025 w 1608306"/>
                    <a:gd name="connsiteY4" fmla="*/ 635541 h 1251626"/>
                    <a:gd name="connsiteX5" fmla="*/ 363165 w 1608306"/>
                    <a:gd name="connsiteY5" fmla="*/ 804153 h 1251626"/>
                    <a:gd name="connsiteX6" fmla="*/ 149157 w 1608306"/>
                    <a:gd name="connsiteY6" fmla="*/ 1011677 h 1251626"/>
                    <a:gd name="connsiteX7" fmla="*/ 0 w 1608306"/>
                    <a:gd name="connsiteY7" fmla="*/ 1251626 h 1251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08306" h="1251626">
                      <a:moveTo>
                        <a:pt x="1608306" y="0"/>
                      </a:moveTo>
                      <a:cubicBezTo>
                        <a:pt x="1544536" y="18374"/>
                        <a:pt x="1480766" y="36749"/>
                        <a:pt x="1407268" y="97277"/>
                      </a:cubicBezTo>
                      <a:cubicBezTo>
                        <a:pt x="1333770" y="157805"/>
                        <a:pt x="1239736" y="295072"/>
                        <a:pt x="1167319" y="363166"/>
                      </a:cubicBezTo>
                      <a:cubicBezTo>
                        <a:pt x="1094902" y="431260"/>
                        <a:pt x="1060314" y="460443"/>
                        <a:pt x="972765" y="505839"/>
                      </a:cubicBezTo>
                      <a:cubicBezTo>
                        <a:pt x="885216" y="551235"/>
                        <a:pt x="743625" y="585822"/>
                        <a:pt x="642025" y="635541"/>
                      </a:cubicBezTo>
                      <a:cubicBezTo>
                        <a:pt x="540425" y="685260"/>
                        <a:pt x="445310" y="741464"/>
                        <a:pt x="363165" y="804153"/>
                      </a:cubicBezTo>
                      <a:cubicBezTo>
                        <a:pt x="281020" y="866842"/>
                        <a:pt x="209684" y="937098"/>
                        <a:pt x="149157" y="1011677"/>
                      </a:cubicBezTo>
                      <a:cubicBezTo>
                        <a:pt x="88629" y="1086256"/>
                        <a:pt x="23779" y="1211635"/>
                        <a:pt x="0" y="1251626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03" name="Freeform 1202"/>
                <p:cNvSpPr/>
                <p:nvPr/>
              </p:nvSpPr>
              <p:spPr>
                <a:xfrm>
                  <a:off x="2937753" y="3722451"/>
                  <a:ext cx="2230877" cy="1024647"/>
                </a:xfrm>
                <a:custGeom>
                  <a:avLst/>
                  <a:gdLst>
                    <a:gd name="connsiteX0" fmla="*/ 2230877 w 2230877"/>
                    <a:gd name="connsiteY0" fmla="*/ 0 h 1024647"/>
                    <a:gd name="connsiteX1" fmla="*/ 1867711 w 2230877"/>
                    <a:gd name="connsiteY1" fmla="*/ 175098 h 1024647"/>
                    <a:gd name="connsiteX2" fmla="*/ 1524000 w 2230877"/>
                    <a:gd name="connsiteY2" fmla="*/ 239949 h 1024647"/>
                    <a:gd name="connsiteX3" fmla="*/ 1070043 w 2230877"/>
                    <a:gd name="connsiteY3" fmla="*/ 278860 h 1024647"/>
                    <a:gd name="connsiteX4" fmla="*/ 603115 w 2230877"/>
                    <a:gd name="connsiteY4" fmla="*/ 382621 h 1024647"/>
                    <a:gd name="connsiteX5" fmla="*/ 246434 w 2230877"/>
                    <a:gd name="connsiteY5" fmla="*/ 596630 h 1024647"/>
                    <a:gd name="connsiteX6" fmla="*/ 64851 w 2230877"/>
                    <a:gd name="connsiteY6" fmla="*/ 849549 h 1024647"/>
                    <a:gd name="connsiteX7" fmla="*/ 0 w 2230877"/>
                    <a:gd name="connsiteY7" fmla="*/ 1024647 h 1024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30877" h="1024647">
                      <a:moveTo>
                        <a:pt x="2230877" y="0"/>
                      </a:moveTo>
                      <a:cubicBezTo>
                        <a:pt x="2108200" y="67553"/>
                        <a:pt x="1985524" y="135107"/>
                        <a:pt x="1867711" y="175098"/>
                      </a:cubicBezTo>
                      <a:cubicBezTo>
                        <a:pt x="1749898" y="215089"/>
                        <a:pt x="1656945" y="222655"/>
                        <a:pt x="1524000" y="239949"/>
                      </a:cubicBezTo>
                      <a:cubicBezTo>
                        <a:pt x="1391055" y="257243"/>
                        <a:pt x="1223524" y="255081"/>
                        <a:pt x="1070043" y="278860"/>
                      </a:cubicBezTo>
                      <a:cubicBezTo>
                        <a:pt x="916562" y="302639"/>
                        <a:pt x="740383" y="329659"/>
                        <a:pt x="603115" y="382621"/>
                      </a:cubicBezTo>
                      <a:cubicBezTo>
                        <a:pt x="465847" y="435583"/>
                        <a:pt x="336145" y="518809"/>
                        <a:pt x="246434" y="596630"/>
                      </a:cubicBezTo>
                      <a:cubicBezTo>
                        <a:pt x="156723" y="674451"/>
                        <a:pt x="105923" y="778213"/>
                        <a:pt x="64851" y="849549"/>
                      </a:cubicBezTo>
                      <a:cubicBezTo>
                        <a:pt x="23779" y="920885"/>
                        <a:pt x="0" y="1024647"/>
                        <a:pt x="0" y="1024647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04" name="Freeform 1203"/>
                <p:cNvSpPr/>
                <p:nvPr/>
              </p:nvSpPr>
              <p:spPr>
                <a:xfrm>
                  <a:off x="3346315" y="3832698"/>
                  <a:ext cx="1608306" cy="1018162"/>
                </a:xfrm>
                <a:custGeom>
                  <a:avLst/>
                  <a:gdLst>
                    <a:gd name="connsiteX0" fmla="*/ 1608306 w 1608306"/>
                    <a:gd name="connsiteY0" fmla="*/ 0 h 1018162"/>
                    <a:gd name="connsiteX1" fmla="*/ 1387813 w 1608306"/>
                    <a:gd name="connsiteY1" fmla="*/ 162128 h 1018162"/>
                    <a:gd name="connsiteX2" fmla="*/ 1238655 w 1608306"/>
                    <a:gd name="connsiteY2" fmla="*/ 434502 h 1018162"/>
                    <a:gd name="connsiteX3" fmla="*/ 888459 w 1608306"/>
                    <a:gd name="connsiteY3" fmla="*/ 544749 h 1018162"/>
                    <a:gd name="connsiteX4" fmla="*/ 603115 w 1608306"/>
                    <a:gd name="connsiteY4" fmla="*/ 590145 h 1018162"/>
                    <a:gd name="connsiteX5" fmla="*/ 343711 w 1608306"/>
                    <a:gd name="connsiteY5" fmla="*/ 680936 h 1018162"/>
                    <a:gd name="connsiteX6" fmla="*/ 116732 w 1608306"/>
                    <a:gd name="connsiteY6" fmla="*/ 869004 h 1018162"/>
                    <a:gd name="connsiteX7" fmla="*/ 0 w 1608306"/>
                    <a:gd name="connsiteY7" fmla="*/ 1018162 h 1018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08306" h="1018162">
                      <a:moveTo>
                        <a:pt x="1608306" y="0"/>
                      </a:moveTo>
                      <a:cubicBezTo>
                        <a:pt x="1528863" y="44855"/>
                        <a:pt x="1449421" y="89711"/>
                        <a:pt x="1387813" y="162128"/>
                      </a:cubicBezTo>
                      <a:cubicBezTo>
                        <a:pt x="1326205" y="234545"/>
                        <a:pt x="1321881" y="370732"/>
                        <a:pt x="1238655" y="434502"/>
                      </a:cubicBezTo>
                      <a:cubicBezTo>
                        <a:pt x="1155429" y="498272"/>
                        <a:pt x="994382" y="518809"/>
                        <a:pt x="888459" y="544749"/>
                      </a:cubicBezTo>
                      <a:cubicBezTo>
                        <a:pt x="782536" y="570689"/>
                        <a:pt x="693906" y="567447"/>
                        <a:pt x="603115" y="590145"/>
                      </a:cubicBezTo>
                      <a:cubicBezTo>
                        <a:pt x="512324" y="612843"/>
                        <a:pt x="424775" y="634460"/>
                        <a:pt x="343711" y="680936"/>
                      </a:cubicBezTo>
                      <a:cubicBezTo>
                        <a:pt x="262647" y="727412"/>
                        <a:pt x="174017" y="812800"/>
                        <a:pt x="116732" y="869004"/>
                      </a:cubicBezTo>
                      <a:cubicBezTo>
                        <a:pt x="59447" y="925208"/>
                        <a:pt x="0" y="1018162"/>
                        <a:pt x="0" y="1018162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05" name="Freeform 1204"/>
                <p:cNvSpPr/>
                <p:nvPr/>
              </p:nvSpPr>
              <p:spPr>
                <a:xfrm>
                  <a:off x="3177702" y="3871609"/>
                  <a:ext cx="1692613" cy="791182"/>
                </a:xfrm>
                <a:custGeom>
                  <a:avLst/>
                  <a:gdLst>
                    <a:gd name="connsiteX0" fmla="*/ 1692613 w 1692613"/>
                    <a:gd name="connsiteY0" fmla="*/ 0 h 791182"/>
                    <a:gd name="connsiteX1" fmla="*/ 1407268 w 1692613"/>
                    <a:gd name="connsiteY1" fmla="*/ 214008 h 791182"/>
                    <a:gd name="connsiteX2" fmla="*/ 1083013 w 1692613"/>
                    <a:gd name="connsiteY2" fmla="*/ 285344 h 791182"/>
                    <a:gd name="connsiteX3" fmla="*/ 739302 w 1692613"/>
                    <a:gd name="connsiteY3" fmla="*/ 337225 h 791182"/>
                    <a:gd name="connsiteX4" fmla="*/ 466928 w 1692613"/>
                    <a:gd name="connsiteY4" fmla="*/ 428017 h 791182"/>
                    <a:gd name="connsiteX5" fmla="*/ 214009 w 1692613"/>
                    <a:gd name="connsiteY5" fmla="*/ 583659 h 791182"/>
                    <a:gd name="connsiteX6" fmla="*/ 0 w 1692613"/>
                    <a:gd name="connsiteY6" fmla="*/ 791182 h 79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2613" h="791182">
                      <a:moveTo>
                        <a:pt x="1692613" y="0"/>
                      </a:moveTo>
                      <a:cubicBezTo>
                        <a:pt x="1600740" y="83225"/>
                        <a:pt x="1508868" y="166451"/>
                        <a:pt x="1407268" y="214008"/>
                      </a:cubicBezTo>
                      <a:cubicBezTo>
                        <a:pt x="1305668" y="261565"/>
                        <a:pt x="1194341" y="264808"/>
                        <a:pt x="1083013" y="285344"/>
                      </a:cubicBezTo>
                      <a:cubicBezTo>
                        <a:pt x="971685" y="305880"/>
                        <a:pt x="841983" y="313446"/>
                        <a:pt x="739302" y="337225"/>
                      </a:cubicBezTo>
                      <a:cubicBezTo>
                        <a:pt x="636621" y="361004"/>
                        <a:pt x="554477" y="386945"/>
                        <a:pt x="466928" y="428017"/>
                      </a:cubicBezTo>
                      <a:cubicBezTo>
                        <a:pt x="379379" y="469089"/>
                        <a:pt x="291830" y="523132"/>
                        <a:pt x="214009" y="583659"/>
                      </a:cubicBezTo>
                      <a:cubicBezTo>
                        <a:pt x="136188" y="644186"/>
                        <a:pt x="0" y="791182"/>
                        <a:pt x="0" y="791182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06" name="Freeform 1205"/>
                <p:cNvSpPr/>
                <p:nvPr/>
              </p:nvSpPr>
              <p:spPr>
                <a:xfrm>
                  <a:off x="3339830" y="4494179"/>
                  <a:ext cx="706876" cy="654995"/>
                </a:xfrm>
                <a:custGeom>
                  <a:avLst/>
                  <a:gdLst>
                    <a:gd name="connsiteX0" fmla="*/ 706876 w 706876"/>
                    <a:gd name="connsiteY0" fmla="*/ 0 h 654995"/>
                    <a:gd name="connsiteX1" fmla="*/ 252919 w 706876"/>
                    <a:gd name="connsiteY1" fmla="*/ 317770 h 654995"/>
                    <a:gd name="connsiteX2" fmla="*/ 0 w 706876"/>
                    <a:gd name="connsiteY2" fmla="*/ 654995 h 654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876" h="654995">
                      <a:moveTo>
                        <a:pt x="706876" y="0"/>
                      </a:moveTo>
                      <a:cubicBezTo>
                        <a:pt x="538803" y="104302"/>
                        <a:pt x="370731" y="208604"/>
                        <a:pt x="252919" y="317770"/>
                      </a:cubicBezTo>
                      <a:cubicBezTo>
                        <a:pt x="135107" y="426936"/>
                        <a:pt x="0" y="654995"/>
                        <a:pt x="0" y="654995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07" name="Freeform 1206"/>
                <p:cNvSpPr/>
                <p:nvPr/>
              </p:nvSpPr>
              <p:spPr>
                <a:xfrm>
                  <a:off x="3715966" y="4429328"/>
                  <a:ext cx="784698" cy="940340"/>
                </a:xfrm>
                <a:custGeom>
                  <a:avLst/>
                  <a:gdLst>
                    <a:gd name="connsiteX0" fmla="*/ 784698 w 784698"/>
                    <a:gd name="connsiteY0" fmla="*/ 0 h 940340"/>
                    <a:gd name="connsiteX1" fmla="*/ 538264 w 784698"/>
                    <a:gd name="connsiteY1" fmla="*/ 278859 h 940340"/>
                    <a:gd name="connsiteX2" fmla="*/ 343711 w 784698"/>
                    <a:gd name="connsiteY2" fmla="*/ 590144 h 940340"/>
                    <a:gd name="connsiteX3" fmla="*/ 168613 w 784698"/>
                    <a:gd name="connsiteY3" fmla="*/ 797668 h 940340"/>
                    <a:gd name="connsiteX4" fmla="*/ 0 w 784698"/>
                    <a:gd name="connsiteY4" fmla="*/ 940340 h 940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4698" h="940340">
                      <a:moveTo>
                        <a:pt x="784698" y="0"/>
                      </a:moveTo>
                      <a:cubicBezTo>
                        <a:pt x="698230" y="90251"/>
                        <a:pt x="611762" y="180502"/>
                        <a:pt x="538264" y="278859"/>
                      </a:cubicBezTo>
                      <a:cubicBezTo>
                        <a:pt x="464766" y="377216"/>
                        <a:pt x="405319" y="503676"/>
                        <a:pt x="343711" y="590144"/>
                      </a:cubicBezTo>
                      <a:cubicBezTo>
                        <a:pt x="282102" y="676612"/>
                        <a:pt x="225898" y="739302"/>
                        <a:pt x="168613" y="797668"/>
                      </a:cubicBezTo>
                      <a:cubicBezTo>
                        <a:pt x="111328" y="856034"/>
                        <a:pt x="0" y="940340"/>
                        <a:pt x="0" y="940340"/>
                      </a:cubicBezTo>
                    </a:path>
                  </a:pathLst>
                </a:custGeom>
                <a:noFill/>
                <a:ln w="15875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</p:grpSp>
          <p:grpSp>
            <p:nvGrpSpPr>
              <p:cNvPr id="1138" name="Group 1137"/>
              <p:cNvGrpSpPr/>
              <p:nvPr/>
            </p:nvGrpSpPr>
            <p:grpSpPr>
              <a:xfrm>
                <a:off x="10362072" y="3810954"/>
                <a:ext cx="1840570" cy="1374554"/>
                <a:chOff x="1679575" y="431569"/>
                <a:chExt cx="4454525" cy="3330796"/>
              </a:xfrm>
            </p:grpSpPr>
            <p:sp>
              <p:nvSpPr>
                <p:cNvPr id="1139" name="Oval 1138"/>
                <p:cNvSpPr/>
                <p:nvPr/>
              </p:nvSpPr>
              <p:spPr>
                <a:xfrm rot="19025176">
                  <a:off x="3387011" y="1708814"/>
                  <a:ext cx="757479" cy="4842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587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140" name="Freeform 1139"/>
                <p:cNvSpPr/>
                <p:nvPr/>
              </p:nvSpPr>
              <p:spPr>
                <a:xfrm>
                  <a:off x="3068049" y="1348078"/>
                  <a:ext cx="2019319" cy="1349256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90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cxnSp>
              <p:nvCxnSpPr>
                <p:cNvPr id="1141" name="Straight Connector 1140"/>
                <p:cNvCxnSpPr/>
                <p:nvPr/>
              </p:nvCxnSpPr>
              <p:spPr>
                <a:xfrm>
                  <a:off x="3831554" y="431569"/>
                  <a:ext cx="84463" cy="844635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42" name="Straight Connector 1141"/>
                <p:cNvCxnSpPr/>
                <p:nvPr/>
              </p:nvCxnSpPr>
              <p:spPr>
                <a:xfrm flipV="1">
                  <a:off x="4430144" y="611513"/>
                  <a:ext cx="708757" cy="749154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43" name="Straight Connector 1142"/>
                <p:cNvCxnSpPr/>
                <p:nvPr/>
              </p:nvCxnSpPr>
              <p:spPr>
                <a:xfrm flipV="1">
                  <a:off x="4980992" y="1463491"/>
                  <a:ext cx="1116385" cy="359888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44" name="Straight Connector 1143"/>
                <p:cNvCxnSpPr/>
                <p:nvPr/>
              </p:nvCxnSpPr>
              <p:spPr>
                <a:xfrm>
                  <a:off x="5260088" y="2399932"/>
                  <a:ext cx="874012" cy="95481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45" name="Straight Connector 1144"/>
                <p:cNvCxnSpPr/>
                <p:nvPr/>
              </p:nvCxnSpPr>
              <p:spPr>
                <a:xfrm>
                  <a:off x="5036077" y="2792871"/>
                  <a:ext cx="462712" cy="859324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46" name="Straight Connector 1145"/>
                <p:cNvCxnSpPr/>
                <p:nvPr/>
              </p:nvCxnSpPr>
              <p:spPr>
                <a:xfrm>
                  <a:off x="4382402" y="2690046"/>
                  <a:ext cx="165255" cy="1072319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47" name="Straight Connector 1146"/>
                <p:cNvCxnSpPr/>
                <p:nvPr/>
              </p:nvCxnSpPr>
              <p:spPr>
                <a:xfrm flipH="1">
                  <a:off x="3534097" y="2796544"/>
                  <a:ext cx="271752" cy="910736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48" name="Straight Connector 1147"/>
                <p:cNvCxnSpPr/>
                <p:nvPr/>
              </p:nvCxnSpPr>
              <p:spPr>
                <a:xfrm flipH="1">
                  <a:off x="2318558" y="2855302"/>
                  <a:ext cx="796893" cy="862997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49" name="Straight Connector 1148"/>
                <p:cNvCxnSpPr/>
                <p:nvPr/>
              </p:nvCxnSpPr>
              <p:spPr>
                <a:xfrm flipH="1">
                  <a:off x="1679575" y="2524791"/>
                  <a:ext cx="1200850" cy="176271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50" name="Straight Connector 1149"/>
                <p:cNvCxnSpPr/>
                <p:nvPr/>
              </p:nvCxnSpPr>
              <p:spPr>
                <a:xfrm flipH="1" flipV="1">
                  <a:off x="2076186" y="1555300"/>
                  <a:ext cx="969494" cy="506779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51" name="Straight Connector 1150"/>
                <p:cNvCxnSpPr/>
                <p:nvPr/>
              </p:nvCxnSpPr>
              <p:spPr>
                <a:xfrm flipH="1" flipV="1">
                  <a:off x="2806978" y="809819"/>
                  <a:ext cx="627967" cy="741808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152" name="Oval 1151"/>
                <p:cNvSpPr/>
                <p:nvPr/>
              </p:nvSpPr>
              <p:spPr>
                <a:xfrm rot="11110558">
                  <a:off x="3894702" y="2139773"/>
                  <a:ext cx="474021" cy="384602"/>
                </a:xfrm>
                <a:prstGeom prst="ellipse">
                  <a:avLst/>
                </a:prstGeom>
                <a:solidFill>
                  <a:sysClr val="windowText" lastClr="000000">
                    <a:lumMod val="60000"/>
                    <a:lumOff val="40000"/>
                  </a:sysClr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153" name="Oval 1152"/>
                <p:cNvSpPr/>
                <p:nvPr/>
              </p:nvSpPr>
              <p:spPr>
                <a:xfrm rot="11110558">
                  <a:off x="3920064" y="2158893"/>
                  <a:ext cx="426893" cy="3463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Text" lastClr="000000">
                        <a:lumMod val="20000"/>
                        <a:lumOff val="80000"/>
                      </a:sysClr>
                    </a:gs>
                    <a:gs pos="84000">
                      <a:srgbClr val="4472C4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587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154" name="Oval 1153"/>
                <p:cNvSpPr/>
                <p:nvPr/>
              </p:nvSpPr>
              <p:spPr>
                <a:xfrm rot="11110558">
                  <a:off x="4037058" y="2250926"/>
                  <a:ext cx="199149" cy="171418"/>
                </a:xfrm>
                <a:prstGeom prst="ellipse">
                  <a:avLst/>
                </a:prstGeom>
                <a:solidFill>
                  <a:srgbClr val="E7E6E6">
                    <a:lumMod val="10000"/>
                  </a:srgbClr>
                </a:soli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155" name="Oval 1154"/>
                <p:cNvSpPr/>
                <p:nvPr/>
              </p:nvSpPr>
              <p:spPr>
                <a:xfrm rot="13500000">
                  <a:off x="4360323" y="1857036"/>
                  <a:ext cx="401370" cy="304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/>
                    </a:gs>
                    <a:gs pos="84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156" name="Freeform 1155"/>
                <p:cNvSpPr/>
                <p:nvPr/>
              </p:nvSpPr>
              <p:spPr>
                <a:xfrm>
                  <a:off x="4458297" y="1924897"/>
                  <a:ext cx="243850" cy="240636"/>
                </a:xfrm>
                <a:custGeom>
                  <a:avLst/>
                  <a:gdLst>
                    <a:gd name="connsiteX0" fmla="*/ 0 w 438652"/>
                    <a:gd name="connsiteY0" fmla="*/ 190502 h 454741"/>
                    <a:gd name="connsiteX1" fmla="*/ 82550 w 438652"/>
                    <a:gd name="connsiteY1" fmla="*/ 15877 h 454741"/>
                    <a:gd name="connsiteX2" fmla="*/ 292100 w 438652"/>
                    <a:gd name="connsiteY2" fmla="*/ 28577 h 454741"/>
                    <a:gd name="connsiteX3" fmla="*/ 431800 w 438652"/>
                    <a:gd name="connsiteY3" fmla="*/ 196852 h 454741"/>
                    <a:gd name="connsiteX4" fmla="*/ 403225 w 438652"/>
                    <a:gd name="connsiteY4" fmla="*/ 396877 h 454741"/>
                    <a:gd name="connsiteX5" fmla="*/ 282575 w 438652"/>
                    <a:gd name="connsiteY5" fmla="*/ 454027 h 454741"/>
                    <a:gd name="connsiteX6" fmla="*/ 149225 w 438652"/>
                    <a:gd name="connsiteY6" fmla="*/ 368302 h 454741"/>
                    <a:gd name="connsiteX7" fmla="*/ 107950 w 438652"/>
                    <a:gd name="connsiteY7" fmla="*/ 257177 h 454741"/>
                    <a:gd name="connsiteX8" fmla="*/ 177800 w 438652"/>
                    <a:gd name="connsiteY8" fmla="*/ 165102 h 454741"/>
                    <a:gd name="connsiteX9" fmla="*/ 301625 w 438652"/>
                    <a:gd name="connsiteY9" fmla="*/ 187327 h 454741"/>
                    <a:gd name="connsiteX10" fmla="*/ 317500 w 438652"/>
                    <a:gd name="connsiteY10" fmla="*/ 285752 h 454741"/>
                    <a:gd name="connsiteX11" fmla="*/ 295275 w 438652"/>
                    <a:gd name="connsiteY11" fmla="*/ 342902 h 454741"/>
                    <a:gd name="connsiteX0" fmla="*/ 0 w 438652"/>
                    <a:gd name="connsiteY0" fmla="*/ 180487 h 444726"/>
                    <a:gd name="connsiteX1" fmla="*/ 98894 w 438652"/>
                    <a:gd name="connsiteY1" fmla="*/ 22458 h 444726"/>
                    <a:gd name="connsiteX2" fmla="*/ 292100 w 438652"/>
                    <a:gd name="connsiteY2" fmla="*/ 18562 h 444726"/>
                    <a:gd name="connsiteX3" fmla="*/ 431800 w 438652"/>
                    <a:gd name="connsiteY3" fmla="*/ 186837 h 444726"/>
                    <a:gd name="connsiteX4" fmla="*/ 403225 w 438652"/>
                    <a:gd name="connsiteY4" fmla="*/ 386862 h 444726"/>
                    <a:gd name="connsiteX5" fmla="*/ 282575 w 438652"/>
                    <a:gd name="connsiteY5" fmla="*/ 444012 h 444726"/>
                    <a:gd name="connsiteX6" fmla="*/ 149225 w 438652"/>
                    <a:gd name="connsiteY6" fmla="*/ 358287 h 444726"/>
                    <a:gd name="connsiteX7" fmla="*/ 107950 w 438652"/>
                    <a:gd name="connsiteY7" fmla="*/ 247162 h 444726"/>
                    <a:gd name="connsiteX8" fmla="*/ 177800 w 438652"/>
                    <a:gd name="connsiteY8" fmla="*/ 155087 h 444726"/>
                    <a:gd name="connsiteX9" fmla="*/ 301625 w 438652"/>
                    <a:gd name="connsiteY9" fmla="*/ 177312 h 444726"/>
                    <a:gd name="connsiteX10" fmla="*/ 317500 w 438652"/>
                    <a:gd name="connsiteY10" fmla="*/ 275737 h 444726"/>
                    <a:gd name="connsiteX11" fmla="*/ 295275 w 438652"/>
                    <a:gd name="connsiteY11" fmla="*/ 332887 h 444726"/>
                    <a:gd name="connsiteX0" fmla="*/ 0 w 442881"/>
                    <a:gd name="connsiteY0" fmla="*/ 180487 h 444726"/>
                    <a:gd name="connsiteX1" fmla="*/ 98894 w 442881"/>
                    <a:gd name="connsiteY1" fmla="*/ 22458 h 444726"/>
                    <a:gd name="connsiteX2" fmla="*/ 292100 w 442881"/>
                    <a:gd name="connsiteY2" fmla="*/ 18562 h 444726"/>
                    <a:gd name="connsiteX3" fmla="*/ 431800 w 442881"/>
                    <a:gd name="connsiteY3" fmla="*/ 186837 h 444726"/>
                    <a:gd name="connsiteX4" fmla="*/ 403225 w 442881"/>
                    <a:gd name="connsiteY4" fmla="*/ 386862 h 444726"/>
                    <a:gd name="connsiteX5" fmla="*/ 282575 w 442881"/>
                    <a:gd name="connsiteY5" fmla="*/ 444012 h 444726"/>
                    <a:gd name="connsiteX6" fmla="*/ 149225 w 442881"/>
                    <a:gd name="connsiteY6" fmla="*/ 358287 h 444726"/>
                    <a:gd name="connsiteX7" fmla="*/ 107950 w 442881"/>
                    <a:gd name="connsiteY7" fmla="*/ 247162 h 444726"/>
                    <a:gd name="connsiteX8" fmla="*/ 177800 w 442881"/>
                    <a:gd name="connsiteY8" fmla="*/ 155087 h 444726"/>
                    <a:gd name="connsiteX9" fmla="*/ 301625 w 442881"/>
                    <a:gd name="connsiteY9" fmla="*/ 177312 h 444726"/>
                    <a:gd name="connsiteX10" fmla="*/ 317500 w 442881"/>
                    <a:gd name="connsiteY10" fmla="*/ 275737 h 444726"/>
                    <a:gd name="connsiteX11" fmla="*/ 295275 w 442881"/>
                    <a:gd name="connsiteY11" fmla="*/ 332887 h 444726"/>
                    <a:gd name="connsiteX0" fmla="*/ 0 w 443352"/>
                    <a:gd name="connsiteY0" fmla="*/ 180487 h 444726"/>
                    <a:gd name="connsiteX1" fmla="*/ 98894 w 443352"/>
                    <a:gd name="connsiteY1" fmla="*/ 22458 h 444726"/>
                    <a:gd name="connsiteX2" fmla="*/ 292100 w 443352"/>
                    <a:gd name="connsiteY2" fmla="*/ 18562 h 444726"/>
                    <a:gd name="connsiteX3" fmla="*/ 431800 w 443352"/>
                    <a:gd name="connsiteY3" fmla="*/ 186837 h 444726"/>
                    <a:gd name="connsiteX4" fmla="*/ 403225 w 443352"/>
                    <a:gd name="connsiteY4" fmla="*/ 386862 h 444726"/>
                    <a:gd name="connsiteX5" fmla="*/ 266231 w 443352"/>
                    <a:gd name="connsiteY5" fmla="*/ 444012 h 444726"/>
                    <a:gd name="connsiteX6" fmla="*/ 149225 w 443352"/>
                    <a:gd name="connsiteY6" fmla="*/ 358287 h 444726"/>
                    <a:gd name="connsiteX7" fmla="*/ 107950 w 443352"/>
                    <a:gd name="connsiteY7" fmla="*/ 247162 h 444726"/>
                    <a:gd name="connsiteX8" fmla="*/ 177800 w 443352"/>
                    <a:gd name="connsiteY8" fmla="*/ 155087 h 444726"/>
                    <a:gd name="connsiteX9" fmla="*/ 301625 w 443352"/>
                    <a:gd name="connsiteY9" fmla="*/ 177312 h 444726"/>
                    <a:gd name="connsiteX10" fmla="*/ 317500 w 443352"/>
                    <a:gd name="connsiteY10" fmla="*/ 275737 h 444726"/>
                    <a:gd name="connsiteX11" fmla="*/ 295275 w 443352"/>
                    <a:gd name="connsiteY11" fmla="*/ 332887 h 444726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07950 w 443351"/>
                    <a:gd name="connsiteY7" fmla="*/ 247162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3351" h="444261">
                      <a:moveTo>
                        <a:pt x="0" y="180487"/>
                      </a:moveTo>
                      <a:cubicBezTo>
                        <a:pt x="16933" y="106668"/>
                        <a:pt x="50211" y="49445"/>
                        <a:pt x="98894" y="22458"/>
                      </a:cubicBezTo>
                      <a:cubicBezTo>
                        <a:pt x="147577" y="-4530"/>
                        <a:pt x="236616" y="-8835"/>
                        <a:pt x="292100" y="18562"/>
                      </a:cubicBezTo>
                      <a:cubicBezTo>
                        <a:pt x="347584" y="45959"/>
                        <a:pt x="403472" y="95580"/>
                        <a:pt x="431800" y="186837"/>
                      </a:cubicBezTo>
                      <a:cubicBezTo>
                        <a:pt x="460128" y="278094"/>
                        <a:pt x="430820" y="344000"/>
                        <a:pt x="403225" y="386862"/>
                      </a:cubicBezTo>
                      <a:cubicBezTo>
                        <a:pt x="375630" y="429724"/>
                        <a:pt x="308564" y="446562"/>
                        <a:pt x="266231" y="444012"/>
                      </a:cubicBezTo>
                      <a:cubicBezTo>
                        <a:pt x="223898" y="441462"/>
                        <a:pt x="173426" y="403819"/>
                        <a:pt x="149225" y="371564"/>
                      </a:cubicBezTo>
                      <a:cubicBezTo>
                        <a:pt x="125024" y="339309"/>
                        <a:pt x="113540" y="284901"/>
                        <a:pt x="121026" y="250481"/>
                      </a:cubicBezTo>
                      <a:cubicBezTo>
                        <a:pt x="128512" y="216061"/>
                        <a:pt x="164044" y="177240"/>
                        <a:pt x="194144" y="165045"/>
                      </a:cubicBezTo>
                      <a:cubicBezTo>
                        <a:pt x="224244" y="152850"/>
                        <a:pt x="264722" y="148352"/>
                        <a:pt x="301625" y="177312"/>
                      </a:cubicBezTo>
                      <a:cubicBezTo>
                        <a:pt x="338528" y="206272"/>
                        <a:pt x="343075" y="239296"/>
                        <a:pt x="337113" y="279056"/>
                      </a:cubicBezTo>
                      <a:cubicBezTo>
                        <a:pt x="331151" y="318816"/>
                        <a:pt x="305081" y="356122"/>
                        <a:pt x="305081" y="356122"/>
                      </a:cubicBezTo>
                    </a:path>
                  </a:pathLst>
                </a:cu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157" name="Group 1156"/>
                <p:cNvGrpSpPr/>
                <p:nvPr/>
              </p:nvGrpSpPr>
              <p:grpSpPr>
                <a:xfrm>
                  <a:off x="3814009" y="2323103"/>
                  <a:ext cx="646439" cy="517907"/>
                  <a:chOff x="3814009" y="2323103"/>
                  <a:chExt cx="646439" cy="517907"/>
                </a:xfrm>
              </p:grpSpPr>
              <p:grpSp>
                <p:nvGrpSpPr>
                  <p:cNvPr id="1158" name="Group 1157"/>
                  <p:cNvGrpSpPr/>
                  <p:nvPr/>
                </p:nvGrpSpPr>
                <p:grpSpPr>
                  <a:xfrm rot="4500000">
                    <a:off x="3828342" y="2313652"/>
                    <a:ext cx="454837" cy="483503"/>
                    <a:chOff x="4253748" y="3006735"/>
                    <a:chExt cx="172629" cy="183509"/>
                  </a:xfrm>
                </p:grpSpPr>
                <p:sp>
                  <p:nvSpPr>
                    <p:cNvPr id="1177" name="Oval 1176"/>
                    <p:cNvSpPr/>
                    <p:nvPr/>
                  </p:nvSpPr>
                  <p:spPr>
                    <a:xfrm>
                      <a:off x="4279770" y="3166641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78" name="Oval 1177"/>
                    <p:cNvSpPr/>
                    <p:nvPr/>
                  </p:nvSpPr>
                  <p:spPr>
                    <a:xfrm>
                      <a:off x="4331960" y="300673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79" name="Oval 1178"/>
                    <p:cNvSpPr/>
                    <p:nvPr/>
                  </p:nvSpPr>
                  <p:spPr>
                    <a:xfrm>
                      <a:off x="4356366" y="30574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80" name="Oval 1179"/>
                    <p:cNvSpPr/>
                    <p:nvPr/>
                  </p:nvSpPr>
                  <p:spPr>
                    <a:xfrm>
                      <a:off x="4347465" y="308255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81" name="Oval 1180"/>
                    <p:cNvSpPr/>
                    <p:nvPr/>
                  </p:nvSpPr>
                  <p:spPr>
                    <a:xfrm>
                      <a:off x="4332001" y="305965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82" name="Oval 1181"/>
                    <p:cNvSpPr/>
                    <p:nvPr/>
                  </p:nvSpPr>
                  <p:spPr>
                    <a:xfrm>
                      <a:off x="4404541" y="313086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83" name="Oval 1182"/>
                    <p:cNvSpPr/>
                    <p:nvPr/>
                  </p:nvSpPr>
                  <p:spPr>
                    <a:xfrm>
                      <a:off x="4384637" y="311614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84" name="Oval 1183"/>
                    <p:cNvSpPr/>
                    <p:nvPr/>
                  </p:nvSpPr>
                  <p:spPr>
                    <a:xfrm>
                      <a:off x="4362091" y="3103389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85" name="Oval 1184"/>
                    <p:cNvSpPr/>
                    <p:nvPr/>
                  </p:nvSpPr>
                  <p:spPr>
                    <a:xfrm>
                      <a:off x="4351173" y="312727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86" name="Oval 1185"/>
                    <p:cNvSpPr/>
                    <p:nvPr/>
                  </p:nvSpPr>
                  <p:spPr>
                    <a:xfrm>
                      <a:off x="4371465" y="314752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87" name="Oval 1186"/>
                    <p:cNvSpPr/>
                    <p:nvPr/>
                  </p:nvSpPr>
                  <p:spPr>
                    <a:xfrm>
                      <a:off x="4320792" y="308734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88" name="Oval 1187"/>
                    <p:cNvSpPr/>
                    <p:nvPr/>
                  </p:nvSpPr>
                  <p:spPr>
                    <a:xfrm>
                      <a:off x="4306894" y="31129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89" name="Oval 1188"/>
                    <p:cNvSpPr/>
                    <p:nvPr/>
                  </p:nvSpPr>
                  <p:spPr>
                    <a:xfrm>
                      <a:off x="4334698" y="311051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90" name="Oval 1189"/>
                    <p:cNvSpPr/>
                    <p:nvPr/>
                  </p:nvSpPr>
                  <p:spPr>
                    <a:xfrm>
                      <a:off x="4340688" y="315147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91" name="Oval 1190"/>
                    <p:cNvSpPr/>
                    <p:nvPr/>
                  </p:nvSpPr>
                  <p:spPr>
                    <a:xfrm>
                      <a:off x="4308153" y="3137894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92" name="Oval 1191"/>
                    <p:cNvSpPr/>
                    <p:nvPr/>
                  </p:nvSpPr>
                  <p:spPr>
                    <a:xfrm>
                      <a:off x="4281337" y="312866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93" name="Oval 1192"/>
                    <p:cNvSpPr/>
                    <p:nvPr/>
                  </p:nvSpPr>
                  <p:spPr>
                    <a:xfrm>
                      <a:off x="4340373" y="303095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94" name="Oval 1193"/>
                    <p:cNvSpPr/>
                    <p:nvPr/>
                  </p:nvSpPr>
                  <p:spPr>
                    <a:xfrm>
                      <a:off x="4253748" y="313625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195" name="Oval 1194"/>
                    <p:cNvSpPr/>
                    <p:nvPr/>
                  </p:nvSpPr>
                  <p:spPr>
                    <a:xfrm>
                      <a:off x="4314948" y="316840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  <p:sp>
                <p:nvSpPr>
                  <p:cNvPr id="1159" name="Oval 1158"/>
                  <p:cNvSpPr/>
                  <p:nvPr/>
                </p:nvSpPr>
                <p:spPr>
                  <a:xfrm rot="4500000">
                    <a:off x="4294967" y="24405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60" name="Oval 1159"/>
                  <p:cNvSpPr/>
                  <p:nvPr/>
                </p:nvSpPr>
                <p:spPr>
                  <a:xfrm rot="4500000">
                    <a:off x="4342593" y="23993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61" name="Oval 1160"/>
                  <p:cNvSpPr/>
                  <p:nvPr/>
                </p:nvSpPr>
                <p:spPr>
                  <a:xfrm rot="4500000">
                    <a:off x="4361642" y="2323103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62" name="Oval 1161"/>
                  <p:cNvSpPr/>
                  <p:nvPr/>
                </p:nvSpPr>
                <p:spPr>
                  <a:xfrm rot="4500000">
                    <a:off x="4323542" y="25136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63" name="Oval 1162"/>
                  <p:cNvSpPr/>
                  <p:nvPr/>
                </p:nvSpPr>
                <p:spPr>
                  <a:xfrm rot="4500000">
                    <a:off x="4237816" y="25548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64" name="Oval 1163"/>
                  <p:cNvSpPr/>
                  <p:nvPr/>
                </p:nvSpPr>
                <p:spPr>
                  <a:xfrm rot="4500000">
                    <a:off x="4402915" y="249772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65" name="Oval 1164"/>
                  <p:cNvSpPr/>
                  <p:nvPr/>
                </p:nvSpPr>
                <p:spPr>
                  <a:xfrm rot="4500000">
                    <a:off x="4377514" y="2596152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66" name="Oval 1165"/>
                  <p:cNvSpPr/>
                  <p:nvPr/>
                </p:nvSpPr>
                <p:spPr>
                  <a:xfrm rot="4500000">
                    <a:off x="4307663" y="25802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67" name="Oval 1166"/>
                  <p:cNvSpPr/>
                  <p:nvPr/>
                </p:nvSpPr>
                <p:spPr>
                  <a:xfrm rot="4500000">
                    <a:off x="4069537" y="26437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68" name="Oval 1167"/>
                  <p:cNvSpPr/>
                  <p:nvPr/>
                </p:nvSpPr>
                <p:spPr>
                  <a:xfrm rot="4500000">
                    <a:off x="4187013" y="26056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69" name="Oval 1168"/>
                  <p:cNvSpPr/>
                  <p:nvPr/>
                </p:nvSpPr>
                <p:spPr>
                  <a:xfrm rot="4500000">
                    <a:off x="4256862" y="26310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70" name="Oval 1169"/>
                  <p:cNvSpPr/>
                  <p:nvPr/>
                </p:nvSpPr>
                <p:spPr>
                  <a:xfrm rot="4500000">
                    <a:off x="4263212" y="270092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71" name="Oval 1170"/>
                  <p:cNvSpPr/>
                  <p:nvPr/>
                </p:nvSpPr>
                <p:spPr>
                  <a:xfrm rot="4500000">
                    <a:off x="4288613" y="277395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72" name="Oval 1171"/>
                  <p:cNvSpPr/>
                  <p:nvPr/>
                </p:nvSpPr>
                <p:spPr>
                  <a:xfrm rot="4500000">
                    <a:off x="4136211" y="26533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73" name="Oval 1172"/>
                  <p:cNvSpPr/>
                  <p:nvPr/>
                </p:nvSpPr>
                <p:spPr>
                  <a:xfrm rot="4500000">
                    <a:off x="4050486" y="2735850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74" name="Oval 1173"/>
                  <p:cNvSpPr/>
                  <p:nvPr/>
                </p:nvSpPr>
                <p:spPr>
                  <a:xfrm rot="4500000">
                    <a:off x="4113985" y="27168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75" name="Oval 1174"/>
                  <p:cNvSpPr/>
                  <p:nvPr/>
                </p:nvSpPr>
                <p:spPr>
                  <a:xfrm rot="4500000">
                    <a:off x="4196535" y="2719976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176" name="Oval 1175"/>
                  <p:cNvSpPr/>
                  <p:nvPr/>
                </p:nvSpPr>
                <p:spPr>
                  <a:xfrm rot="4500000">
                    <a:off x="4158434" y="27834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208" name="Group 1207"/>
            <p:cNvGrpSpPr/>
            <p:nvPr/>
          </p:nvGrpSpPr>
          <p:grpSpPr>
            <a:xfrm>
              <a:off x="4382311" y="1884398"/>
              <a:ext cx="1692900" cy="1027148"/>
              <a:chOff x="5843081" y="1369530"/>
              <a:chExt cx="2257200" cy="1369531"/>
            </a:xfrm>
          </p:grpSpPr>
          <p:grpSp>
            <p:nvGrpSpPr>
              <p:cNvPr id="1209" name="Group 1208"/>
              <p:cNvGrpSpPr>
                <a:grpSpLocks noChangeAspect="1"/>
              </p:cNvGrpSpPr>
              <p:nvPr/>
            </p:nvGrpSpPr>
            <p:grpSpPr>
              <a:xfrm>
                <a:off x="5843081" y="1536971"/>
                <a:ext cx="2257200" cy="838723"/>
                <a:chOff x="1559859" y="1588822"/>
                <a:chExt cx="7654479" cy="2844226"/>
              </a:xfrm>
            </p:grpSpPr>
            <p:grpSp>
              <p:nvGrpSpPr>
                <p:cNvPr id="1424" name="Group 1423"/>
                <p:cNvGrpSpPr/>
                <p:nvPr/>
              </p:nvGrpSpPr>
              <p:grpSpPr>
                <a:xfrm>
                  <a:off x="1559859" y="1874313"/>
                  <a:ext cx="3533473" cy="2558735"/>
                  <a:chOff x="1559859" y="1874313"/>
                  <a:chExt cx="3533473" cy="2558735"/>
                </a:xfrm>
              </p:grpSpPr>
              <p:sp>
                <p:nvSpPr>
                  <p:cNvPr id="1448" name="Freeform 1447"/>
                  <p:cNvSpPr/>
                  <p:nvPr/>
                </p:nvSpPr>
                <p:spPr>
                  <a:xfrm>
                    <a:off x="3127503" y="2031540"/>
                    <a:ext cx="174279" cy="798549"/>
                  </a:xfrm>
                  <a:custGeom>
                    <a:avLst/>
                    <a:gdLst>
                      <a:gd name="connsiteX0" fmla="*/ 120479 w 174279"/>
                      <a:gd name="connsiteY0" fmla="*/ 798549 h 798549"/>
                      <a:gd name="connsiteX1" fmla="*/ 174267 w 174279"/>
                      <a:gd name="connsiteY1" fmla="*/ 508920 h 798549"/>
                      <a:gd name="connsiteX2" fmla="*/ 124616 w 174279"/>
                      <a:gd name="connsiteY2" fmla="*/ 339280 h 798549"/>
                      <a:gd name="connsiteX3" fmla="*/ 33590 w 174279"/>
                      <a:gd name="connsiteY3" fmla="*/ 244116 h 798549"/>
                      <a:gd name="connsiteX4" fmla="*/ 490 w 174279"/>
                      <a:gd name="connsiteY4" fmla="*/ 136540 h 798549"/>
                      <a:gd name="connsiteX5" fmla="*/ 12902 w 174279"/>
                      <a:gd name="connsiteY5" fmla="*/ 0 h 798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4279" h="798549">
                        <a:moveTo>
                          <a:pt x="120479" y="798549"/>
                        </a:moveTo>
                        <a:cubicBezTo>
                          <a:pt x="147028" y="692007"/>
                          <a:pt x="173578" y="585465"/>
                          <a:pt x="174267" y="508920"/>
                        </a:cubicBezTo>
                        <a:cubicBezTo>
                          <a:pt x="174956" y="432375"/>
                          <a:pt x="148062" y="383414"/>
                          <a:pt x="124616" y="339280"/>
                        </a:cubicBezTo>
                        <a:cubicBezTo>
                          <a:pt x="101170" y="295146"/>
                          <a:pt x="54278" y="277906"/>
                          <a:pt x="33590" y="244116"/>
                        </a:cubicBezTo>
                        <a:cubicBezTo>
                          <a:pt x="12902" y="210326"/>
                          <a:pt x="3938" y="177226"/>
                          <a:pt x="490" y="136540"/>
                        </a:cubicBezTo>
                        <a:cubicBezTo>
                          <a:pt x="-2958" y="95854"/>
                          <a:pt x="12902" y="0"/>
                          <a:pt x="12902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49" name="Freeform 1448"/>
                  <p:cNvSpPr/>
                  <p:nvPr/>
                </p:nvSpPr>
                <p:spPr>
                  <a:xfrm>
                    <a:off x="2941472" y="1874313"/>
                    <a:ext cx="216718" cy="873025"/>
                  </a:xfrm>
                  <a:custGeom>
                    <a:avLst/>
                    <a:gdLst>
                      <a:gd name="connsiteX0" fmla="*/ 215484 w 216718"/>
                      <a:gd name="connsiteY0" fmla="*/ 873025 h 873025"/>
                      <a:gd name="connsiteX1" fmla="*/ 207209 w 216718"/>
                      <a:gd name="connsiteY1" fmla="*/ 575120 h 873025"/>
                      <a:gd name="connsiteX2" fmla="*/ 145145 w 216718"/>
                      <a:gd name="connsiteY2" fmla="*/ 393068 h 873025"/>
                      <a:gd name="connsiteX3" fmla="*/ 37569 w 216718"/>
                      <a:gd name="connsiteY3" fmla="*/ 235841 h 873025"/>
                      <a:gd name="connsiteX4" fmla="*/ 4468 w 216718"/>
                      <a:gd name="connsiteY4" fmla="*/ 78614 h 873025"/>
                      <a:gd name="connsiteX5" fmla="*/ 331 w 216718"/>
                      <a:gd name="connsiteY5" fmla="*/ 0 h 873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6718" h="873025">
                        <a:moveTo>
                          <a:pt x="215484" y="873025"/>
                        </a:moveTo>
                        <a:cubicBezTo>
                          <a:pt x="217208" y="764069"/>
                          <a:pt x="218932" y="655113"/>
                          <a:pt x="207209" y="575120"/>
                        </a:cubicBezTo>
                        <a:cubicBezTo>
                          <a:pt x="195486" y="495127"/>
                          <a:pt x="173418" y="449614"/>
                          <a:pt x="145145" y="393068"/>
                        </a:cubicBezTo>
                        <a:cubicBezTo>
                          <a:pt x="116872" y="336521"/>
                          <a:pt x="61015" y="288250"/>
                          <a:pt x="37569" y="235841"/>
                        </a:cubicBezTo>
                        <a:cubicBezTo>
                          <a:pt x="14123" y="183432"/>
                          <a:pt x="10674" y="117921"/>
                          <a:pt x="4468" y="78614"/>
                        </a:cubicBezTo>
                        <a:cubicBezTo>
                          <a:pt x="-1738" y="39307"/>
                          <a:pt x="331" y="0"/>
                          <a:pt x="331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50" name="Freeform 1449"/>
                  <p:cNvSpPr/>
                  <p:nvPr/>
                </p:nvSpPr>
                <p:spPr>
                  <a:xfrm>
                    <a:off x="2867327" y="2002577"/>
                    <a:ext cx="281354" cy="442719"/>
                  </a:xfrm>
                  <a:custGeom>
                    <a:avLst/>
                    <a:gdLst>
                      <a:gd name="connsiteX0" fmla="*/ 281354 w 281354"/>
                      <a:gd name="connsiteY0" fmla="*/ 442719 h 442719"/>
                      <a:gd name="connsiteX1" fmla="*/ 107576 w 281354"/>
                      <a:gd name="connsiteY1" fmla="*/ 318592 h 442719"/>
                      <a:gd name="connsiteX2" fmla="*/ 20687 w 281354"/>
                      <a:gd name="connsiteY2" fmla="*/ 161365 h 442719"/>
                      <a:gd name="connsiteX3" fmla="*/ 0 w 281354"/>
                      <a:gd name="connsiteY3" fmla="*/ 0 h 442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1354" h="442719">
                        <a:moveTo>
                          <a:pt x="281354" y="442719"/>
                        </a:moveTo>
                        <a:cubicBezTo>
                          <a:pt x="216187" y="404101"/>
                          <a:pt x="151020" y="365484"/>
                          <a:pt x="107576" y="318592"/>
                        </a:cubicBezTo>
                        <a:cubicBezTo>
                          <a:pt x="64132" y="271700"/>
                          <a:pt x="38616" y="214464"/>
                          <a:pt x="20687" y="161365"/>
                        </a:cubicBezTo>
                        <a:cubicBezTo>
                          <a:pt x="2758" y="108266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51" name="Freeform 1450"/>
                  <p:cNvSpPr/>
                  <p:nvPr/>
                </p:nvSpPr>
                <p:spPr>
                  <a:xfrm>
                    <a:off x="2697671" y="2002577"/>
                    <a:ext cx="258382" cy="707523"/>
                  </a:xfrm>
                  <a:custGeom>
                    <a:avLst/>
                    <a:gdLst>
                      <a:gd name="connsiteX0" fmla="*/ 256544 w 258382"/>
                      <a:gd name="connsiteY0" fmla="*/ 707523 h 707523"/>
                      <a:gd name="connsiteX1" fmla="*/ 239994 w 258382"/>
                      <a:gd name="connsiteY1" fmla="*/ 554433 h 707523"/>
                      <a:gd name="connsiteX2" fmla="*/ 124143 w 258382"/>
                      <a:gd name="connsiteY2" fmla="*/ 380656 h 707523"/>
                      <a:gd name="connsiteX3" fmla="*/ 24841 w 258382"/>
                      <a:gd name="connsiteY3" fmla="*/ 239979 h 707523"/>
                      <a:gd name="connsiteX4" fmla="*/ 16 w 258382"/>
                      <a:gd name="connsiteY4" fmla="*/ 62064 h 707523"/>
                      <a:gd name="connsiteX5" fmla="*/ 20704 w 258382"/>
                      <a:gd name="connsiteY5" fmla="*/ 0 h 707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8382" h="707523">
                        <a:moveTo>
                          <a:pt x="256544" y="707523"/>
                        </a:moveTo>
                        <a:cubicBezTo>
                          <a:pt x="259302" y="658217"/>
                          <a:pt x="262061" y="608911"/>
                          <a:pt x="239994" y="554433"/>
                        </a:cubicBezTo>
                        <a:cubicBezTo>
                          <a:pt x="217927" y="499955"/>
                          <a:pt x="160002" y="433065"/>
                          <a:pt x="124143" y="380656"/>
                        </a:cubicBezTo>
                        <a:cubicBezTo>
                          <a:pt x="88284" y="328247"/>
                          <a:pt x="45529" y="293078"/>
                          <a:pt x="24841" y="239979"/>
                        </a:cubicBezTo>
                        <a:cubicBezTo>
                          <a:pt x="4153" y="186880"/>
                          <a:pt x="705" y="102060"/>
                          <a:pt x="16" y="62064"/>
                        </a:cubicBezTo>
                        <a:cubicBezTo>
                          <a:pt x="-673" y="22068"/>
                          <a:pt x="20704" y="0"/>
                          <a:pt x="20704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52" name="Freeform 1451"/>
                  <p:cNvSpPr/>
                  <p:nvPr/>
                </p:nvSpPr>
                <p:spPr>
                  <a:xfrm>
                    <a:off x="2768025" y="2314852"/>
                    <a:ext cx="289629" cy="411798"/>
                  </a:xfrm>
                  <a:custGeom>
                    <a:avLst/>
                    <a:gdLst>
                      <a:gd name="connsiteX0" fmla="*/ 289629 w 289629"/>
                      <a:gd name="connsiteY0" fmla="*/ 411798 h 411798"/>
                      <a:gd name="connsiteX1" fmla="*/ 260666 w 289629"/>
                      <a:gd name="connsiteY1" fmla="*/ 225608 h 411798"/>
                      <a:gd name="connsiteX2" fmla="*/ 132402 w 289629"/>
                      <a:gd name="connsiteY2" fmla="*/ 68381 h 411798"/>
                      <a:gd name="connsiteX3" fmla="*/ 0 w 289629"/>
                      <a:gd name="connsiteY3" fmla="*/ 14592 h 41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9629" h="411798">
                        <a:moveTo>
                          <a:pt x="289629" y="411798"/>
                        </a:moveTo>
                        <a:cubicBezTo>
                          <a:pt x="288249" y="347321"/>
                          <a:pt x="286870" y="282844"/>
                          <a:pt x="260666" y="225608"/>
                        </a:cubicBezTo>
                        <a:cubicBezTo>
                          <a:pt x="234462" y="168372"/>
                          <a:pt x="175846" y="103550"/>
                          <a:pt x="132402" y="68381"/>
                        </a:cubicBezTo>
                        <a:cubicBezTo>
                          <a:pt x="88958" y="33212"/>
                          <a:pt x="23446" y="-28163"/>
                          <a:pt x="0" y="1459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53" name="Freeform 1452"/>
                  <p:cNvSpPr/>
                  <p:nvPr/>
                </p:nvSpPr>
                <p:spPr>
                  <a:xfrm>
                    <a:off x="2535935" y="2019128"/>
                    <a:ext cx="303466" cy="711659"/>
                  </a:xfrm>
                  <a:custGeom>
                    <a:avLst/>
                    <a:gdLst>
                      <a:gd name="connsiteX0" fmla="*/ 298291 w 303466"/>
                      <a:gd name="connsiteY0" fmla="*/ 711659 h 711659"/>
                      <a:gd name="connsiteX1" fmla="*/ 298291 w 303466"/>
                      <a:gd name="connsiteY1" fmla="*/ 517194 h 711659"/>
                      <a:gd name="connsiteX2" fmla="*/ 244503 w 303466"/>
                      <a:gd name="connsiteY2" fmla="*/ 405480 h 711659"/>
                      <a:gd name="connsiteX3" fmla="*/ 87276 w 303466"/>
                      <a:gd name="connsiteY3" fmla="*/ 293766 h 711659"/>
                      <a:gd name="connsiteX4" fmla="*/ 12800 w 303466"/>
                      <a:gd name="connsiteY4" fmla="*/ 202740 h 711659"/>
                      <a:gd name="connsiteX5" fmla="*/ 387 w 303466"/>
                      <a:gd name="connsiteY5" fmla="*/ 37238 h 711659"/>
                      <a:gd name="connsiteX6" fmla="*/ 16937 w 303466"/>
                      <a:gd name="connsiteY6" fmla="*/ 0 h 71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3466" h="711659">
                        <a:moveTo>
                          <a:pt x="298291" y="711659"/>
                        </a:moveTo>
                        <a:cubicBezTo>
                          <a:pt x="302773" y="639941"/>
                          <a:pt x="307256" y="568224"/>
                          <a:pt x="298291" y="517194"/>
                        </a:cubicBezTo>
                        <a:cubicBezTo>
                          <a:pt x="289326" y="466164"/>
                          <a:pt x="279672" y="442718"/>
                          <a:pt x="244503" y="405480"/>
                        </a:cubicBezTo>
                        <a:cubicBezTo>
                          <a:pt x="209334" y="368242"/>
                          <a:pt x="125893" y="327556"/>
                          <a:pt x="87276" y="293766"/>
                        </a:cubicBezTo>
                        <a:cubicBezTo>
                          <a:pt x="48659" y="259976"/>
                          <a:pt x="27281" y="245495"/>
                          <a:pt x="12800" y="202740"/>
                        </a:cubicBezTo>
                        <a:cubicBezTo>
                          <a:pt x="-1681" y="159985"/>
                          <a:pt x="-303" y="71028"/>
                          <a:pt x="387" y="37238"/>
                        </a:cubicBezTo>
                        <a:cubicBezTo>
                          <a:pt x="1076" y="3448"/>
                          <a:pt x="16937" y="0"/>
                          <a:pt x="16937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54" name="Freeform 1453"/>
                  <p:cNvSpPr/>
                  <p:nvPr/>
                </p:nvSpPr>
                <p:spPr>
                  <a:xfrm>
                    <a:off x="2122543" y="1998440"/>
                    <a:ext cx="657895" cy="761310"/>
                  </a:xfrm>
                  <a:custGeom>
                    <a:avLst/>
                    <a:gdLst>
                      <a:gd name="connsiteX0" fmla="*/ 657895 w 657895"/>
                      <a:gd name="connsiteY0" fmla="*/ 761310 h 761310"/>
                      <a:gd name="connsiteX1" fmla="*/ 608244 w 657895"/>
                      <a:gd name="connsiteY1" fmla="*/ 542020 h 761310"/>
                      <a:gd name="connsiteX2" fmla="*/ 484118 w 657895"/>
                      <a:gd name="connsiteY2" fmla="*/ 438581 h 761310"/>
                      <a:gd name="connsiteX3" fmla="*/ 277240 w 657895"/>
                      <a:gd name="connsiteY3" fmla="*/ 359967 h 761310"/>
                      <a:gd name="connsiteX4" fmla="*/ 107600 w 657895"/>
                      <a:gd name="connsiteY4" fmla="*/ 215153 h 761310"/>
                      <a:gd name="connsiteX5" fmla="*/ 16574 w 657895"/>
                      <a:gd name="connsiteY5" fmla="*/ 49650 h 761310"/>
                      <a:gd name="connsiteX6" fmla="*/ 24 w 657895"/>
                      <a:gd name="connsiteY6" fmla="*/ 0 h 761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7895" h="761310">
                        <a:moveTo>
                          <a:pt x="657895" y="761310"/>
                        </a:moveTo>
                        <a:cubicBezTo>
                          <a:pt x="647551" y="678559"/>
                          <a:pt x="637207" y="595808"/>
                          <a:pt x="608244" y="542020"/>
                        </a:cubicBezTo>
                        <a:cubicBezTo>
                          <a:pt x="579281" y="488232"/>
                          <a:pt x="539285" y="468923"/>
                          <a:pt x="484118" y="438581"/>
                        </a:cubicBezTo>
                        <a:cubicBezTo>
                          <a:pt x="428951" y="408239"/>
                          <a:pt x="339993" y="397205"/>
                          <a:pt x="277240" y="359967"/>
                        </a:cubicBezTo>
                        <a:cubicBezTo>
                          <a:pt x="214487" y="322729"/>
                          <a:pt x="151044" y="266872"/>
                          <a:pt x="107600" y="215153"/>
                        </a:cubicBezTo>
                        <a:cubicBezTo>
                          <a:pt x="64156" y="163434"/>
                          <a:pt x="34503" y="85509"/>
                          <a:pt x="16574" y="49650"/>
                        </a:cubicBezTo>
                        <a:cubicBezTo>
                          <a:pt x="-1355" y="13791"/>
                          <a:pt x="24" y="0"/>
                          <a:pt x="24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55" name="Freeform 1454"/>
                  <p:cNvSpPr/>
                  <p:nvPr/>
                </p:nvSpPr>
                <p:spPr>
                  <a:xfrm>
                    <a:off x="2052228" y="2209455"/>
                    <a:ext cx="686834" cy="583396"/>
                  </a:xfrm>
                  <a:custGeom>
                    <a:avLst/>
                    <a:gdLst>
                      <a:gd name="connsiteX0" fmla="*/ 686834 w 686834"/>
                      <a:gd name="connsiteY0" fmla="*/ 583396 h 583396"/>
                      <a:gd name="connsiteX1" fmla="*/ 620634 w 686834"/>
                      <a:gd name="connsiteY1" fmla="*/ 422031 h 583396"/>
                      <a:gd name="connsiteX2" fmla="*/ 471682 w 686834"/>
                      <a:gd name="connsiteY2" fmla="*/ 335142 h 583396"/>
                      <a:gd name="connsiteX3" fmla="*/ 260666 w 686834"/>
                      <a:gd name="connsiteY3" fmla="*/ 260666 h 583396"/>
                      <a:gd name="connsiteX4" fmla="*/ 136539 w 686834"/>
                      <a:gd name="connsiteY4" fmla="*/ 182053 h 583396"/>
                      <a:gd name="connsiteX5" fmla="*/ 49651 w 686834"/>
                      <a:gd name="connsiteY5" fmla="*/ 74476 h 583396"/>
                      <a:gd name="connsiteX6" fmla="*/ 0 w 686834"/>
                      <a:gd name="connsiteY6" fmla="*/ 0 h 583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6834" h="583396">
                        <a:moveTo>
                          <a:pt x="686834" y="583396"/>
                        </a:moveTo>
                        <a:cubicBezTo>
                          <a:pt x="671663" y="523401"/>
                          <a:pt x="656493" y="463407"/>
                          <a:pt x="620634" y="422031"/>
                        </a:cubicBezTo>
                        <a:cubicBezTo>
                          <a:pt x="584775" y="380655"/>
                          <a:pt x="531677" y="362036"/>
                          <a:pt x="471682" y="335142"/>
                        </a:cubicBezTo>
                        <a:cubicBezTo>
                          <a:pt x="411687" y="308248"/>
                          <a:pt x="316523" y="286181"/>
                          <a:pt x="260666" y="260666"/>
                        </a:cubicBezTo>
                        <a:cubicBezTo>
                          <a:pt x="204809" y="235151"/>
                          <a:pt x="171708" y="213085"/>
                          <a:pt x="136539" y="182053"/>
                        </a:cubicBezTo>
                        <a:cubicBezTo>
                          <a:pt x="101370" y="151021"/>
                          <a:pt x="72407" y="104818"/>
                          <a:pt x="49651" y="74476"/>
                        </a:cubicBezTo>
                        <a:cubicBezTo>
                          <a:pt x="26895" y="4413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56" name="Freeform 1455"/>
                  <p:cNvSpPr/>
                  <p:nvPr/>
                </p:nvSpPr>
                <p:spPr>
                  <a:xfrm>
                    <a:off x="1663298" y="2903263"/>
                    <a:ext cx="666146" cy="340875"/>
                  </a:xfrm>
                  <a:custGeom>
                    <a:avLst/>
                    <a:gdLst>
                      <a:gd name="connsiteX0" fmla="*/ 666146 w 666146"/>
                      <a:gd name="connsiteY0" fmla="*/ 311618 h 340875"/>
                      <a:gd name="connsiteX1" fmla="*/ 413755 w 666146"/>
                      <a:gd name="connsiteY1" fmla="*/ 332306 h 340875"/>
                      <a:gd name="connsiteX2" fmla="*/ 293766 w 666146"/>
                      <a:gd name="connsiteY2" fmla="*/ 187492 h 340875"/>
                      <a:gd name="connsiteX3" fmla="*/ 219290 w 666146"/>
                      <a:gd name="connsiteY3" fmla="*/ 42677 h 340875"/>
                      <a:gd name="connsiteX4" fmla="*/ 111714 w 666146"/>
                      <a:gd name="connsiteY4" fmla="*/ 1302 h 340875"/>
                      <a:gd name="connsiteX5" fmla="*/ 0 w 666146"/>
                      <a:gd name="connsiteY5" fmla="*/ 9577 h 340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6146" h="340875">
                        <a:moveTo>
                          <a:pt x="666146" y="311618"/>
                        </a:moveTo>
                        <a:cubicBezTo>
                          <a:pt x="570982" y="332306"/>
                          <a:pt x="475818" y="352994"/>
                          <a:pt x="413755" y="332306"/>
                        </a:cubicBezTo>
                        <a:cubicBezTo>
                          <a:pt x="351692" y="311618"/>
                          <a:pt x="326177" y="235764"/>
                          <a:pt x="293766" y="187492"/>
                        </a:cubicBezTo>
                        <a:cubicBezTo>
                          <a:pt x="261355" y="139220"/>
                          <a:pt x="249632" y="73709"/>
                          <a:pt x="219290" y="42677"/>
                        </a:cubicBezTo>
                        <a:cubicBezTo>
                          <a:pt x="188948" y="11645"/>
                          <a:pt x="148262" y="6819"/>
                          <a:pt x="111714" y="1302"/>
                        </a:cubicBezTo>
                        <a:cubicBezTo>
                          <a:pt x="75166" y="-4215"/>
                          <a:pt x="0" y="9577"/>
                          <a:pt x="0" y="957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57" name="Freeform 1456"/>
                  <p:cNvSpPr/>
                  <p:nvPr/>
                </p:nvSpPr>
                <p:spPr>
                  <a:xfrm>
                    <a:off x="1584684" y="3376246"/>
                    <a:ext cx="653734" cy="62064"/>
                  </a:xfrm>
                  <a:custGeom>
                    <a:avLst/>
                    <a:gdLst>
                      <a:gd name="connsiteX0" fmla="*/ 653734 w 653734"/>
                      <a:gd name="connsiteY0" fmla="*/ 0 h 62064"/>
                      <a:gd name="connsiteX1" fmla="*/ 463406 w 653734"/>
                      <a:gd name="connsiteY1" fmla="*/ 33101 h 62064"/>
                      <a:gd name="connsiteX2" fmla="*/ 202740 w 653734"/>
                      <a:gd name="connsiteY2" fmla="*/ 12413 h 62064"/>
                      <a:gd name="connsiteX3" fmla="*/ 66201 w 653734"/>
                      <a:gd name="connsiteY3" fmla="*/ 8275 h 62064"/>
                      <a:gd name="connsiteX4" fmla="*/ 0 w 653734"/>
                      <a:gd name="connsiteY4" fmla="*/ 62064 h 6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3734" h="62064">
                        <a:moveTo>
                          <a:pt x="653734" y="0"/>
                        </a:moveTo>
                        <a:cubicBezTo>
                          <a:pt x="596153" y="15516"/>
                          <a:pt x="538572" y="31032"/>
                          <a:pt x="463406" y="33101"/>
                        </a:cubicBezTo>
                        <a:cubicBezTo>
                          <a:pt x="388240" y="35170"/>
                          <a:pt x="268941" y="16551"/>
                          <a:pt x="202740" y="12413"/>
                        </a:cubicBezTo>
                        <a:cubicBezTo>
                          <a:pt x="136539" y="8275"/>
                          <a:pt x="99991" y="0"/>
                          <a:pt x="66201" y="8275"/>
                        </a:cubicBezTo>
                        <a:cubicBezTo>
                          <a:pt x="32411" y="16550"/>
                          <a:pt x="0" y="62064"/>
                          <a:pt x="0" y="6206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58" name="Freeform 1457"/>
                  <p:cNvSpPr/>
                  <p:nvPr/>
                </p:nvSpPr>
                <p:spPr>
                  <a:xfrm>
                    <a:off x="1626060" y="3127797"/>
                    <a:ext cx="467544" cy="281550"/>
                  </a:xfrm>
                  <a:custGeom>
                    <a:avLst/>
                    <a:gdLst>
                      <a:gd name="connsiteX0" fmla="*/ 467544 w 467544"/>
                      <a:gd name="connsiteY0" fmla="*/ 281550 h 281550"/>
                      <a:gd name="connsiteX1" fmla="*/ 310316 w 467544"/>
                      <a:gd name="connsiteY1" fmla="*/ 91222 h 281550"/>
                      <a:gd name="connsiteX2" fmla="*/ 111714 w 467544"/>
                      <a:gd name="connsiteY2" fmla="*/ 12608 h 281550"/>
                      <a:gd name="connsiteX3" fmla="*/ 0 w 467544"/>
                      <a:gd name="connsiteY3" fmla="*/ 196 h 281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7544" h="281550">
                        <a:moveTo>
                          <a:pt x="467544" y="281550"/>
                        </a:moveTo>
                        <a:cubicBezTo>
                          <a:pt x="418582" y="208798"/>
                          <a:pt x="369621" y="136046"/>
                          <a:pt x="310316" y="91222"/>
                        </a:cubicBezTo>
                        <a:cubicBezTo>
                          <a:pt x="251011" y="46398"/>
                          <a:pt x="163433" y="27779"/>
                          <a:pt x="111714" y="12608"/>
                        </a:cubicBezTo>
                        <a:cubicBezTo>
                          <a:pt x="59995" y="-2563"/>
                          <a:pt x="0" y="196"/>
                          <a:pt x="0" y="19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59" name="Freeform 1458"/>
                  <p:cNvSpPr/>
                  <p:nvPr/>
                </p:nvSpPr>
                <p:spPr>
                  <a:xfrm>
                    <a:off x="1638472" y="3454860"/>
                    <a:ext cx="587533" cy="281354"/>
                  </a:xfrm>
                  <a:custGeom>
                    <a:avLst/>
                    <a:gdLst>
                      <a:gd name="connsiteX0" fmla="*/ 587533 w 587533"/>
                      <a:gd name="connsiteY0" fmla="*/ 0 h 281354"/>
                      <a:gd name="connsiteX1" fmla="*/ 401343 w 587533"/>
                      <a:gd name="connsiteY1" fmla="*/ 86888 h 281354"/>
                      <a:gd name="connsiteX2" fmla="*/ 194466 w 587533"/>
                      <a:gd name="connsiteY2" fmla="*/ 107576 h 281354"/>
                      <a:gd name="connsiteX3" fmla="*/ 78614 w 587533"/>
                      <a:gd name="connsiteY3" fmla="*/ 177915 h 281354"/>
                      <a:gd name="connsiteX4" fmla="*/ 0 w 587533"/>
                      <a:gd name="connsiteY4" fmla="*/ 281354 h 281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533" h="281354">
                        <a:moveTo>
                          <a:pt x="587533" y="0"/>
                        </a:moveTo>
                        <a:cubicBezTo>
                          <a:pt x="527193" y="34479"/>
                          <a:pt x="466854" y="68959"/>
                          <a:pt x="401343" y="86888"/>
                        </a:cubicBezTo>
                        <a:cubicBezTo>
                          <a:pt x="335832" y="104817"/>
                          <a:pt x="248254" y="92405"/>
                          <a:pt x="194466" y="107576"/>
                        </a:cubicBezTo>
                        <a:cubicBezTo>
                          <a:pt x="140678" y="122747"/>
                          <a:pt x="111025" y="148952"/>
                          <a:pt x="78614" y="177915"/>
                        </a:cubicBezTo>
                        <a:cubicBezTo>
                          <a:pt x="46203" y="206878"/>
                          <a:pt x="9654" y="264114"/>
                          <a:pt x="0" y="28135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60" name="Freeform 1459"/>
                  <p:cNvSpPr/>
                  <p:nvPr/>
                </p:nvSpPr>
                <p:spPr>
                  <a:xfrm>
                    <a:off x="1642610" y="3541748"/>
                    <a:ext cx="599946" cy="324262"/>
                  </a:xfrm>
                  <a:custGeom>
                    <a:avLst/>
                    <a:gdLst>
                      <a:gd name="connsiteX0" fmla="*/ 599946 w 599946"/>
                      <a:gd name="connsiteY0" fmla="*/ 0 h 324262"/>
                      <a:gd name="connsiteX1" fmla="*/ 459269 w 599946"/>
                      <a:gd name="connsiteY1" fmla="*/ 66201 h 324262"/>
                      <a:gd name="connsiteX2" fmla="*/ 331004 w 599946"/>
                      <a:gd name="connsiteY2" fmla="*/ 182053 h 324262"/>
                      <a:gd name="connsiteX3" fmla="*/ 231703 w 599946"/>
                      <a:gd name="connsiteY3" fmla="*/ 302042 h 324262"/>
                      <a:gd name="connsiteX4" fmla="*/ 41376 w 599946"/>
                      <a:gd name="connsiteY4" fmla="*/ 322730 h 324262"/>
                      <a:gd name="connsiteX5" fmla="*/ 0 w 599946"/>
                      <a:gd name="connsiteY5" fmla="*/ 322730 h 324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9946" h="324262">
                        <a:moveTo>
                          <a:pt x="599946" y="0"/>
                        </a:moveTo>
                        <a:cubicBezTo>
                          <a:pt x="552019" y="17929"/>
                          <a:pt x="504093" y="35859"/>
                          <a:pt x="459269" y="66201"/>
                        </a:cubicBezTo>
                        <a:cubicBezTo>
                          <a:pt x="414445" y="96543"/>
                          <a:pt x="368932" y="142746"/>
                          <a:pt x="331004" y="182053"/>
                        </a:cubicBezTo>
                        <a:cubicBezTo>
                          <a:pt x="293076" y="221360"/>
                          <a:pt x="279974" y="278596"/>
                          <a:pt x="231703" y="302042"/>
                        </a:cubicBezTo>
                        <a:cubicBezTo>
                          <a:pt x="183432" y="325488"/>
                          <a:pt x="79993" y="319282"/>
                          <a:pt x="41376" y="322730"/>
                        </a:cubicBezTo>
                        <a:cubicBezTo>
                          <a:pt x="2759" y="326178"/>
                          <a:pt x="0" y="322730"/>
                          <a:pt x="0" y="32273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61" name="Freeform 1460"/>
                  <p:cNvSpPr/>
                  <p:nvPr/>
                </p:nvSpPr>
                <p:spPr>
                  <a:xfrm>
                    <a:off x="1609510" y="3554161"/>
                    <a:ext cx="624771" cy="504782"/>
                  </a:xfrm>
                  <a:custGeom>
                    <a:avLst/>
                    <a:gdLst>
                      <a:gd name="connsiteX0" fmla="*/ 624771 w 624771"/>
                      <a:gd name="connsiteY0" fmla="*/ 0 h 504782"/>
                      <a:gd name="connsiteX1" fmla="*/ 521332 w 624771"/>
                      <a:gd name="connsiteY1" fmla="*/ 82751 h 504782"/>
                      <a:gd name="connsiteX2" fmla="*/ 488231 w 624771"/>
                      <a:gd name="connsiteY2" fmla="*/ 314454 h 504782"/>
                      <a:gd name="connsiteX3" fmla="*/ 426168 w 624771"/>
                      <a:gd name="connsiteY3" fmla="*/ 413756 h 504782"/>
                      <a:gd name="connsiteX4" fmla="*/ 256528 w 624771"/>
                      <a:gd name="connsiteY4" fmla="*/ 442719 h 504782"/>
                      <a:gd name="connsiteX5" fmla="*/ 124126 w 624771"/>
                      <a:gd name="connsiteY5" fmla="*/ 426168 h 504782"/>
                      <a:gd name="connsiteX6" fmla="*/ 45513 w 624771"/>
                      <a:gd name="connsiteY6" fmla="*/ 430306 h 504782"/>
                      <a:gd name="connsiteX7" fmla="*/ 0 w 624771"/>
                      <a:gd name="connsiteY7" fmla="*/ 504782 h 50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4771" h="504782">
                        <a:moveTo>
                          <a:pt x="624771" y="0"/>
                        </a:moveTo>
                        <a:cubicBezTo>
                          <a:pt x="584430" y="15171"/>
                          <a:pt x="544089" y="30342"/>
                          <a:pt x="521332" y="82751"/>
                        </a:cubicBezTo>
                        <a:cubicBezTo>
                          <a:pt x="498575" y="135160"/>
                          <a:pt x="504092" y="259287"/>
                          <a:pt x="488231" y="314454"/>
                        </a:cubicBezTo>
                        <a:cubicBezTo>
                          <a:pt x="472370" y="369622"/>
                          <a:pt x="464785" y="392379"/>
                          <a:pt x="426168" y="413756"/>
                        </a:cubicBezTo>
                        <a:cubicBezTo>
                          <a:pt x="387551" y="435133"/>
                          <a:pt x="306868" y="440650"/>
                          <a:pt x="256528" y="442719"/>
                        </a:cubicBezTo>
                        <a:cubicBezTo>
                          <a:pt x="206188" y="444788"/>
                          <a:pt x="159295" y="428237"/>
                          <a:pt x="124126" y="426168"/>
                        </a:cubicBezTo>
                        <a:cubicBezTo>
                          <a:pt x="88957" y="424099"/>
                          <a:pt x="66201" y="417204"/>
                          <a:pt x="45513" y="430306"/>
                        </a:cubicBezTo>
                        <a:cubicBezTo>
                          <a:pt x="24825" y="443408"/>
                          <a:pt x="8275" y="492369"/>
                          <a:pt x="0" y="50478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62" name="Freeform 1461"/>
                  <p:cNvSpPr/>
                  <p:nvPr/>
                </p:nvSpPr>
                <p:spPr>
                  <a:xfrm>
                    <a:off x="1791562" y="3603812"/>
                    <a:ext cx="551890" cy="765448"/>
                  </a:xfrm>
                  <a:custGeom>
                    <a:avLst/>
                    <a:gdLst>
                      <a:gd name="connsiteX0" fmla="*/ 484094 w 551890"/>
                      <a:gd name="connsiteY0" fmla="*/ 0 h 765448"/>
                      <a:gd name="connsiteX1" fmla="*/ 426168 w 551890"/>
                      <a:gd name="connsiteY1" fmla="*/ 115851 h 765448"/>
                      <a:gd name="connsiteX2" fmla="*/ 542020 w 551890"/>
                      <a:gd name="connsiteY2" fmla="*/ 322729 h 765448"/>
                      <a:gd name="connsiteX3" fmla="*/ 525470 w 551890"/>
                      <a:gd name="connsiteY3" fmla="*/ 533745 h 765448"/>
                      <a:gd name="connsiteX4" fmla="*/ 364105 w 551890"/>
                      <a:gd name="connsiteY4" fmla="*/ 678559 h 765448"/>
                      <a:gd name="connsiteX5" fmla="*/ 0 w 551890"/>
                      <a:gd name="connsiteY5" fmla="*/ 765448 h 765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1890" h="765448">
                        <a:moveTo>
                          <a:pt x="484094" y="0"/>
                        </a:moveTo>
                        <a:cubicBezTo>
                          <a:pt x="450304" y="31031"/>
                          <a:pt x="416514" y="62063"/>
                          <a:pt x="426168" y="115851"/>
                        </a:cubicBezTo>
                        <a:cubicBezTo>
                          <a:pt x="435822" y="169639"/>
                          <a:pt x="525470" y="253080"/>
                          <a:pt x="542020" y="322729"/>
                        </a:cubicBezTo>
                        <a:cubicBezTo>
                          <a:pt x="558570" y="392378"/>
                          <a:pt x="555122" y="474440"/>
                          <a:pt x="525470" y="533745"/>
                        </a:cubicBezTo>
                        <a:cubicBezTo>
                          <a:pt x="495818" y="593050"/>
                          <a:pt x="451683" y="639942"/>
                          <a:pt x="364105" y="678559"/>
                        </a:cubicBezTo>
                        <a:cubicBezTo>
                          <a:pt x="276527" y="717176"/>
                          <a:pt x="59995" y="750966"/>
                          <a:pt x="0" y="76544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63" name="Freeform 1462"/>
                  <p:cNvSpPr/>
                  <p:nvPr/>
                </p:nvSpPr>
                <p:spPr>
                  <a:xfrm>
                    <a:off x="1559859" y="3810690"/>
                    <a:ext cx="711660" cy="499360"/>
                  </a:xfrm>
                  <a:custGeom>
                    <a:avLst/>
                    <a:gdLst>
                      <a:gd name="connsiteX0" fmla="*/ 711660 w 711660"/>
                      <a:gd name="connsiteY0" fmla="*/ 0 h 499360"/>
                      <a:gd name="connsiteX1" fmla="*/ 633046 w 711660"/>
                      <a:gd name="connsiteY1" fmla="*/ 260666 h 499360"/>
                      <a:gd name="connsiteX2" fmla="*/ 492369 w 711660"/>
                      <a:gd name="connsiteY2" fmla="*/ 430305 h 499360"/>
                      <a:gd name="connsiteX3" fmla="*/ 194465 w 711660"/>
                      <a:gd name="connsiteY3" fmla="*/ 496506 h 499360"/>
                      <a:gd name="connsiteX4" fmla="*/ 0 w 711660"/>
                      <a:gd name="connsiteY4" fmla="*/ 488231 h 49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660" h="499360">
                        <a:moveTo>
                          <a:pt x="711660" y="0"/>
                        </a:moveTo>
                        <a:cubicBezTo>
                          <a:pt x="690627" y="94474"/>
                          <a:pt x="669594" y="188949"/>
                          <a:pt x="633046" y="260666"/>
                        </a:cubicBezTo>
                        <a:cubicBezTo>
                          <a:pt x="596498" y="332383"/>
                          <a:pt x="565466" y="390998"/>
                          <a:pt x="492369" y="430305"/>
                        </a:cubicBezTo>
                        <a:cubicBezTo>
                          <a:pt x="419272" y="469612"/>
                          <a:pt x="276526" y="486852"/>
                          <a:pt x="194465" y="496506"/>
                        </a:cubicBezTo>
                        <a:cubicBezTo>
                          <a:pt x="112404" y="506160"/>
                          <a:pt x="0" y="488231"/>
                          <a:pt x="0" y="488231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64" name="Freeform 1463"/>
                  <p:cNvSpPr/>
                  <p:nvPr/>
                </p:nvSpPr>
                <p:spPr>
                  <a:xfrm>
                    <a:off x="1609510" y="4058943"/>
                    <a:ext cx="587533" cy="148952"/>
                  </a:xfrm>
                  <a:custGeom>
                    <a:avLst/>
                    <a:gdLst>
                      <a:gd name="connsiteX0" fmla="*/ 587533 w 587533"/>
                      <a:gd name="connsiteY0" fmla="*/ 0 h 148952"/>
                      <a:gd name="connsiteX1" fmla="*/ 409618 w 587533"/>
                      <a:gd name="connsiteY1" fmla="*/ 37238 h 148952"/>
                      <a:gd name="connsiteX2" fmla="*/ 223428 w 587533"/>
                      <a:gd name="connsiteY2" fmla="*/ 41376 h 148952"/>
                      <a:gd name="connsiteX3" fmla="*/ 0 w 587533"/>
                      <a:gd name="connsiteY3" fmla="*/ 148952 h 14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7533" h="148952">
                        <a:moveTo>
                          <a:pt x="587533" y="0"/>
                        </a:moveTo>
                        <a:cubicBezTo>
                          <a:pt x="528917" y="15171"/>
                          <a:pt x="470302" y="30342"/>
                          <a:pt x="409618" y="37238"/>
                        </a:cubicBezTo>
                        <a:cubicBezTo>
                          <a:pt x="348934" y="44134"/>
                          <a:pt x="291698" y="22757"/>
                          <a:pt x="223428" y="41376"/>
                        </a:cubicBezTo>
                        <a:cubicBezTo>
                          <a:pt x="155158" y="59995"/>
                          <a:pt x="36548" y="131023"/>
                          <a:pt x="0" y="14895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65" name="Freeform 1464"/>
                  <p:cNvSpPr/>
                  <p:nvPr/>
                </p:nvSpPr>
                <p:spPr>
                  <a:xfrm>
                    <a:off x="2340560" y="3641050"/>
                    <a:ext cx="55085" cy="372380"/>
                  </a:xfrm>
                  <a:custGeom>
                    <a:avLst/>
                    <a:gdLst>
                      <a:gd name="connsiteX0" fmla="*/ 55085 w 55085"/>
                      <a:gd name="connsiteY0" fmla="*/ 0 h 372380"/>
                      <a:gd name="connsiteX1" fmla="*/ 5435 w 55085"/>
                      <a:gd name="connsiteY1" fmla="*/ 186190 h 372380"/>
                      <a:gd name="connsiteX2" fmla="*/ 1297 w 55085"/>
                      <a:gd name="connsiteY2" fmla="*/ 372380 h 372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085" h="372380">
                        <a:moveTo>
                          <a:pt x="55085" y="0"/>
                        </a:moveTo>
                        <a:cubicBezTo>
                          <a:pt x="34742" y="62063"/>
                          <a:pt x="14400" y="124127"/>
                          <a:pt x="5435" y="186190"/>
                        </a:cubicBezTo>
                        <a:cubicBezTo>
                          <a:pt x="-3530" y="248253"/>
                          <a:pt x="1297" y="372380"/>
                          <a:pt x="1297" y="37238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66" name="Freeform 1465"/>
                  <p:cNvSpPr/>
                  <p:nvPr/>
                </p:nvSpPr>
                <p:spPr>
                  <a:xfrm>
                    <a:off x="1915689" y="3636912"/>
                    <a:ext cx="536199" cy="796136"/>
                  </a:xfrm>
                  <a:custGeom>
                    <a:avLst/>
                    <a:gdLst>
                      <a:gd name="connsiteX0" fmla="*/ 488231 w 536199"/>
                      <a:gd name="connsiteY0" fmla="*/ 0 h 796136"/>
                      <a:gd name="connsiteX1" fmla="*/ 488231 w 536199"/>
                      <a:gd name="connsiteY1" fmla="*/ 211016 h 796136"/>
                      <a:gd name="connsiteX2" fmla="*/ 533744 w 536199"/>
                      <a:gd name="connsiteY2" fmla="*/ 368243 h 796136"/>
                      <a:gd name="connsiteX3" fmla="*/ 513057 w 536199"/>
                      <a:gd name="connsiteY3" fmla="*/ 521332 h 796136"/>
                      <a:gd name="connsiteX4" fmla="*/ 372380 w 536199"/>
                      <a:gd name="connsiteY4" fmla="*/ 682697 h 796136"/>
                      <a:gd name="connsiteX5" fmla="*/ 182052 w 536199"/>
                      <a:gd name="connsiteY5" fmla="*/ 781998 h 796136"/>
                      <a:gd name="connsiteX6" fmla="*/ 0 w 536199"/>
                      <a:gd name="connsiteY6" fmla="*/ 790274 h 796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6199" h="796136">
                        <a:moveTo>
                          <a:pt x="488231" y="0"/>
                        </a:moveTo>
                        <a:cubicBezTo>
                          <a:pt x="484438" y="74821"/>
                          <a:pt x="480646" y="149642"/>
                          <a:pt x="488231" y="211016"/>
                        </a:cubicBezTo>
                        <a:cubicBezTo>
                          <a:pt x="495816" y="272390"/>
                          <a:pt x="529606" y="316524"/>
                          <a:pt x="533744" y="368243"/>
                        </a:cubicBezTo>
                        <a:cubicBezTo>
                          <a:pt x="537882" y="419962"/>
                          <a:pt x="539951" y="468923"/>
                          <a:pt x="513057" y="521332"/>
                        </a:cubicBezTo>
                        <a:cubicBezTo>
                          <a:pt x="486163" y="573741"/>
                          <a:pt x="427547" y="639253"/>
                          <a:pt x="372380" y="682697"/>
                        </a:cubicBezTo>
                        <a:cubicBezTo>
                          <a:pt x="317213" y="726141"/>
                          <a:pt x="244115" y="764069"/>
                          <a:pt x="182052" y="781998"/>
                        </a:cubicBezTo>
                        <a:cubicBezTo>
                          <a:pt x="119989" y="799927"/>
                          <a:pt x="31032" y="798549"/>
                          <a:pt x="0" y="79027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67" name="Freeform 1466"/>
                  <p:cNvSpPr/>
                  <p:nvPr/>
                </p:nvSpPr>
                <p:spPr>
                  <a:xfrm>
                    <a:off x="2527719" y="3603812"/>
                    <a:ext cx="136951" cy="690972"/>
                  </a:xfrm>
                  <a:custGeom>
                    <a:avLst/>
                    <a:gdLst>
                      <a:gd name="connsiteX0" fmla="*/ 116180 w 136951"/>
                      <a:gd name="connsiteY0" fmla="*/ 0 h 690972"/>
                      <a:gd name="connsiteX1" fmla="*/ 328 w 136951"/>
                      <a:gd name="connsiteY1" fmla="*/ 202740 h 690972"/>
                      <a:gd name="connsiteX2" fmla="*/ 83079 w 136951"/>
                      <a:gd name="connsiteY2" fmla="*/ 397205 h 690972"/>
                      <a:gd name="connsiteX3" fmla="*/ 136867 w 136951"/>
                      <a:gd name="connsiteY3" fmla="*/ 529607 h 690972"/>
                      <a:gd name="connsiteX4" fmla="*/ 95492 w 136951"/>
                      <a:gd name="connsiteY4" fmla="*/ 690972 h 690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951" h="690972">
                        <a:moveTo>
                          <a:pt x="116180" y="0"/>
                        </a:moveTo>
                        <a:cubicBezTo>
                          <a:pt x="61012" y="68269"/>
                          <a:pt x="5845" y="136539"/>
                          <a:pt x="328" y="202740"/>
                        </a:cubicBezTo>
                        <a:cubicBezTo>
                          <a:pt x="-5189" y="268941"/>
                          <a:pt x="60323" y="342727"/>
                          <a:pt x="83079" y="397205"/>
                        </a:cubicBezTo>
                        <a:cubicBezTo>
                          <a:pt x="105835" y="451683"/>
                          <a:pt x="134798" y="480646"/>
                          <a:pt x="136867" y="529607"/>
                        </a:cubicBezTo>
                        <a:cubicBezTo>
                          <a:pt x="138936" y="578568"/>
                          <a:pt x="102388" y="663388"/>
                          <a:pt x="95492" y="69097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68" name="Freeform 1467"/>
                  <p:cNvSpPr/>
                  <p:nvPr/>
                </p:nvSpPr>
                <p:spPr>
                  <a:xfrm>
                    <a:off x="2184630" y="3918266"/>
                    <a:ext cx="379124" cy="471682"/>
                  </a:xfrm>
                  <a:custGeom>
                    <a:avLst/>
                    <a:gdLst>
                      <a:gd name="connsiteX0" fmla="*/ 376518 w 379124"/>
                      <a:gd name="connsiteY0" fmla="*/ 0 h 471682"/>
                      <a:gd name="connsiteX1" fmla="*/ 368242 w 379124"/>
                      <a:gd name="connsiteY1" fmla="*/ 211015 h 471682"/>
                      <a:gd name="connsiteX2" fmla="*/ 289629 w 379124"/>
                      <a:gd name="connsiteY2" fmla="*/ 326867 h 471682"/>
                      <a:gd name="connsiteX3" fmla="*/ 132402 w 379124"/>
                      <a:gd name="connsiteY3" fmla="*/ 409618 h 471682"/>
                      <a:gd name="connsiteX4" fmla="*/ 0 w 379124"/>
                      <a:gd name="connsiteY4" fmla="*/ 471682 h 471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24" h="471682">
                        <a:moveTo>
                          <a:pt x="376518" y="0"/>
                        </a:moveTo>
                        <a:cubicBezTo>
                          <a:pt x="379621" y="78268"/>
                          <a:pt x="382724" y="156537"/>
                          <a:pt x="368242" y="211015"/>
                        </a:cubicBezTo>
                        <a:cubicBezTo>
                          <a:pt x="353760" y="265493"/>
                          <a:pt x="328936" y="293767"/>
                          <a:pt x="289629" y="326867"/>
                        </a:cubicBezTo>
                        <a:cubicBezTo>
                          <a:pt x="250322" y="359967"/>
                          <a:pt x="180673" y="385482"/>
                          <a:pt x="132402" y="409618"/>
                        </a:cubicBezTo>
                        <a:cubicBezTo>
                          <a:pt x="84130" y="433754"/>
                          <a:pt x="21377" y="461338"/>
                          <a:pt x="0" y="47168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69" name="Freeform 1468"/>
                  <p:cNvSpPr/>
                  <p:nvPr/>
                </p:nvSpPr>
                <p:spPr>
                  <a:xfrm>
                    <a:off x="3487960" y="2992682"/>
                    <a:ext cx="1605372" cy="350464"/>
                  </a:xfrm>
                  <a:custGeom>
                    <a:avLst/>
                    <a:gdLst>
                      <a:gd name="connsiteX0" fmla="*/ 1605372 w 1605372"/>
                      <a:gd name="connsiteY0" fmla="*/ 350464 h 350464"/>
                      <a:gd name="connsiteX1" fmla="*/ 1096453 w 1605372"/>
                      <a:gd name="connsiteY1" fmla="*/ 321501 h 350464"/>
                      <a:gd name="connsiteX2" fmla="*/ 856474 w 1605372"/>
                      <a:gd name="connsiteY2" fmla="*/ 201512 h 350464"/>
                      <a:gd name="connsiteX3" fmla="*/ 641321 w 1605372"/>
                      <a:gd name="connsiteY3" fmla="*/ 64972 h 350464"/>
                      <a:gd name="connsiteX4" fmla="*/ 372380 w 1605372"/>
                      <a:gd name="connsiteY4" fmla="*/ 2909 h 350464"/>
                      <a:gd name="connsiteX5" fmla="*/ 173778 w 1605372"/>
                      <a:gd name="connsiteY5" fmla="*/ 15322 h 350464"/>
                      <a:gd name="connsiteX6" fmla="*/ 0 w 1605372"/>
                      <a:gd name="connsiteY6" fmla="*/ 60835 h 350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5372" h="350464">
                        <a:moveTo>
                          <a:pt x="1605372" y="350464"/>
                        </a:moveTo>
                        <a:cubicBezTo>
                          <a:pt x="1413320" y="348395"/>
                          <a:pt x="1221269" y="346326"/>
                          <a:pt x="1096453" y="321501"/>
                        </a:cubicBezTo>
                        <a:cubicBezTo>
                          <a:pt x="971637" y="296676"/>
                          <a:pt x="932329" y="244267"/>
                          <a:pt x="856474" y="201512"/>
                        </a:cubicBezTo>
                        <a:cubicBezTo>
                          <a:pt x="780619" y="158757"/>
                          <a:pt x="722003" y="98072"/>
                          <a:pt x="641321" y="64972"/>
                        </a:cubicBezTo>
                        <a:cubicBezTo>
                          <a:pt x="560639" y="31872"/>
                          <a:pt x="450304" y="11184"/>
                          <a:pt x="372380" y="2909"/>
                        </a:cubicBezTo>
                        <a:cubicBezTo>
                          <a:pt x="294456" y="-5366"/>
                          <a:pt x="235841" y="5668"/>
                          <a:pt x="173778" y="15322"/>
                        </a:cubicBezTo>
                        <a:cubicBezTo>
                          <a:pt x="111715" y="24976"/>
                          <a:pt x="0" y="60835"/>
                          <a:pt x="0" y="6083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70" name="Freeform 1469"/>
                  <p:cNvSpPr/>
                  <p:nvPr/>
                </p:nvSpPr>
                <p:spPr>
                  <a:xfrm>
                    <a:off x="3603812" y="3077909"/>
                    <a:ext cx="1472970" cy="294421"/>
                  </a:xfrm>
                  <a:custGeom>
                    <a:avLst/>
                    <a:gdLst>
                      <a:gd name="connsiteX0" fmla="*/ 1472970 w 1472970"/>
                      <a:gd name="connsiteY0" fmla="*/ 265237 h 294421"/>
                      <a:gd name="connsiteX1" fmla="*/ 1096452 w 1472970"/>
                      <a:gd name="connsiteY1" fmla="*/ 294200 h 294421"/>
                      <a:gd name="connsiteX2" fmla="*/ 810961 w 1472970"/>
                      <a:gd name="connsiteY2" fmla="*/ 273512 h 294421"/>
                      <a:gd name="connsiteX3" fmla="*/ 620633 w 1472970"/>
                      <a:gd name="connsiteY3" fmla="*/ 190761 h 294421"/>
                      <a:gd name="connsiteX4" fmla="*/ 422031 w 1472970"/>
                      <a:gd name="connsiteY4" fmla="*/ 45946 h 294421"/>
                      <a:gd name="connsiteX5" fmla="*/ 231703 w 1472970"/>
                      <a:gd name="connsiteY5" fmla="*/ 433 h 294421"/>
                      <a:gd name="connsiteX6" fmla="*/ 62063 w 1472970"/>
                      <a:gd name="connsiteY6" fmla="*/ 25258 h 294421"/>
                      <a:gd name="connsiteX7" fmla="*/ 0 w 1472970"/>
                      <a:gd name="connsiteY7" fmla="*/ 62496 h 294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72970" h="294421">
                        <a:moveTo>
                          <a:pt x="1472970" y="265237"/>
                        </a:moveTo>
                        <a:cubicBezTo>
                          <a:pt x="1339878" y="279029"/>
                          <a:pt x="1206787" y="292821"/>
                          <a:pt x="1096452" y="294200"/>
                        </a:cubicBezTo>
                        <a:cubicBezTo>
                          <a:pt x="986117" y="295579"/>
                          <a:pt x="890264" y="290752"/>
                          <a:pt x="810961" y="273512"/>
                        </a:cubicBezTo>
                        <a:cubicBezTo>
                          <a:pt x="731658" y="256272"/>
                          <a:pt x="685455" y="228689"/>
                          <a:pt x="620633" y="190761"/>
                        </a:cubicBezTo>
                        <a:cubicBezTo>
                          <a:pt x="555811" y="152833"/>
                          <a:pt x="486853" y="77667"/>
                          <a:pt x="422031" y="45946"/>
                        </a:cubicBezTo>
                        <a:cubicBezTo>
                          <a:pt x="357209" y="14225"/>
                          <a:pt x="291698" y="3881"/>
                          <a:pt x="231703" y="433"/>
                        </a:cubicBezTo>
                        <a:cubicBezTo>
                          <a:pt x="171708" y="-3015"/>
                          <a:pt x="100680" y="14914"/>
                          <a:pt x="62063" y="25258"/>
                        </a:cubicBezTo>
                        <a:cubicBezTo>
                          <a:pt x="23446" y="35602"/>
                          <a:pt x="0" y="62496"/>
                          <a:pt x="0" y="6249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71" name="Freeform 1470"/>
                  <p:cNvSpPr/>
                  <p:nvPr/>
                </p:nvSpPr>
                <p:spPr>
                  <a:xfrm>
                    <a:off x="3686563" y="3276584"/>
                    <a:ext cx="649596" cy="62424"/>
                  </a:xfrm>
                  <a:custGeom>
                    <a:avLst/>
                    <a:gdLst>
                      <a:gd name="connsiteX0" fmla="*/ 649596 w 649596"/>
                      <a:gd name="connsiteY0" fmla="*/ 50011 h 62424"/>
                      <a:gd name="connsiteX1" fmla="*/ 314454 w 649596"/>
                      <a:gd name="connsiteY1" fmla="*/ 361 h 62424"/>
                      <a:gd name="connsiteX2" fmla="*/ 70338 w 649596"/>
                      <a:gd name="connsiteY2" fmla="*/ 29324 h 62424"/>
                      <a:gd name="connsiteX3" fmla="*/ 0 w 649596"/>
                      <a:gd name="connsiteY3" fmla="*/ 62424 h 62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9596" h="62424">
                        <a:moveTo>
                          <a:pt x="649596" y="50011"/>
                        </a:moveTo>
                        <a:cubicBezTo>
                          <a:pt x="530296" y="26910"/>
                          <a:pt x="410997" y="3809"/>
                          <a:pt x="314454" y="361"/>
                        </a:cubicBezTo>
                        <a:cubicBezTo>
                          <a:pt x="217911" y="-3087"/>
                          <a:pt x="122747" y="18980"/>
                          <a:pt x="70338" y="29324"/>
                        </a:cubicBezTo>
                        <a:cubicBezTo>
                          <a:pt x="17929" y="39668"/>
                          <a:pt x="0" y="62424"/>
                          <a:pt x="0" y="6242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72" name="Freeform 1471"/>
                  <p:cNvSpPr/>
                  <p:nvPr/>
                </p:nvSpPr>
                <p:spPr>
                  <a:xfrm>
                    <a:off x="3645187" y="3156933"/>
                    <a:ext cx="479957" cy="91049"/>
                  </a:xfrm>
                  <a:custGeom>
                    <a:avLst/>
                    <a:gdLst>
                      <a:gd name="connsiteX0" fmla="*/ 479957 w 479957"/>
                      <a:gd name="connsiteY0" fmla="*/ 33123 h 91049"/>
                      <a:gd name="connsiteX1" fmla="*/ 248254 w 479957"/>
                      <a:gd name="connsiteY1" fmla="*/ 23 h 91049"/>
                      <a:gd name="connsiteX2" fmla="*/ 66201 w 479957"/>
                      <a:gd name="connsiteY2" fmla="*/ 28986 h 91049"/>
                      <a:gd name="connsiteX3" fmla="*/ 0 w 479957"/>
                      <a:gd name="connsiteY3" fmla="*/ 91049 h 91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9957" h="91049">
                        <a:moveTo>
                          <a:pt x="479957" y="33123"/>
                        </a:moveTo>
                        <a:cubicBezTo>
                          <a:pt x="398585" y="16917"/>
                          <a:pt x="317213" y="712"/>
                          <a:pt x="248254" y="23"/>
                        </a:cubicBezTo>
                        <a:cubicBezTo>
                          <a:pt x="179295" y="-667"/>
                          <a:pt x="107577" y="13815"/>
                          <a:pt x="66201" y="28986"/>
                        </a:cubicBezTo>
                        <a:cubicBezTo>
                          <a:pt x="24825" y="44157"/>
                          <a:pt x="0" y="91049"/>
                          <a:pt x="0" y="9104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73" name="Freeform 1472"/>
                  <p:cNvSpPr/>
                  <p:nvPr/>
                </p:nvSpPr>
                <p:spPr>
                  <a:xfrm>
                    <a:off x="3421759" y="3607949"/>
                    <a:ext cx="777861" cy="273083"/>
                  </a:xfrm>
                  <a:custGeom>
                    <a:avLst/>
                    <a:gdLst>
                      <a:gd name="connsiteX0" fmla="*/ 0 w 777861"/>
                      <a:gd name="connsiteY0" fmla="*/ 0 h 273083"/>
                      <a:gd name="connsiteX1" fmla="*/ 70339 w 777861"/>
                      <a:gd name="connsiteY1" fmla="*/ 157227 h 273083"/>
                      <a:gd name="connsiteX2" fmla="*/ 206878 w 777861"/>
                      <a:gd name="connsiteY2" fmla="*/ 273079 h 273083"/>
                      <a:gd name="connsiteX3" fmla="*/ 484094 w 777861"/>
                      <a:gd name="connsiteY3" fmla="*/ 161365 h 273083"/>
                      <a:gd name="connsiteX4" fmla="*/ 690972 w 777861"/>
                      <a:gd name="connsiteY4" fmla="*/ 115852 h 273083"/>
                      <a:gd name="connsiteX5" fmla="*/ 777861 w 777861"/>
                      <a:gd name="connsiteY5" fmla="*/ 111714 h 273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7861" h="273083">
                        <a:moveTo>
                          <a:pt x="0" y="0"/>
                        </a:moveTo>
                        <a:cubicBezTo>
                          <a:pt x="17929" y="55857"/>
                          <a:pt x="35859" y="111714"/>
                          <a:pt x="70339" y="157227"/>
                        </a:cubicBezTo>
                        <a:cubicBezTo>
                          <a:pt x="104819" y="202740"/>
                          <a:pt x="137919" y="272389"/>
                          <a:pt x="206878" y="273079"/>
                        </a:cubicBezTo>
                        <a:cubicBezTo>
                          <a:pt x="275837" y="273769"/>
                          <a:pt x="403412" y="187569"/>
                          <a:pt x="484094" y="161365"/>
                        </a:cubicBezTo>
                        <a:cubicBezTo>
                          <a:pt x="564776" y="135161"/>
                          <a:pt x="642011" y="124127"/>
                          <a:pt x="690972" y="115852"/>
                        </a:cubicBezTo>
                        <a:cubicBezTo>
                          <a:pt x="739933" y="107577"/>
                          <a:pt x="764069" y="112404"/>
                          <a:pt x="777861" y="11171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74" name="Freeform 1473"/>
                  <p:cNvSpPr/>
                  <p:nvPr/>
                </p:nvSpPr>
                <p:spPr>
                  <a:xfrm>
                    <a:off x="3550024" y="3628617"/>
                    <a:ext cx="935087" cy="82799"/>
                  </a:xfrm>
                  <a:custGeom>
                    <a:avLst/>
                    <a:gdLst>
                      <a:gd name="connsiteX0" fmla="*/ 0 w 935087"/>
                      <a:gd name="connsiteY0" fmla="*/ 12433 h 82799"/>
                      <a:gd name="connsiteX1" fmla="*/ 78613 w 935087"/>
                      <a:gd name="connsiteY1" fmla="*/ 82771 h 82799"/>
                      <a:gd name="connsiteX2" fmla="*/ 256528 w 935087"/>
                      <a:gd name="connsiteY2" fmla="*/ 20708 h 82799"/>
                      <a:gd name="connsiteX3" fmla="*/ 500644 w 935087"/>
                      <a:gd name="connsiteY3" fmla="*/ 20 h 82799"/>
                      <a:gd name="connsiteX4" fmla="*/ 935087 w 935087"/>
                      <a:gd name="connsiteY4" fmla="*/ 16570 h 82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5087" h="82799">
                        <a:moveTo>
                          <a:pt x="0" y="12433"/>
                        </a:moveTo>
                        <a:cubicBezTo>
                          <a:pt x="17929" y="46912"/>
                          <a:pt x="35858" y="81392"/>
                          <a:pt x="78613" y="82771"/>
                        </a:cubicBezTo>
                        <a:cubicBezTo>
                          <a:pt x="121368" y="84150"/>
                          <a:pt x="186189" y="34500"/>
                          <a:pt x="256528" y="20708"/>
                        </a:cubicBezTo>
                        <a:cubicBezTo>
                          <a:pt x="326867" y="6916"/>
                          <a:pt x="387551" y="710"/>
                          <a:pt x="500644" y="20"/>
                        </a:cubicBezTo>
                        <a:cubicBezTo>
                          <a:pt x="613737" y="-670"/>
                          <a:pt x="935087" y="16570"/>
                          <a:pt x="935087" y="1657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75" name="Freeform 1474"/>
                  <p:cNvSpPr/>
                  <p:nvPr/>
                </p:nvSpPr>
                <p:spPr>
                  <a:xfrm>
                    <a:off x="3682425" y="3525198"/>
                    <a:ext cx="1365394" cy="92781"/>
                  </a:xfrm>
                  <a:custGeom>
                    <a:avLst/>
                    <a:gdLst>
                      <a:gd name="connsiteX0" fmla="*/ 0 w 1365394"/>
                      <a:gd name="connsiteY0" fmla="*/ 74476 h 92781"/>
                      <a:gd name="connsiteX1" fmla="*/ 144815 w 1365394"/>
                      <a:gd name="connsiteY1" fmla="*/ 91026 h 92781"/>
                      <a:gd name="connsiteX2" fmla="*/ 314455 w 1365394"/>
                      <a:gd name="connsiteY2" fmla="*/ 37238 h 92781"/>
                      <a:gd name="connsiteX3" fmla="*/ 554433 w 1365394"/>
                      <a:gd name="connsiteY3" fmla="*/ 12413 h 92781"/>
                      <a:gd name="connsiteX4" fmla="*/ 877162 w 1365394"/>
                      <a:gd name="connsiteY4" fmla="*/ 45513 h 92781"/>
                      <a:gd name="connsiteX5" fmla="*/ 1005427 w 1365394"/>
                      <a:gd name="connsiteY5" fmla="*/ 82751 h 92781"/>
                      <a:gd name="connsiteX6" fmla="*/ 1208167 w 1365394"/>
                      <a:gd name="connsiteY6" fmla="*/ 57926 h 92781"/>
                      <a:gd name="connsiteX7" fmla="*/ 1365394 w 1365394"/>
                      <a:gd name="connsiteY7" fmla="*/ 0 h 92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65394" h="92781">
                        <a:moveTo>
                          <a:pt x="0" y="74476"/>
                        </a:moveTo>
                        <a:cubicBezTo>
                          <a:pt x="46203" y="85854"/>
                          <a:pt x="92406" y="97232"/>
                          <a:pt x="144815" y="91026"/>
                        </a:cubicBezTo>
                        <a:cubicBezTo>
                          <a:pt x="197224" y="84820"/>
                          <a:pt x="246185" y="50340"/>
                          <a:pt x="314455" y="37238"/>
                        </a:cubicBezTo>
                        <a:cubicBezTo>
                          <a:pt x="382725" y="24136"/>
                          <a:pt x="460649" y="11034"/>
                          <a:pt x="554433" y="12413"/>
                        </a:cubicBezTo>
                        <a:cubicBezTo>
                          <a:pt x="648218" y="13792"/>
                          <a:pt x="801996" y="33790"/>
                          <a:pt x="877162" y="45513"/>
                        </a:cubicBezTo>
                        <a:cubicBezTo>
                          <a:pt x="952328" y="57236"/>
                          <a:pt x="950260" y="80682"/>
                          <a:pt x="1005427" y="82751"/>
                        </a:cubicBezTo>
                        <a:cubicBezTo>
                          <a:pt x="1060594" y="84820"/>
                          <a:pt x="1148172" y="71718"/>
                          <a:pt x="1208167" y="57926"/>
                        </a:cubicBezTo>
                        <a:cubicBezTo>
                          <a:pt x="1268162" y="44134"/>
                          <a:pt x="1338500" y="9654"/>
                          <a:pt x="1365394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76" name="Freeform 1475"/>
                  <p:cNvSpPr/>
                  <p:nvPr/>
                </p:nvSpPr>
                <p:spPr>
                  <a:xfrm>
                    <a:off x="3711388" y="3492098"/>
                    <a:ext cx="1121278" cy="67425"/>
                  </a:xfrm>
                  <a:custGeom>
                    <a:avLst/>
                    <a:gdLst>
                      <a:gd name="connsiteX0" fmla="*/ 0 w 1121278"/>
                      <a:gd name="connsiteY0" fmla="*/ 0 h 67425"/>
                      <a:gd name="connsiteX1" fmla="*/ 198603 w 1121278"/>
                      <a:gd name="connsiteY1" fmla="*/ 66201 h 67425"/>
                      <a:gd name="connsiteX2" fmla="*/ 484094 w 1121278"/>
                      <a:gd name="connsiteY2" fmla="*/ 41375 h 67425"/>
                      <a:gd name="connsiteX3" fmla="*/ 885437 w 1121278"/>
                      <a:gd name="connsiteY3" fmla="*/ 20688 h 67425"/>
                      <a:gd name="connsiteX4" fmla="*/ 1121278 w 1121278"/>
                      <a:gd name="connsiteY4" fmla="*/ 16550 h 67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1278" h="67425">
                        <a:moveTo>
                          <a:pt x="0" y="0"/>
                        </a:moveTo>
                        <a:cubicBezTo>
                          <a:pt x="58960" y="29652"/>
                          <a:pt x="117921" y="59305"/>
                          <a:pt x="198603" y="66201"/>
                        </a:cubicBezTo>
                        <a:cubicBezTo>
                          <a:pt x="279285" y="73097"/>
                          <a:pt x="369622" y="48960"/>
                          <a:pt x="484094" y="41375"/>
                        </a:cubicBezTo>
                        <a:cubicBezTo>
                          <a:pt x="598566" y="33790"/>
                          <a:pt x="779240" y="24825"/>
                          <a:pt x="885437" y="20688"/>
                        </a:cubicBezTo>
                        <a:cubicBezTo>
                          <a:pt x="991634" y="16551"/>
                          <a:pt x="1081971" y="17929"/>
                          <a:pt x="1121278" y="1655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77" name="Freeform 1476"/>
                  <p:cNvSpPr/>
                  <p:nvPr/>
                </p:nvSpPr>
                <p:spPr>
                  <a:xfrm>
                    <a:off x="3670013" y="3698976"/>
                    <a:ext cx="302041" cy="57930"/>
                  </a:xfrm>
                  <a:custGeom>
                    <a:avLst/>
                    <a:gdLst>
                      <a:gd name="connsiteX0" fmla="*/ 0 w 302041"/>
                      <a:gd name="connsiteY0" fmla="*/ 0 h 57930"/>
                      <a:gd name="connsiteX1" fmla="*/ 144814 w 302041"/>
                      <a:gd name="connsiteY1" fmla="*/ 53788 h 57930"/>
                      <a:gd name="connsiteX2" fmla="*/ 302041 w 302041"/>
                      <a:gd name="connsiteY2" fmla="*/ 53788 h 57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2041" h="57930">
                        <a:moveTo>
                          <a:pt x="0" y="0"/>
                        </a:moveTo>
                        <a:cubicBezTo>
                          <a:pt x="47237" y="22411"/>
                          <a:pt x="94474" y="44823"/>
                          <a:pt x="144814" y="53788"/>
                        </a:cubicBezTo>
                        <a:cubicBezTo>
                          <a:pt x="195154" y="62753"/>
                          <a:pt x="275837" y="54478"/>
                          <a:pt x="302041" y="5378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grpSp>
              <p:nvGrpSpPr>
                <p:cNvPr id="1425" name="Group 1424"/>
                <p:cNvGrpSpPr/>
                <p:nvPr/>
              </p:nvGrpSpPr>
              <p:grpSpPr>
                <a:xfrm>
                  <a:off x="6024282" y="1588822"/>
                  <a:ext cx="3190056" cy="2048090"/>
                  <a:chOff x="6024282" y="1588822"/>
                  <a:chExt cx="3190056" cy="2048090"/>
                </a:xfrm>
              </p:grpSpPr>
              <p:sp>
                <p:nvSpPr>
                  <p:cNvPr id="1426" name="Freeform 1425"/>
                  <p:cNvSpPr/>
                  <p:nvPr/>
                </p:nvSpPr>
                <p:spPr>
                  <a:xfrm>
                    <a:off x="7252465" y="1626060"/>
                    <a:ext cx="575792" cy="724072"/>
                  </a:xfrm>
                  <a:custGeom>
                    <a:avLst/>
                    <a:gdLst>
                      <a:gd name="connsiteX0" fmla="*/ 4809 w 575792"/>
                      <a:gd name="connsiteY0" fmla="*/ 724072 h 724072"/>
                      <a:gd name="connsiteX1" fmla="*/ 33772 w 575792"/>
                      <a:gd name="connsiteY1" fmla="*/ 558570 h 724072"/>
                      <a:gd name="connsiteX2" fmla="*/ 257200 w 575792"/>
                      <a:gd name="connsiteY2" fmla="*/ 413755 h 724072"/>
                      <a:gd name="connsiteX3" fmla="*/ 426840 w 575792"/>
                      <a:gd name="connsiteY3" fmla="*/ 231703 h 724072"/>
                      <a:gd name="connsiteX4" fmla="*/ 575792 w 575792"/>
                      <a:gd name="connsiteY4" fmla="*/ 0 h 724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792" h="724072">
                        <a:moveTo>
                          <a:pt x="4809" y="724072"/>
                        </a:moveTo>
                        <a:cubicBezTo>
                          <a:pt x="-1742" y="667180"/>
                          <a:pt x="-8293" y="610289"/>
                          <a:pt x="33772" y="558570"/>
                        </a:cubicBezTo>
                        <a:cubicBezTo>
                          <a:pt x="75837" y="506851"/>
                          <a:pt x="191689" y="468233"/>
                          <a:pt x="257200" y="413755"/>
                        </a:cubicBezTo>
                        <a:cubicBezTo>
                          <a:pt x="322711" y="359277"/>
                          <a:pt x="373741" y="300662"/>
                          <a:pt x="426840" y="231703"/>
                        </a:cubicBezTo>
                        <a:cubicBezTo>
                          <a:pt x="479939" y="162744"/>
                          <a:pt x="575792" y="0"/>
                          <a:pt x="575792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27" name="Freeform 1426"/>
                  <p:cNvSpPr/>
                  <p:nvPr/>
                </p:nvSpPr>
                <p:spPr>
                  <a:xfrm>
                    <a:off x="7460640" y="1588822"/>
                    <a:ext cx="425543" cy="633046"/>
                  </a:xfrm>
                  <a:custGeom>
                    <a:avLst/>
                    <a:gdLst>
                      <a:gd name="connsiteX0" fmla="*/ 11787 w 425543"/>
                      <a:gd name="connsiteY0" fmla="*/ 633046 h 633046"/>
                      <a:gd name="connsiteX1" fmla="*/ 20062 w 425543"/>
                      <a:gd name="connsiteY1" fmla="*/ 546157 h 633046"/>
                      <a:gd name="connsiteX2" fmla="*/ 197977 w 425543"/>
                      <a:gd name="connsiteY2" fmla="*/ 463406 h 633046"/>
                      <a:gd name="connsiteX3" fmla="*/ 380030 w 425543"/>
                      <a:gd name="connsiteY3" fmla="*/ 306179 h 633046"/>
                      <a:gd name="connsiteX4" fmla="*/ 425543 w 425543"/>
                      <a:gd name="connsiteY4" fmla="*/ 0 h 633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5543" h="633046">
                        <a:moveTo>
                          <a:pt x="11787" y="633046"/>
                        </a:moveTo>
                        <a:cubicBezTo>
                          <a:pt x="408" y="603738"/>
                          <a:pt x="-10970" y="574430"/>
                          <a:pt x="20062" y="546157"/>
                        </a:cubicBezTo>
                        <a:cubicBezTo>
                          <a:pt x="51094" y="517884"/>
                          <a:pt x="137982" y="503402"/>
                          <a:pt x="197977" y="463406"/>
                        </a:cubicBezTo>
                        <a:cubicBezTo>
                          <a:pt x="257972" y="423410"/>
                          <a:pt x="342102" y="383413"/>
                          <a:pt x="380030" y="306179"/>
                        </a:cubicBezTo>
                        <a:cubicBezTo>
                          <a:pt x="417958" y="228945"/>
                          <a:pt x="425543" y="0"/>
                          <a:pt x="425543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28" name="Freeform 1427"/>
                  <p:cNvSpPr/>
                  <p:nvPr/>
                </p:nvSpPr>
                <p:spPr>
                  <a:xfrm>
                    <a:off x="7642067" y="1882588"/>
                    <a:ext cx="450994" cy="314455"/>
                  </a:xfrm>
                  <a:custGeom>
                    <a:avLst/>
                    <a:gdLst>
                      <a:gd name="connsiteX0" fmla="*/ 0 w 450994"/>
                      <a:gd name="connsiteY0" fmla="*/ 314455 h 314455"/>
                      <a:gd name="connsiteX1" fmla="*/ 45513 w 450994"/>
                      <a:gd name="connsiteY1" fmla="*/ 244116 h 314455"/>
                      <a:gd name="connsiteX2" fmla="*/ 248253 w 450994"/>
                      <a:gd name="connsiteY2" fmla="*/ 157227 h 314455"/>
                      <a:gd name="connsiteX3" fmla="*/ 393068 w 450994"/>
                      <a:gd name="connsiteY3" fmla="*/ 74476 h 314455"/>
                      <a:gd name="connsiteX4" fmla="*/ 450994 w 450994"/>
                      <a:gd name="connsiteY4" fmla="*/ 0 h 31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994" h="314455">
                        <a:moveTo>
                          <a:pt x="0" y="314455"/>
                        </a:moveTo>
                        <a:cubicBezTo>
                          <a:pt x="2069" y="292388"/>
                          <a:pt x="4138" y="270321"/>
                          <a:pt x="45513" y="244116"/>
                        </a:cubicBezTo>
                        <a:cubicBezTo>
                          <a:pt x="86889" y="217911"/>
                          <a:pt x="190327" y="185500"/>
                          <a:pt x="248253" y="157227"/>
                        </a:cubicBezTo>
                        <a:cubicBezTo>
                          <a:pt x="306179" y="128954"/>
                          <a:pt x="359278" y="100680"/>
                          <a:pt x="393068" y="74476"/>
                        </a:cubicBezTo>
                        <a:cubicBezTo>
                          <a:pt x="426858" y="48272"/>
                          <a:pt x="450994" y="0"/>
                          <a:pt x="450994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29" name="Freeform 1428"/>
                  <p:cNvSpPr/>
                  <p:nvPr/>
                </p:nvSpPr>
                <p:spPr>
                  <a:xfrm>
                    <a:off x="7857220" y="1923964"/>
                    <a:ext cx="289629" cy="388930"/>
                  </a:xfrm>
                  <a:custGeom>
                    <a:avLst/>
                    <a:gdLst>
                      <a:gd name="connsiteX0" fmla="*/ 0 w 289629"/>
                      <a:gd name="connsiteY0" fmla="*/ 388930 h 388930"/>
                      <a:gd name="connsiteX1" fmla="*/ 165502 w 289629"/>
                      <a:gd name="connsiteY1" fmla="*/ 182052 h 388930"/>
                      <a:gd name="connsiteX2" fmla="*/ 256528 w 289629"/>
                      <a:gd name="connsiteY2" fmla="*/ 86888 h 388930"/>
                      <a:gd name="connsiteX3" fmla="*/ 289629 w 289629"/>
                      <a:gd name="connsiteY3" fmla="*/ 0 h 388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9629" h="388930">
                        <a:moveTo>
                          <a:pt x="0" y="388930"/>
                        </a:moveTo>
                        <a:cubicBezTo>
                          <a:pt x="61373" y="310661"/>
                          <a:pt x="122747" y="232392"/>
                          <a:pt x="165502" y="182052"/>
                        </a:cubicBezTo>
                        <a:cubicBezTo>
                          <a:pt x="208257" y="131712"/>
                          <a:pt x="235840" y="117230"/>
                          <a:pt x="256528" y="86888"/>
                        </a:cubicBezTo>
                        <a:cubicBezTo>
                          <a:pt x="277216" y="56546"/>
                          <a:pt x="283423" y="14481"/>
                          <a:pt x="289629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30" name="Freeform 1429"/>
                  <p:cNvSpPr/>
                  <p:nvPr/>
                </p:nvSpPr>
                <p:spPr>
                  <a:xfrm>
                    <a:off x="7749643" y="2110154"/>
                    <a:ext cx="273079" cy="99301"/>
                  </a:xfrm>
                  <a:custGeom>
                    <a:avLst/>
                    <a:gdLst>
                      <a:gd name="connsiteX0" fmla="*/ 0 w 273079"/>
                      <a:gd name="connsiteY0" fmla="*/ 99301 h 99301"/>
                      <a:gd name="connsiteX1" fmla="*/ 173778 w 273079"/>
                      <a:gd name="connsiteY1" fmla="*/ 53788 h 99301"/>
                      <a:gd name="connsiteX2" fmla="*/ 273079 w 273079"/>
                      <a:gd name="connsiteY2" fmla="*/ 0 h 993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3079" h="99301">
                        <a:moveTo>
                          <a:pt x="0" y="99301"/>
                        </a:moveTo>
                        <a:cubicBezTo>
                          <a:pt x="64132" y="84819"/>
                          <a:pt x="128265" y="70338"/>
                          <a:pt x="173778" y="53788"/>
                        </a:cubicBezTo>
                        <a:cubicBezTo>
                          <a:pt x="219291" y="37238"/>
                          <a:pt x="257218" y="8965"/>
                          <a:pt x="273079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3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rPr>
                      <a:t>  </a:t>
                    </a:r>
                  </a:p>
                </p:txBody>
              </p:sp>
              <p:sp>
                <p:nvSpPr>
                  <p:cNvPr id="1431" name="Freeform 1430"/>
                  <p:cNvSpPr/>
                  <p:nvPr/>
                </p:nvSpPr>
                <p:spPr>
                  <a:xfrm>
                    <a:off x="7981347" y="1866038"/>
                    <a:ext cx="221607" cy="529607"/>
                  </a:xfrm>
                  <a:custGeom>
                    <a:avLst/>
                    <a:gdLst>
                      <a:gd name="connsiteX0" fmla="*/ 0 w 221607"/>
                      <a:gd name="connsiteY0" fmla="*/ 529607 h 529607"/>
                      <a:gd name="connsiteX1" fmla="*/ 45513 w 221607"/>
                      <a:gd name="connsiteY1" fmla="*/ 368243 h 529607"/>
                      <a:gd name="connsiteX2" fmla="*/ 161364 w 221607"/>
                      <a:gd name="connsiteY2" fmla="*/ 260666 h 529607"/>
                      <a:gd name="connsiteX3" fmla="*/ 219290 w 221607"/>
                      <a:gd name="connsiteY3" fmla="*/ 144814 h 529607"/>
                      <a:gd name="connsiteX4" fmla="*/ 211015 w 221607"/>
                      <a:gd name="connsiteY4" fmla="*/ 0 h 52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07" h="529607">
                        <a:moveTo>
                          <a:pt x="0" y="529607"/>
                        </a:moveTo>
                        <a:cubicBezTo>
                          <a:pt x="9309" y="471336"/>
                          <a:pt x="18619" y="413066"/>
                          <a:pt x="45513" y="368243"/>
                        </a:cubicBezTo>
                        <a:cubicBezTo>
                          <a:pt x="72407" y="323420"/>
                          <a:pt x="132401" y="297904"/>
                          <a:pt x="161364" y="260666"/>
                        </a:cubicBezTo>
                        <a:cubicBezTo>
                          <a:pt x="190327" y="223428"/>
                          <a:pt x="211015" y="188258"/>
                          <a:pt x="219290" y="144814"/>
                        </a:cubicBezTo>
                        <a:cubicBezTo>
                          <a:pt x="227565" y="101370"/>
                          <a:pt x="211015" y="0"/>
                          <a:pt x="211015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32" name="Freeform 1431"/>
                  <p:cNvSpPr/>
                  <p:nvPr/>
                </p:nvSpPr>
                <p:spPr>
                  <a:xfrm>
                    <a:off x="7745506" y="2060503"/>
                    <a:ext cx="314454" cy="62226"/>
                  </a:xfrm>
                  <a:custGeom>
                    <a:avLst/>
                    <a:gdLst>
                      <a:gd name="connsiteX0" fmla="*/ 0 w 314454"/>
                      <a:gd name="connsiteY0" fmla="*/ 37238 h 62226"/>
                      <a:gd name="connsiteX1" fmla="*/ 157227 w 314454"/>
                      <a:gd name="connsiteY1" fmla="*/ 62064 h 62226"/>
                      <a:gd name="connsiteX2" fmla="*/ 273079 w 314454"/>
                      <a:gd name="connsiteY2" fmla="*/ 45513 h 62226"/>
                      <a:gd name="connsiteX3" fmla="*/ 314454 w 314454"/>
                      <a:gd name="connsiteY3" fmla="*/ 0 h 62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4454" h="62226">
                        <a:moveTo>
                          <a:pt x="0" y="37238"/>
                        </a:moveTo>
                        <a:cubicBezTo>
                          <a:pt x="55857" y="48961"/>
                          <a:pt x="111714" y="60685"/>
                          <a:pt x="157227" y="62064"/>
                        </a:cubicBezTo>
                        <a:cubicBezTo>
                          <a:pt x="202740" y="63443"/>
                          <a:pt x="246875" y="55857"/>
                          <a:pt x="273079" y="45513"/>
                        </a:cubicBezTo>
                        <a:cubicBezTo>
                          <a:pt x="299283" y="35169"/>
                          <a:pt x="308248" y="7585"/>
                          <a:pt x="314454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33" name="Freeform 1432"/>
                  <p:cNvSpPr/>
                  <p:nvPr/>
                </p:nvSpPr>
                <p:spPr>
                  <a:xfrm>
                    <a:off x="7737231" y="1729499"/>
                    <a:ext cx="273079" cy="264803"/>
                  </a:xfrm>
                  <a:custGeom>
                    <a:avLst/>
                    <a:gdLst>
                      <a:gd name="connsiteX0" fmla="*/ 0 w 273079"/>
                      <a:gd name="connsiteY0" fmla="*/ 264803 h 264803"/>
                      <a:gd name="connsiteX1" fmla="*/ 198602 w 273079"/>
                      <a:gd name="connsiteY1" fmla="*/ 165502 h 264803"/>
                      <a:gd name="connsiteX2" fmla="*/ 273079 w 273079"/>
                      <a:gd name="connsiteY2" fmla="*/ 0 h 264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3079" h="264803">
                        <a:moveTo>
                          <a:pt x="0" y="264803"/>
                        </a:moveTo>
                        <a:cubicBezTo>
                          <a:pt x="76544" y="237219"/>
                          <a:pt x="153089" y="209636"/>
                          <a:pt x="198602" y="165502"/>
                        </a:cubicBezTo>
                        <a:cubicBezTo>
                          <a:pt x="244115" y="121368"/>
                          <a:pt x="261356" y="27584"/>
                          <a:pt x="273079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34" name="Freeform 1433"/>
                  <p:cNvSpPr/>
                  <p:nvPr/>
                </p:nvSpPr>
                <p:spPr>
                  <a:xfrm>
                    <a:off x="8279251" y="2734863"/>
                    <a:ext cx="860611" cy="66263"/>
                  </a:xfrm>
                  <a:custGeom>
                    <a:avLst/>
                    <a:gdLst>
                      <a:gd name="connsiteX0" fmla="*/ 0 w 860611"/>
                      <a:gd name="connsiteY0" fmla="*/ 62 h 66263"/>
                      <a:gd name="connsiteX1" fmla="*/ 239978 w 860611"/>
                      <a:gd name="connsiteY1" fmla="*/ 20750 h 66263"/>
                      <a:gd name="connsiteX2" fmla="*/ 475819 w 860611"/>
                      <a:gd name="connsiteY2" fmla="*/ 62 h 66263"/>
                      <a:gd name="connsiteX3" fmla="*/ 761310 w 860611"/>
                      <a:gd name="connsiteY3" fmla="*/ 29025 h 66263"/>
                      <a:gd name="connsiteX4" fmla="*/ 860611 w 860611"/>
                      <a:gd name="connsiteY4" fmla="*/ 66263 h 66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0611" h="66263">
                        <a:moveTo>
                          <a:pt x="0" y="62"/>
                        </a:moveTo>
                        <a:cubicBezTo>
                          <a:pt x="80337" y="10406"/>
                          <a:pt x="160675" y="20750"/>
                          <a:pt x="239978" y="20750"/>
                        </a:cubicBezTo>
                        <a:cubicBezTo>
                          <a:pt x="319281" y="20750"/>
                          <a:pt x="388930" y="-1317"/>
                          <a:pt x="475819" y="62"/>
                        </a:cubicBezTo>
                        <a:cubicBezTo>
                          <a:pt x="562708" y="1441"/>
                          <a:pt x="697178" y="17992"/>
                          <a:pt x="761310" y="29025"/>
                        </a:cubicBezTo>
                        <a:cubicBezTo>
                          <a:pt x="825442" y="40058"/>
                          <a:pt x="860611" y="66263"/>
                          <a:pt x="860611" y="6626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35" name="Freeform 1434"/>
                  <p:cNvSpPr/>
                  <p:nvPr/>
                </p:nvSpPr>
                <p:spPr>
                  <a:xfrm>
                    <a:off x="8419928" y="2751475"/>
                    <a:ext cx="794410" cy="455131"/>
                  </a:xfrm>
                  <a:custGeom>
                    <a:avLst/>
                    <a:gdLst>
                      <a:gd name="connsiteX0" fmla="*/ 0 w 794410"/>
                      <a:gd name="connsiteY0" fmla="*/ 0 h 455131"/>
                      <a:gd name="connsiteX1" fmla="*/ 177915 w 794410"/>
                      <a:gd name="connsiteY1" fmla="*/ 95164 h 455131"/>
                      <a:gd name="connsiteX2" fmla="*/ 384792 w 794410"/>
                      <a:gd name="connsiteY2" fmla="*/ 132402 h 455131"/>
                      <a:gd name="connsiteX3" fmla="*/ 595808 w 794410"/>
                      <a:gd name="connsiteY3" fmla="*/ 244116 h 455131"/>
                      <a:gd name="connsiteX4" fmla="*/ 794410 w 794410"/>
                      <a:gd name="connsiteY4" fmla="*/ 455131 h 455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4410" h="455131">
                        <a:moveTo>
                          <a:pt x="0" y="0"/>
                        </a:moveTo>
                        <a:cubicBezTo>
                          <a:pt x="56891" y="36548"/>
                          <a:pt x="113783" y="73097"/>
                          <a:pt x="177915" y="95164"/>
                        </a:cubicBezTo>
                        <a:cubicBezTo>
                          <a:pt x="242047" y="117231"/>
                          <a:pt x="315143" y="107577"/>
                          <a:pt x="384792" y="132402"/>
                        </a:cubicBezTo>
                        <a:cubicBezTo>
                          <a:pt x="454441" y="157227"/>
                          <a:pt x="527538" y="190328"/>
                          <a:pt x="595808" y="244116"/>
                        </a:cubicBezTo>
                        <a:cubicBezTo>
                          <a:pt x="664078" y="297904"/>
                          <a:pt x="794410" y="455131"/>
                          <a:pt x="794410" y="455131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36" name="Freeform 1435"/>
                  <p:cNvSpPr/>
                  <p:nvPr/>
                </p:nvSpPr>
                <p:spPr>
                  <a:xfrm>
                    <a:off x="8721969" y="2836707"/>
                    <a:ext cx="446856" cy="154746"/>
                  </a:xfrm>
                  <a:custGeom>
                    <a:avLst/>
                    <a:gdLst>
                      <a:gd name="connsiteX0" fmla="*/ 0 w 446856"/>
                      <a:gd name="connsiteY0" fmla="*/ 26482 h 154746"/>
                      <a:gd name="connsiteX1" fmla="*/ 153090 w 446856"/>
                      <a:gd name="connsiteY1" fmla="*/ 1657 h 154746"/>
                      <a:gd name="connsiteX2" fmla="*/ 335142 w 446856"/>
                      <a:gd name="connsiteY2" fmla="*/ 67858 h 154746"/>
                      <a:gd name="connsiteX3" fmla="*/ 446856 w 446856"/>
                      <a:gd name="connsiteY3" fmla="*/ 154746 h 154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6856" h="154746">
                        <a:moveTo>
                          <a:pt x="0" y="26482"/>
                        </a:moveTo>
                        <a:cubicBezTo>
                          <a:pt x="48616" y="10621"/>
                          <a:pt x="97233" y="-5239"/>
                          <a:pt x="153090" y="1657"/>
                        </a:cubicBezTo>
                        <a:cubicBezTo>
                          <a:pt x="208947" y="8553"/>
                          <a:pt x="286181" y="42343"/>
                          <a:pt x="335142" y="67858"/>
                        </a:cubicBezTo>
                        <a:cubicBezTo>
                          <a:pt x="384103" y="93373"/>
                          <a:pt x="446856" y="154746"/>
                          <a:pt x="446856" y="15474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37" name="Freeform 1436"/>
                  <p:cNvSpPr/>
                  <p:nvPr/>
                </p:nvSpPr>
                <p:spPr>
                  <a:xfrm>
                    <a:off x="8337176" y="2863189"/>
                    <a:ext cx="744761" cy="409618"/>
                  </a:xfrm>
                  <a:custGeom>
                    <a:avLst/>
                    <a:gdLst>
                      <a:gd name="connsiteX0" fmla="*/ 0 w 744761"/>
                      <a:gd name="connsiteY0" fmla="*/ 0 h 409618"/>
                      <a:gd name="connsiteX1" fmla="*/ 153090 w 744761"/>
                      <a:gd name="connsiteY1" fmla="*/ 74476 h 409618"/>
                      <a:gd name="connsiteX2" fmla="*/ 372381 w 744761"/>
                      <a:gd name="connsiteY2" fmla="*/ 78614 h 409618"/>
                      <a:gd name="connsiteX3" fmla="*/ 562708 w 744761"/>
                      <a:gd name="connsiteY3" fmla="*/ 157227 h 409618"/>
                      <a:gd name="connsiteX4" fmla="*/ 666147 w 744761"/>
                      <a:gd name="connsiteY4" fmla="*/ 248254 h 409618"/>
                      <a:gd name="connsiteX5" fmla="*/ 744761 w 744761"/>
                      <a:gd name="connsiteY5" fmla="*/ 409618 h 409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761" h="409618">
                        <a:moveTo>
                          <a:pt x="0" y="0"/>
                        </a:moveTo>
                        <a:cubicBezTo>
                          <a:pt x="45513" y="30687"/>
                          <a:pt x="91027" y="61374"/>
                          <a:pt x="153090" y="74476"/>
                        </a:cubicBezTo>
                        <a:cubicBezTo>
                          <a:pt x="215153" y="87578"/>
                          <a:pt x="304111" y="64822"/>
                          <a:pt x="372381" y="78614"/>
                        </a:cubicBezTo>
                        <a:cubicBezTo>
                          <a:pt x="440651" y="92406"/>
                          <a:pt x="513747" y="128954"/>
                          <a:pt x="562708" y="157227"/>
                        </a:cubicBezTo>
                        <a:cubicBezTo>
                          <a:pt x="611669" y="185500"/>
                          <a:pt x="635805" y="206189"/>
                          <a:pt x="666147" y="248254"/>
                        </a:cubicBezTo>
                        <a:cubicBezTo>
                          <a:pt x="696489" y="290319"/>
                          <a:pt x="732348" y="382724"/>
                          <a:pt x="744761" y="4096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38" name="Freeform 1437"/>
                  <p:cNvSpPr/>
                  <p:nvPr/>
                </p:nvSpPr>
                <p:spPr>
                  <a:xfrm>
                    <a:off x="8328901" y="3008004"/>
                    <a:ext cx="761311" cy="455131"/>
                  </a:xfrm>
                  <a:custGeom>
                    <a:avLst/>
                    <a:gdLst>
                      <a:gd name="connsiteX0" fmla="*/ 0 w 761311"/>
                      <a:gd name="connsiteY0" fmla="*/ 0 h 455131"/>
                      <a:gd name="connsiteX1" fmla="*/ 169640 w 761311"/>
                      <a:gd name="connsiteY1" fmla="*/ 99301 h 455131"/>
                      <a:gd name="connsiteX2" fmla="*/ 388931 w 761311"/>
                      <a:gd name="connsiteY2" fmla="*/ 95163 h 455131"/>
                      <a:gd name="connsiteX3" fmla="*/ 566846 w 761311"/>
                      <a:gd name="connsiteY3" fmla="*/ 194465 h 455131"/>
                      <a:gd name="connsiteX4" fmla="*/ 761311 w 761311"/>
                      <a:gd name="connsiteY4" fmla="*/ 455131 h 455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311" h="455131">
                        <a:moveTo>
                          <a:pt x="0" y="0"/>
                        </a:moveTo>
                        <a:cubicBezTo>
                          <a:pt x="52409" y="41720"/>
                          <a:pt x="104818" y="83440"/>
                          <a:pt x="169640" y="99301"/>
                        </a:cubicBezTo>
                        <a:cubicBezTo>
                          <a:pt x="234462" y="115162"/>
                          <a:pt x="322730" y="79302"/>
                          <a:pt x="388931" y="95163"/>
                        </a:cubicBezTo>
                        <a:cubicBezTo>
                          <a:pt x="455132" y="111024"/>
                          <a:pt x="504783" y="134470"/>
                          <a:pt x="566846" y="194465"/>
                        </a:cubicBezTo>
                        <a:cubicBezTo>
                          <a:pt x="628909" y="254460"/>
                          <a:pt x="729590" y="411687"/>
                          <a:pt x="761311" y="455131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39" name="Freeform 1438"/>
                  <p:cNvSpPr/>
                  <p:nvPr/>
                </p:nvSpPr>
                <p:spPr>
                  <a:xfrm>
                    <a:off x="8217187" y="3107305"/>
                    <a:ext cx="711660" cy="326867"/>
                  </a:xfrm>
                  <a:custGeom>
                    <a:avLst/>
                    <a:gdLst>
                      <a:gd name="connsiteX0" fmla="*/ 0 w 711660"/>
                      <a:gd name="connsiteY0" fmla="*/ 0 h 326867"/>
                      <a:gd name="connsiteX1" fmla="*/ 173778 w 711660"/>
                      <a:gd name="connsiteY1" fmla="*/ 91026 h 326867"/>
                      <a:gd name="connsiteX2" fmla="*/ 397206 w 711660"/>
                      <a:gd name="connsiteY2" fmla="*/ 95164 h 326867"/>
                      <a:gd name="connsiteX3" fmla="*/ 587533 w 711660"/>
                      <a:gd name="connsiteY3" fmla="*/ 177915 h 326867"/>
                      <a:gd name="connsiteX4" fmla="*/ 711660 w 711660"/>
                      <a:gd name="connsiteY4" fmla="*/ 326867 h 32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660" h="326867">
                        <a:moveTo>
                          <a:pt x="0" y="0"/>
                        </a:moveTo>
                        <a:cubicBezTo>
                          <a:pt x="53788" y="37582"/>
                          <a:pt x="107577" y="75165"/>
                          <a:pt x="173778" y="91026"/>
                        </a:cubicBezTo>
                        <a:cubicBezTo>
                          <a:pt x="239979" y="106887"/>
                          <a:pt x="328247" y="80683"/>
                          <a:pt x="397206" y="95164"/>
                        </a:cubicBezTo>
                        <a:cubicBezTo>
                          <a:pt x="466165" y="109645"/>
                          <a:pt x="535124" y="139298"/>
                          <a:pt x="587533" y="177915"/>
                        </a:cubicBezTo>
                        <a:cubicBezTo>
                          <a:pt x="639942" y="216532"/>
                          <a:pt x="711660" y="326867"/>
                          <a:pt x="711660" y="32686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40" name="Freeform 1439"/>
                  <p:cNvSpPr/>
                  <p:nvPr/>
                </p:nvSpPr>
                <p:spPr>
                  <a:xfrm>
                    <a:off x="8448890" y="3202469"/>
                    <a:ext cx="297905" cy="372380"/>
                  </a:xfrm>
                  <a:custGeom>
                    <a:avLst/>
                    <a:gdLst>
                      <a:gd name="connsiteX0" fmla="*/ 0 w 297905"/>
                      <a:gd name="connsiteY0" fmla="*/ 0 h 372380"/>
                      <a:gd name="connsiteX1" fmla="*/ 132402 w 297905"/>
                      <a:gd name="connsiteY1" fmla="*/ 165502 h 372380"/>
                      <a:gd name="connsiteX2" fmla="*/ 223429 w 297905"/>
                      <a:gd name="connsiteY2" fmla="*/ 318592 h 372380"/>
                      <a:gd name="connsiteX3" fmla="*/ 297905 w 297905"/>
                      <a:gd name="connsiteY3" fmla="*/ 372380 h 372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7905" h="372380">
                        <a:moveTo>
                          <a:pt x="0" y="0"/>
                        </a:moveTo>
                        <a:cubicBezTo>
                          <a:pt x="47582" y="56201"/>
                          <a:pt x="95164" y="112403"/>
                          <a:pt x="132402" y="165502"/>
                        </a:cubicBezTo>
                        <a:cubicBezTo>
                          <a:pt x="169640" y="218601"/>
                          <a:pt x="195845" y="284112"/>
                          <a:pt x="223429" y="318592"/>
                        </a:cubicBezTo>
                        <a:cubicBezTo>
                          <a:pt x="251013" y="353072"/>
                          <a:pt x="297905" y="372380"/>
                          <a:pt x="297905" y="37238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41" name="Freeform 1440"/>
                  <p:cNvSpPr/>
                  <p:nvPr/>
                </p:nvSpPr>
                <p:spPr>
                  <a:xfrm>
                    <a:off x="8130299" y="3111443"/>
                    <a:ext cx="422030" cy="504781"/>
                  </a:xfrm>
                  <a:custGeom>
                    <a:avLst/>
                    <a:gdLst>
                      <a:gd name="connsiteX0" fmla="*/ 0 w 422030"/>
                      <a:gd name="connsiteY0" fmla="*/ 0 h 504781"/>
                      <a:gd name="connsiteX1" fmla="*/ 74476 w 422030"/>
                      <a:gd name="connsiteY1" fmla="*/ 177914 h 504781"/>
                      <a:gd name="connsiteX2" fmla="*/ 231703 w 422030"/>
                      <a:gd name="connsiteY2" fmla="*/ 260666 h 504781"/>
                      <a:gd name="connsiteX3" fmla="*/ 351692 w 422030"/>
                      <a:gd name="connsiteY3" fmla="*/ 393067 h 504781"/>
                      <a:gd name="connsiteX4" fmla="*/ 422030 w 422030"/>
                      <a:gd name="connsiteY4" fmla="*/ 504781 h 504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030" h="504781">
                        <a:moveTo>
                          <a:pt x="0" y="0"/>
                        </a:moveTo>
                        <a:cubicBezTo>
                          <a:pt x="17929" y="67235"/>
                          <a:pt x="35859" y="134470"/>
                          <a:pt x="74476" y="177914"/>
                        </a:cubicBezTo>
                        <a:cubicBezTo>
                          <a:pt x="113093" y="221358"/>
                          <a:pt x="185500" y="224807"/>
                          <a:pt x="231703" y="260666"/>
                        </a:cubicBezTo>
                        <a:cubicBezTo>
                          <a:pt x="277906" y="296525"/>
                          <a:pt x="319971" y="352381"/>
                          <a:pt x="351692" y="393067"/>
                        </a:cubicBezTo>
                        <a:cubicBezTo>
                          <a:pt x="383413" y="433753"/>
                          <a:pt x="422030" y="504781"/>
                          <a:pt x="422030" y="504781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42" name="Freeform 1441"/>
                  <p:cNvSpPr/>
                  <p:nvPr/>
                </p:nvSpPr>
                <p:spPr>
                  <a:xfrm>
                    <a:off x="8204570" y="3293495"/>
                    <a:ext cx="182257" cy="343417"/>
                  </a:xfrm>
                  <a:custGeom>
                    <a:avLst/>
                    <a:gdLst>
                      <a:gd name="connsiteX0" fmla="*/ 205 w 182257"/>
                      <a:gd name="connsiteY0" fmla="*/ 0 h 343417"/>
                      <a:gd name="connsiteX1" fmla="*/ 29168 w 182257"/>
                      <a:gd name="connsiteY1" fmla="*/ 157227 h 343417"/>
                      <a:gd name="connsiteX2" fmla="*/ 182257 w 182257"/>
                      <a:gd name="connsiteY2" fmla="*/ 343417 h 34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2257" h="343417">
                        <a:moveTo>
                          <a:pt x="205" y="0"/>
                        </a:moveTo>
                        <a:cubicBezTo>
                          <a:pt x="-485" y="49995"/>
                          <a:pt x="-1174" y="99991"/>
                          <a:pt x="29168" y="157227"/>
                        </a:cubicBezTo>
                        <a:cubicBezTo>
                          <a:pt x="59510" y="214463"/>
                          <a:pt x="182257" y="343417"/>
                          <a:pt x="182257" y="34341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43" name="Freeform 1442"/>
                  <p:cNvSpPr/>
                  <p:nvPr/>
                </p:nvSpPr>
                <p:spPr>
                  <a:xfrm>
                    <a:off x="7977209" y="3078342"/>
                    <a:ext cx="144815" cy="475819"/>
                  </a:xfrm>
                  <a:custGeom>
                    <a:avLst/>
                    <a:gdLst>
                      <a:gd name="connsiteX0" fmla="*/ 0 w 144815"/>
                      <a:gd name="connsiteY0" fmla="*/ 0 h 475819"/>
                      <a:gd name="connsiteX1" fmla="*/ 53788 w 144815"/>
                      <a:gd name="connsiteY1" fmla="*/ 173777 h 475819"/>
                      <a:gd name="connsiteX2" fmla="*/ 62063 w 144815"/>
                      <a:gd name="connsiteY2" fmla="*/ 376518 h 475819"/>
                      <a:gd name="connsiteX3" fmla="*/ 144815 w 144815"/>
                      <a:gd name="connsiteY3" fmla="*/ 475819 h 475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815" h="475819">
                        <a:moveTo>
                          <a:pt x="0" y="0"/>
                        </a:moveTo>
                        <a:cubicBezTo>
                          <a:pt x="21722" y="55512"/>
                          <a:pt x="43444" y="111024"/>
                          <a:pt x="53788" y="173777"/>
                        </a:cubicBezTo>
                        <a:cubicBezTo>
                          <a:pt x="64132" y="236530"/>
                          <a:pt x="46892" y="326178"/>
                          <a:pt x="62063" y="376518"/>
                        </a:cubicBezTo>
                        <a:cubicBezTo>
                          <a:pt x="77234" y="426858"/>
                          <a:pt x="144815" y="475819"/>
                          <a:pt x="144815" y="47581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44" name="Freeform 1443"/>
                  <p:cNvSpPr/>
                  <p:nvPr/>
                </p:nvSpPr>
                <p:spPr>
                  <a:xfrm>
                    <a:off x="6053245" y="2471307"/>
                    <a:ext cx="1067490" cy="698061"/>
                  </a:xfrm>
                  <a:custGeom>
                    <a:avLst/>
                    <a:gdLst>
                      <a:gd name="connsiteX0" fmla="*/ 0 w 1067490"/>
                      <a:gd name="connsiteY0" fmla="*/ 698061 h 698061"/>
                      <a:gd name="connsiteX1" fmla="*/ 194465 w 1067490"/>
                      <a:gd name="connsiteY1" fmla="*/ 619448 h 698061"/>
                      <a:gd name="connsiteX2" fmla="*/ 302042 w 1067490"/>
                      <a:gd name="connsiteY2" fmla="*/ 503596 h 698061"/>
                      <a:gd name="connsiteX3" fmla="*/ 554433 w 1067490"/>
                      <a:gd name="connsiteY3" fmla="*/ 400157 h 698061"/>
                      <a:gd name="connsiteX4" fmla="*/ 728210 w 1067490"/>
                      <a:gd name="connsiteY4" fmla="*/ 284306 h 698061"/>
                      <a:gd name="connsiteX5" fmla="*/ 881300 w 1067490"/>
                      <a:gd name="connsiteY5" fmla="*/ 81565 h 698061"/>
                      <a:gd name="connsiteX6" fmla="*/ 984739 w 1067490"/>
                      <a:gd name="connsiteY6" fmla="*/ 2952 h 698061"/>
                      <a:gd name="connsiteX7" fmla="*/ 1067490 w 1067490"/>
                      <a:gd name="connsiteY7" fmla="*/ 15364 h 69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67490" h="698061">
                        <a:moveTo>
                          <a:pt x="0" y="698061"/>
                        </a:moveTo>
                        <a:cubicBezTo>
                          <a:pt x="72062" y="674960"/>
                          <a:pt x="144125" y="651859"/>
                          <a:pt x="194465" y="619448"/>
                        </a:cubicBezTo>
                        <a:cubicBezTo>
                          <a:pt x="244805" y="587037"/>
                          <a:pt x="242047" y="540144"/>
                          <a:pt x="302042" y="503596"/>
                        </a:cubicBezTo>
                        <a:cubicBezTo>
                          <a:pt x="362037" y="467048"/>
                          <a:pt x="483405" y="436705"/>
                          <a:pt x="554433" y="400157"/>
                        </a:cubicBezTo>
                        <a:cubicBezTo>
                          <a:pt x="625461" y="363609"/>
                          <a:pt x="673732" y="337405"/>
                          <a:pt x="728210" y="284306"/>
                        </a:cubicBezTo>
                        <a:cubicBezTo>
                          <a:pt x="782688" y="231207"/>
                          <a:pt x="838545" y="128457"/>
                          <a:pt x="881300" y="81565"/>
                        </a:cubicBezTo>
                        <a:cubicBezTo>
                          <a:pt x="924055" y="34673"/>
                          <a:pt x="953707" y="13985"/>
                          <a:pt x="984739" y="2952"/>
                        </a:cubicBezTo>
                        <a:cubicBezTo>
                          <a:pt x="1015771" y="-8081"/>
                          <a:pt x="1067490" y="15364"/>
                          <a:pt x="1067490" y="1536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45" name="Freeform 1444"/>
                  <p:cNvSpPr/>
                  <p:nvPr/>
                </p:nvSpPr>
                <p:spPr>
                  <a:xfrm>
                    <a:off x="6024282" y="2714237"/>
                    <a:ext cx="906125" cy="488232"/>
                  </a:xfrm>
                  <a:custGeom>
                    <a:avLst/>
                    <a:gdLst>
                      <a:gd name="connsiteX0" fmla="*/ 0 w 906125"/>
                      <a:gd name="connsiteY0" fmla="*/ 488232 h 488232"/>
                      <a:gd name="connsiteX1" fmla="*/ 244116 w 906125"/>
                      <a:gd name="connsiteY1" fmla="*/ 442719 h 488232"/>
                      <a:gd name="connsiteX2" fmla="*/ 405481 w 906125"/>
                      <a:gd name="connsiteY2" fmla="*/ 335142 h 488232"/>
                      <a:gd name="connsiteX3" fmla="*/ 604084 w 906125"/>
                      <a:gd name="connsiteY3" fmla="*/ 252391 h 488232"/>
                      <a:gd name="connsiteX4" fmla="*/ 732348 w 906125"/>
                      <a:gd name="connsiteY4" fmla="*/ 169640 h 488232"/>
                      <a:gd name="connsiteX5" fmla="*/ 844062 w 906125"/>
                      <a:gd name="connsiteY5" fmla="*/ 41376 h 488232"/>
                      <a:gd name="connsiteX6" fmla="*/ 906125 w 906125"/>
                      <a:gd name="connsiteY6" fmla="*/ 0 h 488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6125" h="488232">
                        <a:moveTo>
                          <a:pt x="0" y="488232"/>
                        </a:moveTo>
                        <a:cubicBezTo>
                          <a:pt x="88268" y="478233"/>
                          <a:pt x="176536" y="468234"/>
                          <a:pt x="244116" y="442719"/>
                        </a:cubicBezTo>
                        <a:cubicBezTo>
                          <a:pt x="311696" y="417204"/>
                          <a:pt x="345486" y="366863"/>
                          <a:pt x="405481" y="335142"/>
                        </a:cubicBezTo>
                        <a:cubicBezTo>
                          <a:pt x="465476" y="303421"/>
                          <a:pt x="549606" y="279975"/>
                          <a:pt x="604084" y="252391"/>
                        </a:cubicBezTo>
                        <a:cubicBezTo>
                          <a:pt x="658562" y="224807"/>
                          <a:pt x="692352" y="204809"/>
                          <a:pt x="732348" y="169640"/>
                        </a:cubicBezTo>
                        <a:cubicBezTo>
                          <a:pt x="772344" y="134471"/>
                          <a:pt x="815099" y="69649"/>
                          <a:pt x="844062" y="41376"/>
                        </a:cubicBezTo>
                        <a:cubicBezTo>
                          <a:pt x="873025" y="13103"/>
                          <a:pt x="906125" y="0"/>
                          <a:pt x="906125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46" name="Freeform 1445"/>
                  <p:cNvSpPr/>
                  <p:nvPr/>
                </p:nvSpPr>
                <p:spPr>
                  <a:xfrm>
                    <a:off x="6243573" y="2999728"/>
                    <a:ext cx="599946" cy="165502"/>
                  </a:xfrm>
                  <a:custGeom>
                    <a:avLst/>
                    <a:gdLst>
                      <a:gd name="connsiteX0" fmla="*/ 0 w 599946"/>
                      <a:gd name="connsiteY0" fmla="*/ 165502 h 165502"/>
                      <a:gd name="connsiteX1" fmla="*/ 194465 w 599946"/>
                      <a:gd name="connsiteY1" fmla="*/ 95164 h 165502"/>
                      <a:gd name="connsiteX2" fmla="*/ 310317 w 599946"/>
                      <a:gd name="connsiteY2" fmla="*/ 62063 h 165502"/>
                      <a:gd name="connsiteX3" fmla="*/ 455131 w 599946"/>
                      <a:gd name="connsiteY3" fmla="*/ 62063 h 165502"/>
                      <a:gd name="connsiteX4" fmla="*/ 599946 w 599946"/>
                      <a:gd name="connsiteY4" fmla="*/ 0 h 165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9946" h="165502">
                        <a:moveTo>
                          <a:pt x="0" y="165502"/>
                        </a:moveTo>
                        <a:cubicBezTo>
                          <a:pt x="71373" y="138953"/>
                          <a:pt x="142746" y="112404"/>
                          <a:pt x="194465" y="95164"/>
                        </a:cubicBezTo>
                        <a:cubicBezTo>
                          <a:pt x="246184" y="77924"/>
                          <a:pt x="266873" y="67580"/>
                          <a:pt x="310317" y="62063"/>
                        </a:cubicBezTo>
                        <a:cubicBezTo>
                          <a:pt x="353761" y="56546"/>
                          <a:pt x="406860" y="72407"/>
                          <a:pt x="455131" y="62063"/>
                        </a:cubicBezTo>
                        <a:cubicBezTo>
                          <a:pt x="503403" y="51719"/>
                          <a:pt x="599946" y="0"/>
                          <a:pt x="599946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447" name="Freeform 1446"/>
                  <p:cNvSpPr/>
                  <p:nvPr/>
                </p:nvSpPr>
                <p:spPr>
                  <a:xfrm>
                    <a:off x="6363562" y="3041104"/>
                    <a:ext cx="513057" cy="107577"/>
                  </a:xfrm>
                  <a:custGeom>
                    <a:avLst/>
                    <a:gdLst>
                      <a:gd name="connsiteX0" fmla="*/ 0 w 513057"/>
                      <a:gd name="connsiteY0" fmla="*/ 82751 h 107577"/>
                      <a:gd name="connsiteX1" fmla="*/ 99301 w 513057"/>
                      <a:gd name="connsiteY1" fmla="*/ 74476 h 107577"/>
                      <a:gd name="connsiteX2" fmla="*/ 186190 w 513057"/>
                      <a:gd name="connsiteY2" fmla="*/ 107577 h 107577"/>
                      <a:gd name="connsiteX3" fmla="*/ 372380 w 513057"/>
                      <a:gd name="connsiteY3" fmla="*/ 74476 h 107577"/>
                      <a:gd name="connsiteX4" fmla="*/ 513057 w 513057"/>
                      <a:gd name="connsiteY4" fmla="*/ 0 h 107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057" h="107577">
                        <a:moveTo>
                          <a:pt x="0" y="82751"/>
                        </a:moveTo>
                        <a:cubicBezTo>
                          <a:pt x="34134" y="76544"/>
                          <a:pt x="68269" y="70338"/>
                          <a:pt x="99301" y="74476"/>
                        </a:cubicBezTo>
                        <a:cubicBezTo>
                          <a:pt x="130333" y="78614"/>
                          <a:pt x="140677" y="107577"/>
                          <a:pt x="186190" y="107577"/>
                        </a:cubicBezTo>
                        <a:cubicBezTo>
                          <a:pt x="231703" y="107577"/>
                          <a:pt x="317902" y="92405"/>
                          <a:pt x="372380" y="74476"/>
                        </a:cubicBezTo>
                        <a:cubicBezTo>
                          <a:pt x="426858" y="56547"/>
                          <a:pt x="513057" y="0"/>
                          <a:pt x="513057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10" name="Group 1209"/>
              <p:cNvGrpSpPr/>
              <p:nvPr/>
            </p:nvGrpSpPr>
            <p:grpSpPr>
              <a:xfrm>
                <a:off x="6504126" y="1668564"/>
                <a:ext cx="958832" cy="958832"/>
                <a:chOff x="1749425" y="1704975"/>
                <a:chExt cx="889000" cy="889000"/>
              </a:xfrm>
            </p:grpSpPr>
            <p:sp>
              <p:nvSpPr>
                <p:cNvPr id="1406" name="Oval 1405"/>
                <p:cNvSpPr/>
                <p:nvPr/>
              </p:nvSpPr>
              <p:spPr>
                <a:xfrm>
                  <a:off x="2143125" y="1993900"/>
                  <a:ext cx="161925" cy="130175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84000">
                      <a:srgbClr val="FFB48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cxnSp>
              <p:nvCxnSpPr>
                <p:cNvPr id="1407" name="Straight Connector 1406"/>
                <p:cNvCxnSpPr/>
                <p:nvPr/>
              </p:nvCxnSpPr>
              <p:spPr>
                <a:xfrm>
                  <a:off x="1870075" y="1730375"/>
                  <a:ext cx="257175" cy="27622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08" name="Straight Connector 1407"/>
                <p:cNvCxnSpPr/>
                <p:nvPr/>
              </p:nvCxnSpPr>
              <p:spPr>
                <a:xfrm>
                  <a:off x="1749425" y="1911350"/>
                  <a:ext cx="361950" cy="13970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09" name="Straight Connector 1408"/>
                <p:cNvCxnSpPr/>
                <p:nvPr/>
              </p:nvCxnSpPr>
              <p:spPr>
                <a:xfrm flipV="1">
                  <a:off x="1771650" y="2082800"/>
                  <a:ext cx="336550" cy="317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0" name="Straight Connector 1409"/>
                <p:cNvCxnSpPr/>
                <p:nvPr/>
              </p:nvCxnSpPr>
              <p:spPr>
                <a:xfrm flipV="1">
                  <a:off x="1793875" y="2117726"/>
                  <a:ext cx="336550" cy="92074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1" name="Straight Connector 1410"/>
                <p:cNvCxnSpPr/>
                <p:nvPr/>
              </p:nvCxnSpPr>
              <p:spPr>
                <a:xfrm flipV="1">
                  <a:off x="1841500" y="2149475"/>
                  <a:ext cx="314325" cy="22542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2" name="Straight Connector 1411"/>
                <p:cNvCxnSpPr/>
                <p:nvPr/>
              </p:nvCxnSpPr>
              <p:spPr>
                <a:xfrm flipV="1">
                  <a:off x="2047875" y="2155825"/>
                  <a:ext cx="139700" cy="27305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3" name="Straight Connector 1412"/>
                <p:cNvCxnSpPr/>
                <p:nvPr/>
              </p:nvCxnSpPr>
              <p:spPr>
                <a:xfrm flipV="1">
                  <a:off x="2174875" y="2155826"/>
                  <a:ext cx="47625" cy="438149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4" name="Straight Connector 1413"/>
                <p:cNvCxnSpPr/>
                <p:nvPr/>
              </p:nvCxnSpPr>
              <p:spPr>
                <a:xfrm flipH="1" flipV="1">
                  <a:off x="2254250" y="2168526"/>
                  <a:ext cx="142875" cy="330199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5" name="Straight Connector 1414"/>
                <p:cNvCxnSpPr/>
                <p:nvPr/>
              </p:nvCxnSpPr>
              <p:spPr>
                <a:xfrm flipH="1" flipV="1">
                  <a:off x="2279651" y="2143126"/>
                  <a:ext cx="206374" cy="238124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6" name="Straight Connector 1415"/>
                <p:cNvCxnSpPr/>
                <p:nvPr/>
              </p:nvCxnSpPr>
              <p:spPr>
                <a:xfrm flipH="1" flipV="1">
                  <a:off x="2320925" y="2120900"/>
                  <a:ext cx="254000" cy="15875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7" name="Straight Connector 1416"/>
                <p:cNvCxnSpPr/>
                <p:nvPr/>
              </p:nvCxnSpPr>
              <p:spPr>
                <a:xfrm flipH="1" flipV="1">
                  <a:off x="2336800" y="2095500"/>
                  <a:ext cx="292100" cy="5397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8" name="Straight Connector 1417"/>
                <p:cNvCxnSpPr/>
                <p:nvPr/>
              </p:nvCxnSpPr>
              <p:spPr>
                <a:xfrm flipH="1">
                  <a:off x="2336800" y="2019300"/>
                  <a:ext cx="200025" cy="44451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9" name="Straight Connector 1418"/>
                <p:cNvCxnSpPr/>
                <p:nvPr/>
              </p:nvCxnSpPr>
              <p:spPr>
                <a:xfrm flipH="1">
                  <a:off x="2336801" y="1803400"/>
                  <a:ext cx="301624" cy="21907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20" name="Straight Connector 1419"/>
                <p:cNvCxnSpPr/>
                <p:nvPr/>
              </p:nvCxnSpPr>
              <p:spPr>
                <a:xfrm flipH="1">
                  <a:off x="2301876" y="1717675"/>
                  <a:ext cx="142874" cy="273051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21" name="Straight Connector 1420"/>
                <p:cNvCxnSpPr/>
                <p:nvPr/>
              </p:nvCxnSpPr>
              <p:spPr>
                <a:xfrm flipH="1">
                  <a:off x="2257426" y="1704975"/>
                  <a:ext cx="41274" cy="25717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22" name="Straight Connector 1421"/>
                <p:cNvCxnSpPr/>
                <p:nvPr/>
              </p:nvCxnSpPr>
              <p:spPr>
                <a:xfrm>
                  <a:off x="2190750" y="1714500"/>
                  <a:ext cx="19051" cy="24447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23" name="Straight Connector 1422"/>
                <p:cNvCxnSpPr/>
                <p:nvPr/>
              </p:nvCxnSpPr>
              <p:spPr>
                <a:xfrm>
                  <a:off x="2070100" y="1711325"/>
                  <a:ext cx="92076" cy="260351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11" name="Group 1210"/>
              <p:cNvGrpSpPr/>
              <p:nvPr/>
            </p:nvGrpSpPr>
            <p:grpSpPr>
              <a:xfrm>
                <a:off x="6698788" y="1369530"/>
                <a:ext cx="421511" cy="311247"/>
                <a:chOff x="3068049" y="1348078"/>
                <a:chExt cx="2019319" cy="1492932"/>
              </a:xfrm>
            </p:grpSpPr>
            <p:sp>
              <p:nvSpPr>
                <p:cNvPr id="1360" name="Oval 1359"/>
                <p:cNvSpPr/>
                <p:nvPr/>
              </p:nvSpPr>
              <p:spPr>
                <a:xfrm rot="19025176">
                  <a:off x="3387011" y="1708814"/>
                  <a:ext cx="757479" cy="4842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61" name="Freeform 1360"/>
                <p:cNvSpPr/>
                <p:nvPr/>
              </p:nvSpPr>
              <p:spPr>
                <a:xfrm>
                  <a:off x="3068049" y="1348078"/>
                  <a:ext cx="2019319" cy="1349256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62" name="Oval 1361"/>
                <p:cNvSpPr/>
                <p:nvPr/>
              </p:nvSpPr>
              <p:spPr>
                <a:xfrm rot="11110558">
                  <a:off x="3894702" y="2139773"/>
                  <a:ext cx="474021" cy="384602"/>
                </a:xfrm>
                <a:prstGeom prst="ellipse">
                  <a:avLst/>
                </a:prstGeom>
                <a:solidFill>
                  <a:sysClr val="windowText" lastClr="000000">
                    <a:lumMod val="60000"/>
                    <a:lumOff val="40000"/>
                  </a:sysClr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63" name="Oval 1362"/>
                <p:cNvSpPr/>
                <p:nvPr/>
              </p:nvSpPr>
              <p:spPr>
                <a:xfrm rot="11110558">
                  <a:off x="3920064" y="2158893"/>
                  <a:ext cx="426893" cy="3463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Text" lastClr="000000">
                        <a:lumMod val="20000"/>
                        <a:lumOff val="80000"/>
                      </a:sysClr>
                    </a:gs>
                    <a:gs pos="84000">
                      <a:srgbClr val="4472C4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64" name="Oval 1363"/>
                <p:cNvSpPr/>
                <p:nvPr/>
              </p:nvSpPr>
              <p:spPr>
                <a:xfrm rot="11110558">
                  <a:off x="4037058" y="2250926"/>
                  <a:ext cx="199149" cy="171418"/>
                </a:xfrm>
                <a:prstGeom prst="ellipse">
                  <a:avLst/>
                </a:prstGeom>
                <a:solidFill>
                  <a:srgbClr val="E7E6E6">
                    <a:lumMod val="10000"/>
                  </a:srgbClr>
                </a:soli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65" name="Oval 1364"/>
                <p:cNvSpPr/>
                <p:nvPr/>
              </p:nvSpPr>
              <p:spPr>
                <a:xfrm rot="13500000">
                  <a:off x="4360323" y="1857036"/>
                  <a:ext cx="401370" cy="304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/>
                    </a:gs>
                    <a:gs pos="84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66" name="Freeform 1365"/>
                <p:cNvSpPr/>
                <p:nvPr/>
              </p:nvSpPr>
              <p:spPr>
                <a:xfrm>
                  <a:off x="4458297" y="1924897"/>
                  <a:ext cx="243850" cy="240636"/>
                </a:xfrm>
                <a:custGeom>
                  <a:avLst/>
                  <a:gdLst>
                    <a:gd name="connsiteX0" fmla="*/ 0 w 438652"/>
                    <a:gd name="connsiteY0" fmla="*/ 190502 h 454741"/>
                    <a:gd name="connsiteX1" fmla="*/ 82550 w 438652"/>
                    <a:gd name="connsiteY1" fmla="*/ 15877 h 454741"/>
                    <a:gd name="connsiteX2" fmla="*/ 292100 w 438652"/>
                    <a:gd name="connsiteY2" fmla="*/ 28577 h 454741"/>
                    <a:gd name="connsiteX3" fmla="*/ 431800 w 438652"/>
                    <a:gd name="connsiteY3" fmla="*/ 196852 h 454741"/>
                    <a:gd name="connsiteX4" fmla="*/ 403225 w 438652"/>
                    <a:gd name="connsiteY4" fmla="*/ 396877 h 454741"/>
                    <a:gd name="connsiteX5" fmla="*/ 282575 w 438652"/>
                    <a:gd name="connsiteY5" fmla="*/ 454027 h 454741"/>
                    <a:gd name="connsiteX6" fmla="*/ 149225 w 438652"/>
                    <a:gd name="connsiteY6" fmla="*/ 368302 h 454741"/>
                    <a:gd name="connsiteX7" fmla="*/ 107950 w 438652"/>
                    <a:gd name="connsiteY7" fmla="*/ 257177 h 454741"/>
                    <a:gd name="connsiteX8" fmla="*/ 177800 w 438652"/>
                    <a:gd name="connsiteY8" fmla="*/ 165102 h 454741"/>
                    <a:gd name="connsiteX9" fmla="*/ 301625 w 438652"/>
                    <a:gd name="connsiteY9" fmla="*/ 187327 h 454741"/>
                    <a:gd name="connsiteX10" fmla="*/ 317500 w 438652"/>
                    <a:gd name="connsiteY10" fmla="*/ 285752 h 454741"/>
                    <a:gd name="connsiteX11" fmla="*/ 295275 w 438652"/>
                    <a:gd name="connsiteY11" fmla="*/ 342902 h 454741"/>
                    <a:gd name="connsiteX0" fmla="*/ 0 w 438652"/>
                    <a:gd name="connsiteY0" fmla="*/ 180487 h 444726"/>
                    <a:gd name="connsiteX1" fmla="*/ 98894 w 438652"/>
                    <a:gd name="connsiteY1" fmla="*/ 22458 h 444726"/>
                    <a:gd name="connsiteX2" fmla="*/ 292100 w 438652"/>
                    <a:gd name="connsiteY2" fmla="*/ 18562 h 444726"/>
                    <a:gd name="connsiteX3" fmla="*/ 431800 w 438652"/>
                    <a:gd name="connsiteY3" fmla="*/ 186837 h 444726"/>
                    <a:gd name="connsiteX4" fmla="*/ 403225 w 438652"/>
                    <a:gd name="connsiteY4" fmla="*/ 386862 h 444726"/>
                    <a:gd name="connsiteX5" fmla="*/ 282575 w 438652"/>
                    <a:gd name="connsiteY5" fmla="*/ 444012 h 444726"/>
                    <a:gd name="connsiteX6" fmla="*/ 149225 w 438652"/>
                    <a:gd name="connsiteY6" fmla="*/ 358287 h 444726"/>
                    <a:gd name="connsiteX7" fmla="*/ 107950 w 438652"/>
                    <a:gd name="connsiteY7" fmla="*/ 247162 h 444726"/>
                    <a:gd name="connsiteX8" fmla="*/ 177800 w 438652"/>
                    <a:gd name="connsiteY8" fmla="*/ 155087 h 444726"/>
                    <a:gd name="connsiteX9" fmla="*/ 301625 w 438652"/>
                    <a:gd name="connsiteY9" fmla="*/ 177312 h 444726"/>
                    <a:gd name="connsiteX10" fmla="*/ 317500 w 438652"/>
                    <a:gd name="connsiteY10" fmla="*/ 275737 h 444726"/>
                    <a:gd name="connsiteX11" fmla="*/ 295275 w 438652"/>
                    <a:gd name="connsiteY11" fmla="*/ 332887 h 444726"/>
                    <a:gd name="connsiteX0" fmla="*/ 0 w 442881"/>
                    <a:gd name="connsiteY0" fmla="*/ 180487 h 444726"/>
                    <a:gd name="connsiteX1" fmla="*/ 98894 w 442881"/>
                    <a:gd name="connsiteY1" fmla="*/ 22458 h 444726"/>
                    <a:gd name="connsiteX2" fmla="*/ 292100 w 442881"/>
                    <a:gd name="connsiteY2" fmla="*/ 18562 h 444726"/>
                    <a:gd name="connsiteX3" fmla="*/ 431800 w 442881"/>
                    <a:gd name="connsiteY3" fmla="*/ 186837 h 444726"/>
                    <a:gd name="connsiteX4" fmla="*/ 403225 w 442881"/>
                    <a:gd name="connsiteY4" fmla="*/ 386862 h 444726"/>
                    <a:gd name="connsiteX5" fmla="*/ 282575 w 442881"/>
                    <a:gd name="connsiteY5" fmla="*/ 444012 h 444726"/>
                    <a:gd name="connsiteX6" fmla="*/ 149225 w 442881"/>
                    <a:gd name="connsiteY6" fmla="*/ 358287 h 444726"/>
                    <a:gd name="connsiteX7" fmla="*/ 107950 w 442881"/>
                    <a:gd name="connsiteY7" fmla="*/ 247162 h 444726"/>
                    <a:gd name="connsiteX8" fmla="*/ 177800 w 442881"/>
                    <a:gd name="connsiteY8" fmla="*/ 155087 h 444726"/>
                    <a:gd name="connsiteX9" fmla="*/ 301625 w 442881"/>
                    <a:gd name="connsiteY9" fmla="*/ 177312 h 444726"/>
                    <a:gd name="connsiteX10" fmla="*/ 317500 w 442881"/>
                    <a:gd name="connsiteY10" fmla="*/ 275737 h 444726"/>
                    <a:gd name="connsiteX11" fmla="*/ 295275 w 442881"/>
                    <a:gd name="connsiteY11" fmla="*/ 332887 h 444726"/>
                    <a:gd name="connsiteX0" fmla="*/ 0 w 443352"/>
                    <a:gd name="connsiteY0" fmla="*/ 180487 h 444726"/>
                    <a:gd name="connsiteX1" fmla="*/ 98894 w 443352"/>
                    <a:gd name="connsiteY1" fmla="*/ 22458 h 444726"/>
                    <a:gd name="connsiteX2" fmla="*/ 292100 w 443352"/>
                    <a:gd name="connsiteY2" fmla="*/ 18562 h 444726"/>
                    <a:gd name="connsiteX3" fmla="*/ 431800 w 443352"/>
                    <a:gd name="connsiteY3" fmla="*/ 186837 h 444726"/>
                    <a:gd name="connsiteX4" fmla="*/ 403225 w 443352"/>
                    <a:gd name="connsiteY4" fmla="*/ 386862 h 444726"/>
                    <a:gd name="connsiteX5" fmla="*/ 266231 w 443352"/>
                    <a:gd name="connsiteY5" fmla="*/ 444012 h 444726"/>
                    <a:gd name="connsiteX6" fmla="*/ 149225 w 443352"/>
                    <a:gd name="connsiteY6" fmla="*/ 358287 h 444726"/>
                    <a:gd name="connsiteX7" fmla="*/ 107950 w 443352"/>
                    <a:gd name="connsiteY7" fmla="*/ 247162 h 444726"/>
                    <a:gd name="connsiteX8" fmla="*/ 177800 w 443352"/>
                    <a:gd name="connsiteY8" fmla="*/ 155087 h 444726"/>
                    <a:gd name="connsiteX9" fmla="*/ 301625 w 443352"/>
                    <a:gd name="connsiteY9" fmla="*/ 177312 h 444726"/>
                    <a:gd name="connsiteX10" fmla="*/ 317500 w 443352"/>
                    <a:gd name="connsiteY10" fmla="*/ 275737 h 444726"/>
                    <a:gd name="connsiteX11" fmla="*/ 295275 w 443352"/>
                    <a:gd name="connsiteY11" fmla="*/ 332887 h 444726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07950 w 443351"/>
                    <a:gd name="connsiteY7" fmla="*/ 247162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3351" h="444261">
                      <a:moveTo>
                        <a:pt x="0" y="180487"/>
                      </a:moveTo>
                      <a:cubicBezTo>
                        <a:pt x="16933" y="106668"/>
                        <a:pt x="50211" y="49445"/>
                        <a:pt x="98894" y="22458"/>
                      </a:cubicBezTo>
                      <a:cubicBezTo>
                        <a:pt x="147577" y="-4530"/>
                        <a:pt x="236616" y="-8835"/>
                        <a:pt x="292100" y="18562"/>
                      </a:cubicBezTo>
                      <a:cubicBezTo>
                        <a:pt x="347584" y="45959"/>
                        <a:pt x="403472" y="95580"/>
                        <a:pt x="431800" y="186837"/>
                      </a:cubicBezTo>
                      <a:cubicBezTo>
                        <a:pt x="460128" y="278094"/>
                        <a:pt x="430820" y="344000"/>
                        <a:pt x="403225" y="386862"/>
                      </a:cubicBezTo>
                      <a:cubicBezTo>
                        <a:pt x="375630" y="429724"/>
                        <a:pt x="308564" y="446562"/>
                        <a:pt x="266231" y="444012"/>
                      </a:cubicBezTo>
                      <a:cubicBezTo>
                        <a:pt x="223898" y="441462"/>
                        <a:pt x="173426" y="403819"/>
                        <a:pt x="149225" y="371564"/>
                      </a:cubicBezTo>
                      <a:cubicBezTo>
                        <a:pt x="125024" y="339309"/>
                        <a:pt x="113540" y="284901"/>
                        <a:pt x="121026" y="250481"/>
                      </a:cubicBezTo>
                      <a:cubicBezTo>
                        <a:pt x="128512" y="216061"/>
                        <a:pt x="164044" y="177240"/>
                        <a:pt x="194144" y="165045"/>
                      </a:cubicBezTo>
                      <a:cubicBezTo>
                        <a:pt x="224244" y="152850"/>
                        <a:pt x="264722" y="148352"/>
                        <a:pt x="301625" y="177312"/>
                      </a:cubicBezTo>
                      <a:cubicBezTo>
                        <a:pt x="338528" y="206272"/>
                        <a:pt x="343075" y="239296"/>
                        <a:pt x="337113" y="279056"/>
                      </a:cubicBezTo>
                      <a:cubicBezTo>
                        <a:pt x="331151" y="318816"/>
                        <a:pt x="305081" y="356122"/>
                        <a:pt x="305081" y="356122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367" name="Group 1366"/>
                <p:cNvGrpSpPr/>
                <p:nvPr/>
              </p:nvGrpSpPr>
              <p:grpSpPr>
                <a:xfrm>
                  <a:off x="3814009" y="2323103"/>
                  <a:ext cx="646439" cy="517907"/>
                  <a:chOff x="3814009" y="2323103"/>
                  <a:chExt cx="646439" cy="517907"/>
                </a:xfrm>
              </p:grpSpPr>
              <p:grpSp>
                <p:nvGrpSpPr>
                  <p:cNvPr id="1368" name="Group 1367"/>
                  <p:cNvGrpSpPr/>
                  <p:nvPr/>
                </p:nvGrpSpPr>
                <p:grpSpPr>
                  <a:xfrm rot="4500000">
                    <a:off x="3828342" y="2313652"/>
                    <a:ext cx="454837" cy="483503"/>
                    <a:chOff x="4253748" y="3006735"/>
                    <a:chExt cx="172629" cy="183509"/>
                  </a:xfrm>
                </p:grpSpPr>
                <p:sp>
                  <p:nvSpPr>
                    <p:cNvPr id="1387" name="Oval 1386"/>
                    <p:cNvSpPr/>
                    <p:nvPr/>
                  </p:nvSpPr>
                  <p:spPr>
                    <a:xfrm>
                      <a:off x="4279770" y="3166641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88" name="Oval 1387"/>
                    <p:cNvSpPr/>
                    <p:nvPr/>
                  </p:nvSpPr>
                  <p:spPr>
                    <a:xfrm>
                      <a:off x="4331960" y="300673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89" name="Oval 1388"/>
                    <p:cNvSpPr/>
                    <p:nvPr/>
                  </p:nvSpPr>
                  <p:spPr>
                    <a:xfrm>
                      <a:off x="4356366" y="30574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90" name="Oval 1389"/>
                    <p:cNvSpPr/>
                    <p:nvPr/>
                  </p:nvSpPr>
                  <p:spPr>
                    <a:xfrm>
                      <a:off x="4347465" y="308255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91" name="Oval 1390"/>
                    <p:cNvSpPr/>
                    <p:nvPr/>
                  </p:nvSpPr>
                  <p:spPr>
                    <a:xfrm>
                      <a:off x="4332001" y="305965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92" name="Oval 1391"/>
                    <p:cNvSpPr/>
                    <p:nvPr/>
                  </p:nvSpPr>
                  <p:spPr>
                    <a:xfrm>
                      <a:off x="4404541" y="313086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93" name="Oval 1392"/>
                    <p:cNvSpPr/>
                    <p:nvPr/>
                  </p:nvSpPr>
                  <p:spPr>
                    <a:xfrm>
                      <a:off x="4384637" y="311614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94" name="Oval 1393"/>
                    <p:cNvSpPr/>
                    <p:nvPr/>
                  </p:nvSpPr>
                  <p:spPr>
                    <a:xfrm>
                      <a:off x="4362091" y="3103389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95" name="Oval 1394"/>
                    <p:cNvSpPr/>
                    <p:nvPr/>
                  </p:nvSpPr>
                  <p:spPr>
                    <a:xfrm>
                      <a:off x="4351173" y="312727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96" name="Oval 1395"/>
                    <p:cNvSpPr/>
                    <p:nvPr/>
                  </p:nvSpPr>
                  <p:spPr>
                    <a:xfrm>
                      <a:off x="4371465" y="314752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97" name="Oval 1396"/>
                    <p:cNvSpPr/>
                    <p:nvPr/>
                  </p:nvSpPr>
                  <p:spPr>
                    <a:xfrm>
                      <a:off x="4320792" y="308734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98" name="Oval 1397"/>
                    <p:cNvSpPr/>
                    <p:nvPr/>
                  </p:nvSpPr>
                  <p:spPr>
                    <a:xfrm>
                      <a:off x="4306894" y="31129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99" name="Oval 1398"/>
                    <p:cNvSpPr/>
                    <p:nvPr/>
                  </p:nvSpPr>
                  <p:spPr>
                    <a:xfrm>
                      <a:off x="4334698" y="311051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400" name="Oval 1399"/>
                    <p:cNvSpPr/>
                    <p:nvPr/>
                  </p:nvSpPr>
                  <p:spPr>
                    <a:xfrm>
                      <a:off x="4340688" y="315147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401" name="Oval 1400"/>
                    <p:cNvSpPr/>
                    <p:nvPr/>
                  </p:nvSpPr>
                  <p:spPr>
                    <a:xfrm>
                      <a:off x="4308153" y="3137894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402" name="Oval 1401"/>
                    <p:cNvSpPr/>
                    <p:nvPr/>
                  </p:nvSpPr>
                  <p:spPr>
                    <a:xfrm>
                      <a:off x="4281337" y="312866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403" name="Oval 1402"/>
                    <p:cNvSpPr/>
                    <p:nvPr/>
                  </p:nvSpPr>
                  <p:spPr>
                    <a:xfrm>
                      <a:off x="4340373" y="303095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404" name="Oval 1403"/>
                    <p:cNvSpPr/>
                    <p:nvPr/>
                  </p:nvSpPr>
                  <p:spPr>
                    <a:xfrm>
                      <a:off x="4253748" y="313625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405" name="Oval 1404"/>
                    <p:cNvSpPr/>
                    <p:nvPr/>
                  </p:nvSpPr>
                  <p:spPr>
                    <a:xfrm>
                      <a:off x="4314948" y="316840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  <p:sp>
                <p:nvSpPr>
                  <p:cNvPr id="1369" name="Oval 1368"/>
                  <p:cNvSpPr/>
                  <p:nvPr/>
                </p:nvSpPr>
                <p:spPr>
                  <a:xfrm rot="4500000">
                    <a:off x="4294967" y="24405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70" name="Oval 1369"/>
                  <p:cNvSpPr/>
                  <p:nvPr/>
                </p:nvSpPr>
                <p:spPr>
                  <a:xfrm rot="4500000">
                    <a:off x="4342593" y="23993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71" name="Oval 1370"/>
                  <p:cNvSpPr/>
                  <p:nvPr/>
                </p:nvSpPr>
                <p:spPr>
                  <a:xfrm rot="4500000">
                    <a:off x="4361642" y="2323103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72" name="Oval 1371"/>
                  <p:cNvSpPr/>
                  <p:nvPr/>
                </p:nvSpPr>
                <p:spPr>
                  <a:xfrm rot="4500000">
                    <a:off x="4323542" y="25136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73" name="Oval 1372"/>
                  <p:cNvSpPr/>
                  <p:nvPr/>
                </p:nvSpPr>
                <p:spPr>
                  <a:xfrm rot="4500000">
                    <a:off x="4237816" y="25548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74" name="Oval 1373"/>
                  <p:cNvSpPr/>
                  <p:nvPr/>
                </p:nvSpPr>
                <p:spPr>
                  <a:xfrm rot="4500000">
                    <a:off x="4402915" y="249772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75" name="Oval 1374"/>
                  <p:cNvSpPr/>
                  <p:nvPr/>
                </p:nvSpPr>
                <p:spPr>
                  <a:xfrm rot="4500000">
                    <a:off x="4377514" y="2596152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76" name="Oval 1375"/>
                  <p:cNvSpPr/>
                  <p:nvPr/>
                </p:nvSpPr>
                <p:spPr>
                  <a:xfrm rot="4500000">
                    <a:off x="4307663" y="25802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77" name="Oval 1376"/>
                  <p:cNvSpPr/>
                  <p:nvPr/>
                </p:nvSpPr>
                <p:spPr>
                  <a:xfrm rot="4500000">
                    <a:off x="4069537" y="26437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78" name="Oval 1377"/>
                  <p:cNvSpPr/>
                  <p:nvPr/>
                </p:nvSpPr>
                <p:spPr>
                  <a:xfrm rot="4500000">
                    <a:off x="4187013" y="26056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79" name="Oval 1378"/>
                  <p:cNvSpPr/>
                  <p:nvPr/>
                </p:nvSpPr>
                <p:spPr>
                  <a:xfrm rot="4500000">
                    <a:off x="4256862" y="26310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80" name="Oval 1379"/>
                  <p:cNvSpPr/>
                  <p:nvPr/>
                </p:nvSpPr>
                <p:spPr>
                  <a:xfrm rot="4500000">
                    <a:off x="4263212" y="270092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81" name="Oval 1380"/>
                  <p:cNvSpPr/>
                  <p:nvPr/>
                </p:nvSpPr>
                <p:spPr>
                  <a:xfrm rot="4500000">
                    <a:off x="4288613" y="277395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82" name="Oval 1381"/>
                  <p:cNvSpPr/>
                  <p:nvPr/>
                </p:nvSpPr>
                <p:spPr>
                  <a:xfrm rot="4500000">
                    <a:off x="4136211" y="26533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83" name="Oval 1382"/>
                  <p:cNvSpPr/>
                  <p:nvPr/>
                </p:nvSpPr>
                <p:spPr>
                  <a:xfrm rot="4500000">
                    <a:off x="4050486" y="2735850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84" name="Oval 1383"/>
                  <p:cNvSpPr/>
                  <p:nvPr/>
                </p:nvSpPr>
                <p:spPr>
                  <a:xfrm rot="4500000">
                    <a:off x="4113985" y="27168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85" name="Oval 1384"/>
                  <p:cNvSpPr/>
                  <p:nvPr/>
                </p:nvSpPr>
                <p:spPr>
                  <a:xfrm rot="4500000">
                    <a:off x="4196535" y="2719976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86" name="Oval 1385"/>
                  <p:cNvSpPr/>
                  <p:nvPr/>
                </p:nvSpPr>
                <p:spPr>
                  <a:xfrm rot="4500000">
                    <a:off x="4158434" y="27834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12" name="Group 1211"/>
              <p:cNvGrpSpPr/>
              <p:nvPr/>
            </p:nvGrpSpPr>
            <p:grpSpPr>
              <a:xfrm>
                <a:off x="6047829" y="1864411"/>
                <a:ext cx="421511" cy="311247"/>
                <a:chOff x="3068049" y="1348078"/>
                <a:chExt cx="2019319" cy="1492932"/>
              </a:xfrm>
            </p:grpSpPr>
            <p:sp>
              <p:nvSpPr>
                <p:cNvPr id="1314" name="Oval 1313"/>
                <p:cNvSpPr/>
                <p:nvPr/>
              </p:nvSpPr>
              <p:spPr>
                <a:xfrm rot="19025176">
                  <a:off x="3387011" y="1708814"/>
                  <a:ext cx="757479" cy="4842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15" name="Freeform 1314"/>
                <p:cNvSpPr/>
                <p:nvPr/>
              </p:nvSpPr>
              <p:spPr>
                <a:xfrm>
                  <a:off x="3068049" y="1348078"/>
                  <a:ext cx="2019319" cy="1349255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16" name="Oval 1315"/>
                <p:cNvSpPr/>
                <p:nvPr/>
              </p:nvSpPr>
              <p:spPr>
                <a:xfrm rot="11110558">
                  <a:off x="3894702" y="2139773"/>
                  <a:ext cx="474021" cy="384602"/>
                </a:xfrm>
                <a:prstGeom prst="ellipse">
                  <a:avLst/>
                </a:prstGeom>
                <a:solidFill>
                  <a:sysClr val="windowText" lastClr="000000">
                    <a:lumMod val="60000"/>
                    <a:lumOff val="40000"/>
                  </a:sysClr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17" name="Oval 1316"/>
                <p:cNvSpPr/>
                <p:nvPr/>
              </p:nvSpPr>
              <p:spPr>
                <a:xfrm rot="11110558">
                  <a:off x="3920064" y="2158893"/>
                  <a:ext cx="426893" cy="3463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Text" lastClr="000000">
                        <a:lumMod val="20000"/>
                        <a:lumOff val="80000"/>
                      </a:sysClr>
                    </a:gs>
                    <a:gs pos="84000">
                      <a:srgbClr val="4472C4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18" name="Oval 1317"/>
                <p:cNvSpPr/>
                <p:nvPr/>
              </p:nvSpPr>
              <p:spPr>
                <a:xfrm rot="11110558">
                  <a:off x="4037058" y="2250926"/>
                  <a:ext cx="199149" cy="171418"/>
                </a:xfrm>
                <a:prstGeom prst="ellipse">
                  <a:avLst/>
                </a:prstGeom>
                <a:solidFill>
                  <a:srgbClr val="E7E6E6">
                    <a:lumMod val="10000"/>
                  </a:srgbClr>
                </a:soli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19" name="Oval 1318"/>
                <p:cNvSpPr/>
                <p:nvPr/>
              </p:nvSpPr>
              <p:spPr>
                <a:xfrm rot="13500000">
                  <a:off x="4360323" y="1857036"/>
                  <a:ext cx="401370" cy="304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/>
                    </a:gs>
                    <a:gs pos="84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320" name="Freeform 1319"/>
                <p:cNvSpPr/>
                <p:nvPr/>
              </p:nvSpPr>
              <p:spPr>
                <a:xfrm>
                  <a:off x="4458297" y="1924897"/>
                  <a:ext cx="243850" cy="240636"/>
                </a:xfrm>
                <a:custGeom>
                  <a:avLst/>
                  <a:gdLst>
                    <a:gd name="connsiteX0" fmla="*/ 0 w 438652"/>
                    <a:gd name="connsiteY0" fmla="*/ 190502 h 454741"/>
                    <a:gd name="connsiteX1" fmla="*/ 82550 w 438652"/>
                    <a:gd name="connsiteY1" fmla="*/ 15877 h 454741"/>
                    <a:gd name="connsiteX2" fmla="*/ 292100 w 438652"/>
                    <a:gd name="connsiteY2" fmla="*/ 28577 h 454741"/>
                    <a:gd name="connsiteX3" fmla="*/ 431800 w 438652"/>
                    <a:gd name="connsiteY3" fmla="*/ 196852 h 454741"/>
                    <a:gd name="connsiteX4" fmla="*/ 403225 w 438652"/>
                    <a:gd name="connsiteY4" fmla="*/ 396877 h 454741"/>
                    <a:gd name="connsiteX5" fmla="*/ 282575 w 438652"/>
                    <a:gd name="connsiteY5" fmla="*/ 454027 h 454741"/>
                    <a:gd name="connsiteX6" fmla="*/ 149225 w 438652"/>
                    <a:gd name="connsiteY6" fmla="*/ 368302 h 454741"/>
                    <a:gd name="connsiteX7" fmla="*/ 107950 w 438652"/>
                    <a:gd name="connsiteY7" fmla="*/ 257177 h 454741"/>
                    <a:gd name="connsiteX8" fmla="*/ 177800 w 438652"/>
                    <a:gd name="connsiteY8" fmla="*/ 165102 h 454741"/>
                    <a:gd name="connsiteX9" fmla="*/ 301625 w 438652"/>
                    <a:gd name="connsiteY9" fmla="*/ 187327 h 454741"/>
                    <a:gd name="connsiteX10" fmla="*/ 317500 w 438652"/>
                    <a:gd name="connsiteY10" fmla="*/ 285752 h 454741"/>
                    <a:gd name="connsiteX11" fmla="*/ 295275 w 438652"/>
                    <a:gd name="connsiteY11" fmla="*/ 342902 h 454741"/>
                    <a:gd name="connsiteX0" fmla="*/ 0 w 438652"/>
                    <a:gd name="connsiteY0" fmla="*/ 180487 h 444726"/>
                    <a:gd name="connsiteX1" fmla="*/ 98894 w 438652"/>
                    <a:gd name="connsiteY1" fmla="*/ 22458 h 444726"/>
                    <a:gd name="connsiteX2" fmla="*/ 292100 w 438652"/>
                    <a:gd name="connsiteY2" fmla="*/ 18562 h 444726"/>
                    <a:gd name="connsiteX3" fmla="*/ 431800 w 438652"/>
                    <a:gd name="connsiteY3" fmla="*/ 186837 h 444726"/>
                    <a:gd name="connsiteX4" fmla="*/ 403225 w 438652"/>
                    <a:gd name="connsiteY4" fmla="*/ 386862 h 444726"/>
                    <a:gd name="connsiteX5" fmla="*/ 282575 w 438652"/>
                    <a:gd name="connsiteY5" fmla="*/ 444012 h 444726"/>
                    <a:gd name="connsiteX6" fmla="*/ 149225 w 438652"/>
                    <a:gd name="connsiteY6" fmla="*/ 358287 h 444726"/>
                    <a:gd name="connsiteX7" fmla="*/ 107950 w 438652"/>
                    <a:gd name="connsiteY7" fmla="*/ 247162 h 444726"/>
                    <a:gd name="connsiteX8" fmla="*/ 177800 w 438652"/>
                    <a:gd name="connsiteY8" fmla="*/ 155087 h 444726"/>
                    <a:gd name="connsiteX9" fmla="*/ 301625 w 438652"/>
                    <a:gd name="connsiteY9" fmla="*/ 177312 h 444726"/>
                    <a:gd name="connsiteX10" fmla="*/ 317500 w 438652"/>
                    <a:gd name="connsiteY10" fmla="*/ 275737 h 444726"/>
                    <a:gd name="connsiteX11" fmla="*/ 295275 w 438652"/>
                    <a:gd name="connsiteY11" fmla="*/ 332887 h 444726"/>
                    <a:gd name="connsiteX0" fmla="*/ 0 w 442881"/>
                    <a:gd name="connsiteY0" fmla="*/ 180487 h 444726"/>
                    <a:gd name="connsiteX1" fmla="*/ 98894 w 442881"/>
                    <a:gd name="connsiteY1" fmla="*/ 22458 h 444726"/>
                    <a:gd name="connsiteX2" fmla="*/ 292100 w 442881"/>
                    <a:gd name="connsiteY2" fmla="*/ 18562 h 444726"/>
                    <a:gd name="connsiteX3" fmla="*/ 431800 w 442881"/>
                    <a:gd name="connsiteY3" fmla="*/ 186837 h 444726"/>
                    <a:gd name="connsiteX4" fmla="*/ 403225 w 442881"/>
                    <a:gd name="connsiteY4" fmla="*/ 386862 h 444726"/>
                    <a:gd name="connsiteX5" fmla="*/ 282575 w 442881"/>
                    <a:gd name="connsiteY5" fmla="*/ 444012 h 444726"/>
                    <a:gd name="connsiteX6" fmla="*/ 149225 w 442881"/>
                    <a:gd name="connsiteY6" fmla="*/ 358287 h 444726"/>
                    <a:gd name="connsiteX7" fmla="*/ 107950 w 442881"/>
                    <a:gd name="connsiteY7" fmla="*/ 247162 h 444726"/>
                    <a:gd name="connsiteX8" fmla="*/ 177800 w 442881"/>
                    <a:gd name="connsiteY8" fmla="*/ 155087 h 444726"/>
                    <a:gd name="connsiteX9" fmla="*/ 301625 w 442881"/>
                    <a:gd name="connsiteY9" fmla="*/ 177312 h 444726"/>
                    <a:gd name="connsiteX10" fmla="*/ 317500 w 442881"/>
                    <a:gd name="connsiteY10" fmla="*/ 275737 h 444726"/>
                    <a:gd name="connsiteX11" fmla="*/ 295275 w 442881"/>
                    <a:gd name="connsiteY11" fmla="*/ 332887 h 444726"/>
                    <a:gd name="connsiteX0" fmla="*/ 0 w 443352"/>
                    <a:gd name="connsiteY0" fmla="*/ 180487 h 444726"/>
                    <a:gd name="connsiteX1" fmla="*/ 98894 w 443352"/>
                    <a:gd name="connsiteY1" fmla="*/ 22458 h 444726"/>
                    <a:gd name="connsiteX2" fmla="*/ 292100 w 443352"/>
                    <a:gd name="connsiteY2" fmla="*/ 18562 h 444726"/>
                    <a:gd name="connsiteX3" fmla="*/ 431800 w 443352"/>
                    <a:gd name="connsiteY3" fmla="*/ 186837 h 444726"/>
                    <a:gd name="connsiteX4" fmla="*/ 403225 w 443352"/>
                    <a:gd name="connsiteY4" fmla="*/ 386862 h 444726"/>
                    <a:gd name="connsiteX5" fmla="*/ 266231 w 443352"/>
                    <a:gd name="connsiteY5" fmla="*/ 444012 h 444726"/>
                    <a:gd name="connsiteX6" fmla="*/ 149225 w 443352"/>
                    <a:gd name="connsiteY6" fmla="*/ 358287 h 444726"/>
                    <a:gd name="connsiteX7" fmla="*/ 107950 w 443352"/>
                    <a:gd name="connsiteY7" fmla="*/ 247162 h 444726"/>
                    <a:gd name="connsiteX8" fmla="*/ 177800 w 443352"/>
                    <a:gd name="connsiteY8" fmla="*/ 155087 h 444726"/>
                    <a:gd name="connsiteX9" fmla="*/ 301625 w 443352"/>
                    <a:gd name="connsiteY9" fmla="*/ 177312 h 444726"/>
                    <a:gd name="connsiteX10" fmla="*/ 317500 w 443352"/>
                    <a:gd name="connsiteY10" fmla="*/ 275737 h 444726"/>
                    <a:gd name="connsiteX11" fmla="*/ 295275 w 443352"/>
                    <a:gd name="connsiteY11" fmla="*/ 332887 h 444726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07950 w 443351"/>
                    <a:gd name="connsiteY7" fmla="*/ 247162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3351" h="444261">
                      <a:moveTo>
                        <a:pt x="0" y="180487"/>
                      </a:moveTo>
                      <a:cubicBezTo>
                        <a:pt x="16933" y="106668"/>
                        <a:pt x="50211" y="49445"/>
                        <a:pt x="98894" y="22458"/>
                      </a:cubicBezTo>
                      <a:cubicBezTo>
                        <a:pt x="147577" y="-4530"/>
                        <a:pt x="236616" y="-8835"/>
                        <a:pt x="292100" y="18562"/>
                      </a:cubicBezTo>
                      <a:cubicBezTo>
                        <a:pt x="347584" y="45959"/>
                        <a:pt x="403472" y="95580"/>
                        <a:pt x="431800" y="186837"/>
                      </a:cubicBezTo>
                      <a:cubicBezTo>
                        <a:pt x="460128" y="278094"/>
                        <a:pt x="430820" y="344000"/>
                        <a:pt x="403225" y="386862"/>
                      </a:cubicBezTo>
                      <a:cubicBezTo>
                        <a:pt x="375630" y="429724"/>
                        <a:pt x="308564" y="446562"/>
                        <a:pt x="266231" y="444012"/>
                      </a:cubicBezTo>
                      <a:cubicBezTo>
                        <a:pt x="223898" y="441462"/>
                        <a:pt x="173426" y="403819"/>
                        <a:pt x="149225" y="371564"/>
                      </a:cubicBezTo>
                      <a:cubicBezTo>
                        <a:pt x="125024" y="339309"/>
                        <a:pt x="113540" y="284901"/>
                        <a:pt x="121026" y="250481"/>
                      </a:cubicBezTo>
                      <a:cubicBezTo>
                        <a:pt x="128512" y="216061"/>
                        <a:pt x="164044" y="177240"/>
                        <a:pt x="194144" y="165045"/>
                      </a:cubicBezTo>
                      <a:cubicBezTo>
                        <a:pt x="224244" y="152850"/>
                        <a:pt x="264722" y="148352"/>
                        <a:pt x="301625" y="177312"/>
                      </a:cubicBezTo>
                      <a:cubicBezTo>
                        <a:pt x="338528" y="206272"/>
                        <a:pt x="343075" y="239296"/>
                        <a:pt x="337113" y="279056"/>
                      </a:cubicBezTo>
                      <a:cubicBezTo>
                        <a:pt x="331151" y="318816"/>
                        <a:pt x="305081" y="356122"/>
                        <a:pt x="305081" y="356122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321" name="Group 1320"/>
                <p:cNvGrpSpPr/>
                <p:nvPr/>
              </p:nvGrpSpPr>
              <p:grpSpPr>
                <a:xfrm>
                  <a:off x="3814009" y="2323103"/>
                  <a:ext cx="646439" cy="517907"/>
                  <a:chOff x="3814009" y="2323103"/>
                  <a:chExt cx="646439" cy="517907"/>
                </a:xfrm>
              </p:grpSpPr>
              <p:grpSp>
                <p:nvGrpSpPr>
                  <p:cNvPr id="1322" name="Group 1321"/>
                  <p:cNvGrpSpPr/>
                  <p:nvPr/>
                </p:nvGrpSpPr>
                <p:grpSpPr>
                  <a:xfrm rot="4500000">
                    <a:off x="3828342" y="2313652"/>
                    <a:ext cx="454837" cy="483503"/>
                    <a:chOff x="4253748" y="3006735"/>
                    <a:chExt cx="172629" cy="183509"/>
                  </a:xfrm>
                </p:grpSpPr>
                <p:sp>
                  <p:nvSpPr>
                    <p:cNvPr id="1341" name="Oval 1340"/>
                    <p:cNvSpPr/>
                    <p:nvPr/>
                  </p:nvSpPr>
                  <p:spPr>
                    <a:xfrm>
                      <a:off x="4279770" y="3166641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42" name="Oval 1341"/>
                    <p:cNvSpPr/>
                    <p:nvPr/>
                  </p:nvSpPr>
                  <p:spPr>
                    <a:xfrm>
                      <a:off x="4331960" y="300673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43" name="Oval 1342"/>
                    <p:cNvSpPr/>
                    <p:nvPr/>
                  </p:nvSpPr>
                  <p:spPr>
                    <a:xfrm>
                      <a:off x="4356366" y="30574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44" name="Oval 1343"/>
                    <p:cNvSpPr/>
                    <p:nvPr/>
                  </p:nvSpPr>
                  <p:spPr>
                    <a:xfrm>
                      <a:off x="4347465" y="308255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45" name="Oval 1344"/>
                    <p:cNvSpPr/>
                    <p:nvPr/>
                  </p:nvSpPr>
                  <p:spPr>
                    <a:xfrm>
                      <a:off x="4332001" y="305965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46" name="Oval 1345"/>
                    <p:cNvSpPr/>
                    <p:nvPr/>
                  </p:nvSpPr>
                  <p:spPr>
                    <a:xfrm>
                      <a:off x="4404541" y="313086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47" name="Oval 1346"/>
                    <p:cNvSpPr/>
                    <p:nvPr/>
                  </p:nvSpPr>
                  <p:spPr>
                    <a:xfrm>
                      <a:off x="4384637" y="311614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48" name="Oval 1347"/>
                    <p:cNvSpPr/>
                    <p:nvPr/>
                  </p:nvSpPr>
                  <p:spPr>
                    <a:xfrm>
                      <a:off x="4362091" y="3103389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49" name="Oval 1348"/>
                    <p:cNvSpPr/>
                    <p:nvPr/>
                  </p:nvSpPr>
                  <p:spPr>
                    <a:xfrm>
                      <a:off x="4351173" y="312727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50" name="Oval 1349"/>
                    <p:cNvSpPr/>
                    <p:nvPr/>
                  </p:nvSpPr>
                  <p:spPr>
                    <a:xfrm>
                      <a:off x="4371465" y="314752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51" name="Oval 1350"/>
                    <p:cNvSpPr/>
                    <p:nvPr/>
                  </p:nvSpPr>
                  <p:spPr>
                    <a:xfrm>
                      <a:off x="4320792" y="308734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52" name="Oval 1351"/>
                    <p:cNvSpPr/>
                    <p:nvPr/>
                  </p:nvSpPr>
                  <p:spPr>
                    <a:xfrm>
                      <a:off x="4306894" y="31129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53" name="Oval 1352"/>
                    <p:cNvSpPr/>
                    <p:nvPr/>
                  </p:nvSpPr>
                  <p:spPr>
                    <a:xfrm>
                      <a:off x="4334698" y="311051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54" name="Oval 1353"/>
                    <p:cNvSpPr/>
                    <p:nvPr/>
                  </p:nvSpPr>
                  <p:spPr>
                    <a:xfrm>
                      <a:off x="4340688" y="315147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55" name="Oval 1354"/>
                    <p:cNvSpPr/>
                    <p:nvPr/>
                  </p:nvSpPr>
                  <p:spPr>
                    <a:xfrm>
                      <a:off x="4308153" y="3137894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56" name="Oval 1355"/>
                    <p:cNvSpPr/>
                    <p:nvPr/>
                  </p:nvSpPr>
                  <p:spPr>
                    <a:xfrm>
                      <a:off x="4281337" y="312866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57" name="Oval 1356"/>
                    <p:cNvSpPr/>
                    <p:nvPr/>
                  </p:nvSpPr>
                  <p:spPr>
                    <a:xfrm>
                      <a:off x="4340373" y="303095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58" name="Oval 1357"/>
                    <p:cNvSpPr/>
                    <p:nvPr/>
                  </p:nvSpPr>
                  <p:spPr>
                    <a:xfrm>
                      <a:off x="4253748" y="313625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59" name="Oval 1358"/>
                    <p:cNvSpPr/>
                    <p:nvPr/>
                  </p:nvSpPr>
                  <p:spPr>
                    <a:xfrm>
                      <a:off x="4314948" y="316840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  <p:sp>
                <p:nvSpPr>
                  <p:cNvPr id="1323" name="Oval 1322"/>
                  <p:cNvSpPr/>
                  <p:nvPr/>
                </p:nvSpPr>
                <p:spPr>
                  <a:xfrm rot="4500000">
                    <a:off x="4294967" y="24405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24" name="Oval 1323"/>
                  <p:cNvSpPr/>
                  <p:nvPr/>
                </p:nvSpPr>
                <p:spPr>
                  <a:xfrm rot="4500000">
                    <a:off x="4342593" y="23993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25" name="Oval 1324"/>
                  <p:cNvSpPr/>
                  <p:nvPr/>
                </p:nvSpPr>
                <p:spPr>
                  <a:xfrm rot="4500000">
                    <a:off x="4361642" y="2323103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26" name="Oval 1325"/>
                  <p:cNvSpPr/>
                  <p:nvPr/>
                </p:nvSpPr>
                <p:spPr>
                  <a:xfrm rot="4500000">
                    <a:off x="4323542" y="25136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27" name="Oval 1326"/>
                  <p:cNvSpPr/>
                  <p:nvPr/>
                </p:nvSpPr>
                <p:spPr>
                  <a:xfrm rot="4500000">
                    <a:off x="4237816" y="25548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28" name="Oval 1327"/>
                  <p:cNvSpPr/>
                  <p:nvPr/>
                </p:nvSpPr>
                <p:spPr>
                  <a:xfrm rot="4500000">
                    <a:off x="4402915" y="249772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29" name="Oval 1328"/>
                  <p:cNvSpPr/>
                  <p:nvPr/>
                </p:nvSpPr>
                <p:spPr>
                  <a:xfrm rot="4500000">
                    <a:off x="4377514" y="2596152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30" name="Oval 1329"/>
                  <p:cNvSpPr/>
                  <p:nvPr/>
                </p:nvSpPr>
                <p:spPr>
                  <a:xfrm rot="4500000">
                    <a:off x="4307663" y="25802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31" name="Oval 1330"/>
                  <p:cNvSpPr/>
                  <p:nvPr/>
                </p:nvSpPr>
                <p:spPr>
                  <a:xfrm rot="4500000">
                    <a:off x="4069537" y="26437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32" name="Oval 1331"/>
                  <p:cNvSpPr/>
                  <p:nvPr/>
                </p:nvSpPr>
                <p:spPr>
                  <a:xfrm rot="4500000">
                    <a:off x="4187013" y="26056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33" name="Oval 1332"/>
                  <p:cNvSpPr/>
                  <p:nvPr/>
                </p:nvSpPr>
                <p:spPr>
                  <a:xfrm rot="4500000">
                    <a:off x="4256862" y="26310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34" name="Oval 1333"/>
                  <p:cNvSpPr/>
                  <p:nvPr/>
                </p:nvSpPr>
                <p:spPr>
                  <a:xfrm rot="4500000">
                    <a:off x="4263212" y="270092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35" name="Oval 1334"/>
                  <p:cNvSpPr/>
                  <p:nvPr/>
                </p:nvSpPr>
                <p:spPr>
                  <a:xfrm rot="4500000">
                    <a:off x="4288613" y="277395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36" name="Oval 1335"/>
                  <p:cNvSpPr/>
                  <p:nvPr/>
                </p:nvSpPr>
                <p:spPr>
                  <a:xfrm rot="4500000">
                    <a:off x="4136211" y="26533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37" name="Oval 1336"/>
                  <p:cNvSpPr/>
                  <p:nvPr/>
                </p:nvSpPr>
                <p:spPr>
                  <a:xfrm rot="4500000">
                    <a:off x="4050486" y="2735850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38" name="Oval 1337"/>
                  <p:cNvSpPr/>
                  <p:nvPr/>
                </p:nvSpPr>
                <p:spPr>
                  <a:xfrm rot="4500000">
                    <a:off x="4113985" y="27168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39" name="Oval 1338"/>
                  <p:cNvSpPr/>
                  <p:nvPr/>
                </p:nvSpPr>
                <p:spPr>
                  <a:xfrm rot="4500000">
                    <a:off x="4196535" y="2719976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340" name="Oval 1339"/>
                  <p:cNvSpPr/>
                  <p:nvPr/>
                </p:nvSpPr>
                <p:spPr>
                  <a:xfrm rot="4500000">
                    <a:off x="4158434" y="27834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13" name="Group 1212"/>
              <p:cNvGrpSpPr/>
              <p:nvPr/>
            </p:nvGrpSpPr>
            <p:grpSpPr>
              <a:xfrm>
                <a:off x="6443734" y="2427814"/>
                <a:ext cx="421511" cy="311247"/>
                <a:chOff x="3068049" y="1348078"/>
                <a:chExt cx="2019319" cy="1492932"/>
              </a:xfrm>
            </p:grpSpPr>
            <p:sp>
              <p:nvSpPr>
                <p:cNvPr id="1268" name="Oval 1267"/>
                <p:cNvSpPr/>
                <p:nvPr/>
              </p:nvSpPr>
              <p:spPr>
                <a:xfrm rot="19025176">
                  <a:off x="3387011" y="1708814"/>
                  <a:ext cx="757479" cy="4842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69" name="Freeform 1268"/>
                <p:cNvSpPr/>
                <p:nvPr/>
              </p:nvSpPr>
              <p:spPr>
                <a:xfrm>
                  <a:off x="3068049" y="1348078"/>
                  <a:ext cx="2019319" cy="1349256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70" name="Oval 1269"/>
                <p:cNvSpPr/>
                <p:nvPr/>
              </p:nvSpPr>
              <p:spPr>
                <a:xfrm rot="11110558">
                  <a:off x="3894702" y="2139773"/>
                  <a:ext cx="474021" cy="384602"/>
                </a:xfrm>
                <a:prstGeom prst="ellipse">
                  <a:avLst/>
                </a:prstGeom>
                <a:solidFill>
                  <a:sysClr val="windowText" lastClr="000000">
                    <a:lumMod val="60000"/>
                    <a:lumOff val="40000"/>
                  </a:sysClr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71" name="Oval 1270"/>
                <p:cNvSpPr/>
                <p:nvPr/>
              </p:nvSpPr>
              <p:spPr>
                <a:xfrm rot="11110558">
                  <a:off x="3920064" y="2158893"/>
                  <a:ext cx="426893" cy="3463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Text" lastClr="000000">
                        <a:lumMod val="20000"/>
                        <a:lumOff val="80000"/>
                      </a:sysClr>
                    </a:gs>
                    <a:gs pos="84000">
                      <a:srgbClr val="4472C4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72" name="Oval 1271"/>
                <p:cNvSpPr/>
                <p:nvPr/>
              </p:nvSpPr>
              <p:spPr>
                <a:xfrm rot="11110558">
                  <a:off x="4037058" y="2250926"/>
                  <a:ext cx="199149" cy="171418"/>
                </a:xfrm>
                <a:prstGeom prst="ellipse">
                  <a:avLst/>
                </a:prstGeom>
                <a:solidFill>
                  <a:srgbClr val="E7E6E6">
                    <a:lumMod val="10000"/>
                  </a:srgbClr>
                </a:soli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73" name="Oval 1272"/>
                <p:cNvSpPr/>
                <p:nvPr/>
              </p:nvSpPr>
              <p:spPr>
                <a:xfrm rot="13500000">
                  <a:off x="4360323" y="1857036"/>
                  <a:ext cx="401370" cy="304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/>
                    </a:gs>
                    <a:gs pos="84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74" name="Freeform 1273"/>
                <p:cNvSpPr/>
                <p:nvPr/>
              </p:nvSpPr>
              <p:spPr>
                <a:xfrm>
                  <a:off x="4458297" y="1924897"/>
                  <a:ext cx="243850" cy="240636"/>
                </a:xfrm>
                <a:custGeom>
                  <a:avLst/>
                  <a:gdLst>
                    <a:gd name="connsiteX0" fmla="*/ 0 w 438652"/>
                    <a:gd name="connsiteY0" fmla="*/ 190502 h 454741"/>
                    <a:gd name="connsiteX1" fmla="*/ 82550 w 438652"/>
                    <a:gd name="connsiteY1" fmla="*/ 15877 h 454741"/>
                    <a:gd name="connsiteX2" fmla="*/ 292100 w 438652"/>
                    <a:gd name="connsiteY2" fmla="*/ 28577 h 454741"/>
                    <a:gd name="connsiteX3" fmla="*/ 431800 w 438652"/>
                    <a:gd name="connsiteY3" fmla="*/ 196852 h 454741"/>
                    <a:gd name="connsiteX4" fmla="*/ 403225 w 438652"/>
                    <a:gd name="connsiteY4" fmla="*/ 396877 h 454741"/>
                    <a:gd name="connsiteX5" fmla="*/ 282575 w 438652"/>
                    <a:gd name="connsiteY5" fmla="*/ 454027 h 454741"/>
                    <a:gd name="connsiteX6" fmla="*/ 149225 w 438652"/>
                    <a:gd name="connsiteY6" fmla="*/ 368302 h 454741"/>
                    <a:gd name="connsiteX7" fmla="*/ 107950 w 438652"/>
                    <a:gd name="connsiteY7" fmla="*/ 257177 h 454741"/>
                    <a:gd name="connsiteX8" fmla="*/ 177800 w 438652"/>
                    <a:gd name="connsiteY8" fmla="*/ 165102 h 454741"/>
                    <a:gd name="connsiteX9" fmla="*/ 301625 w 438652"/>
                    <a:gd name="connsiteY9" fmla="*/ 187327 h 454741"/>
                    <a:gd name="connsiteX10" fmla="*/ 317500 w 438652"/>
                    <a:gd name="connsiteY10" fmla="*/ 285752 h 454741"/>
                    <a:gd name="connsiteX11" fmla="*/ 295275 w 438652"/>
                    <a:gd name="connsiteY11" fmla="*/ 342902 h 454741"/>
                    <a:gd name="connsiteX0" fmla="*/ 0 w 438652"/>
                    <a:gd name="connsiteY0" fmla="*/ 180487 h 444726"/>
                    <a:gd name="connsiteX1" fmla="*/ 98894 w 438652"/>
                    <a:gd name="connsiteY1" fmla="*/ 22458 h 444726"/>
                    <a:gd name="connsiteX2" fmla="*/ 292100 w 438652"/>
                    <a:gd name="connsiteY2" fmla="*/ 18562 h 444726"/>
                    <a:gd name="connsiteX3" fmla="*/ 431800 w 438652"/>
                    <a:gd name="connsiteY3" fmla="*/ 186837 h 444726"/>
                    <a:gd name="connsiteX4" fmla="*/ 403225 w 438652"/>
                    <a:gd name="connsiteY4" fmla="*/ 386862 h 444726"/>
                    <a:gd name="connsiteX5" fmla="*/ 282575 w 438652"/>
                    <a:gd name="connsiteY5" fmla="*/ 444012 h 444726"/>
                    <a:gd name="connsiteX6" fmla="*/ 149225 w 438652"/>
                    <a:gd name="connsiteY6" fmla="*/ 358287 h 444726"/>
                    <a:gd name="connsiteX7" fmla="*/ 107950 w 438652"/>
                    <a:gd name="connsiteY7" fmla="*/ 247162 h 444726"/>
                    <a:gd name="connsiteX8" fmla="*/ 177800 w 438652"/>
                    <a:gd name="connsiteY8" fmla="*/ 155087 h 444726"/>
                    <a:gd name="connsiteX9" fmla="*/ 301625 w 438652"/>
                    <a:gd name="connsiteY9" fmla="*/ 177312 h 444726"/>
                    <a:gd name="connsiteX10" fmla="*/ 317500 w 438652"/>
                    <a:gd name="connsiteY10" fmla="*/ 275737 h 444726"/>
                    <a:gd name="connsiteX11" fmla="*/ 295275 w 438652"/>
                    <a:gd name="connsiteY11" fmla="*/ 332887 h 444726"/>
                    <a:gd name="connsiteX0" fmla="*/ 0 w 442881"/>
                    <a:gd name="connsiteY0" fmla="*/ 180487 h 444726"/>
                    <a:gd name="connsiteX1" fmla="*/ 98894 w 442881"/>
                    <a:gd name="connsiteY1" fmla="*/ 22458 h 444726"/>
                    <a:gd name="connsiteX2" fmla="*/ 292100 w 442881"/>
                    <a:gd name="connsiteY2" fmla="*/ 18562 h 444726"/>
                    <a:gd name="connsiteX3" fmla="*/ 431800 w 442881"/>
                    <a:gd name="connsiteY3" fmla="*/ 186837 h 444726"/>
                    <a:gd name="connsiteX4" fmla="*/ 403225 w 442881"/>
                    <a:gd name="connsiteY4" fmla="*/ 386862 h 444726"/>
                    <a:gd name="connsiteX5" fmla="*/ 282575 w 442881"/>
                    <a:gd name="connsiteY5" fmla="*/ 444012 h 444726"/>
                    <a:gd name="connsiteX6" fmla="*/ 149225 w 442881"/>
                    <a:gd name="connsiteY6" fmla="*/ 358287 h 444726"/>
                    <a:gd name="connsiteX7" fmla="*/ 107950 w 442881"/>
                    <a:gd name="connsiteY7" fmla="*/ 247162 h 444726"/>
                    <a:gd name="connsiteX8" fmla="*/ 177800 w 442881"/>
                    <a:gd name="connsiteY8" fmla="*/ 155087 h 444726"/>
                    <a:gd name="connsiteX9" fmla="*/ 301625 w 442881"/>
                    <a:gd name="connsiteY9" fmla="*/ 177312 h 444726"/>
                    <a:gd name="connsiteX10" fmla="*/ 317500 w 442881"/>
                    <a:gd name="connsiteY10" fmla="*/ 275737 h 444726"/>
                    <a:gd name="connsiteX11" fmla="*/ 295275 w 442881"/>
                    <a:gd name="connsiteY11" fmla="*/ 332887 h 444726"/>
                    <a:gd name="connsiteX0" fmla="*/ 0 w 443352"/>
                    <a:gd name="connsiteY0" fmla="*/ 180487 h 444726"/>
                    <a:gd name="connsiteX1" fmla="*/ 98894 w 443352"/>
                    <a:gd name="connsiteY1" fmla="*/ 22458 h 444726"/>
                    <a:gd name="connsiteX2" fmla="*/ 292100 w 443352"/>
                    <a:gd name="connsiteY2" fmla="*/ 18562 h 444726"/>
                    <a:gd name="connsiteX3" fmla="*/ 431800 w 443352"/>
                    <a:gd name="connsiteY3" fmla="*/ 186837 h 444726"/>
                    <a:gd name="connsiteX4" fmla="*/ 403225 w 443352"/>
                    <a:gd name="connsiteY4" fmla="*/ 386862 h 444726"/>
                    <a:gd name="connsiteX5" fmla="*/ 266231 w 443352"/>
                    <a:gd name="connsiteY5" fmla="*/ 444012 h 444726"/>
                    <a:gd name="connsiteX6" fmla="*/ 149225 w 443352"/>
                    <a:gd name="connsiteY6" fmla="*/ 358287 h 444726"/>
                    <a:gd name="connsiteX7" fmla="*/ 107950 w 443352"/>
                    <a:gd name="connsiteY7" fmla="*/ 247162 h 444726"/>
                    <a:gd name="connsiteX8" fmla="*/ 177800 w 443352"/>
                    <a:gd name="connsiteY8" fmla="*/ 155087 h 444726"/>
                    <a:gd name="connsiteX9" fmla="*/ 301625 w 443352"/>
                    <a:gd name="connsiteY9" fmla="*/ 177312 h 444726"/>
                    <a:gd name="connsiteX10" fmla="*/ 317500 w 443352"/>
                    <a:gd name="connsiteY10" fmla="*/ 275737 h 444726"/>
                    <a:gd name="connsiteX11" fmla="*/ 295275 w 443352"/>
                    <a:gd name="connsiteY11" fmla="*/ 332887 h 444726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07950 w 443351"/>
                    <a:gd name="connsiteY7" fmla="*/ 247162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3351" h="444261">
                      <a:moveTo>
                        <a:pt x="0" y="180487"/>
                      </a:moveTo>
                      <a:cubicBezTo>
                        <a:pt x="16933" y="106668"/>
                        <a:pt x="50211" y="49445"/>
                        <a:pt x="98894" y="22458"/>
                      </a:cubicBezTo>
                      <a:cubicBezTo>
                        <a:pt x="147577" y="-4530"/>
                        <a:pt x="236616" y="-8835"/>
                        <a:pt x="292100" y="18562"/>
                      </a:cubicBezTo>
                      <a:cubicBezTo>
                        <a:pt x="347584" y="45959"/>
                        <a:pt x="403472" y="95580"/>
                        <a:pt x="431800" y="186837"/>
                      </a:cubicBezTo>
                      <a:cubicBezTo>
                        <a:pt x="460128" y="278094"/>
                        <a:pt x="430820" y="344000"/>
                        <a:pt x="403225" y="386862"/>
                      </a:cubicBezTo>
                      <a:cubicBezTo>
                        <a:pt x="375630" y="429724"/>
                        <a:pt x="308564" y="446562"/>
                        <a:pt x="266231" y="444012"/>
                      </a:cubicBezTo>
                      <a:cubicBezTo>
                        <a:pt x="223898" y="441462"/>
                        <a:pt x="173426" y="403819"/>
                        <a:pt x="149225" y="371564"/>
                      </a:cubicBezTo>
                      <a:cubicBezTo>
                        <a:pt x="125024" y="339309"/>
                        <a:pt x="113540" y="284901"/>
                        <a:pt x="121026" y="250481"/>
                      </a:cubicBezTo>
                      <a:cubicBezTo>
                        <a:pt x="128512" y="216061"/>
                        <a:pt x="164044" y="177240"/>
                        <a:pt x="194144" y="165045"/>
                      </a:cubicBezTo>
                      <a:cubicBezTo>
                        <a:pt x="224244" y="152850"/>
                        <a:pt x="264722" y="148352"/>
                        <a:pt x="301625" y="177312"/>
                      </a:cubicBezTo>
                      <a:cubicBezTo>
                        <a:pt x="338528" y="206272"/>
                        <a:pt x="343075" y="239296"/>
                        <a:pt x="337113" y="279056"/>
                      </a:cubicBezTo>
                      <a:cubicBezTo>
                        <a:pt x="331151" y="318816"/>
                        <a:pt x="305081" y="356122"/>
                        <a:pt x="305081" y="356122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275" name="Group 1274"/>
                <p:cNvGrpSpPr/>
                <p:nvPr/>
              </p:nvGrpSpPr>
              <p:grpSpPr>
                <a:xfrm>
                  <a:off x="3814009" y="2323103"/>
                  <a:ext cx="646439" cy="517907"/>
                  <a:chOff x="3814009" y="2323103"/>
                  <a:chExt cx="646439" cy="517907"/>
                </a:xfrm>
              </p:grpSpPr>
              <p:grpSp>
                <p:nvGrpSpPr>
                  <p:cNvPr id="1276" name="Group 1275"/>
                  <p:cNvGrpSpPr/>
                  <p:nvPr/>
                </p:nvGrpSpPr>
                <p:grpSpPr>
                  <a:xfrm rot="4500000">
                    <a:off x="3828342" y="2313652"/>
                    <a:ext cx="454837" cy="483503"/>
                    <a:chOff x="4253748" y="3006735"/>
                    <a:chExt cx="172629" cy="183509"/>
                  </a:xfrm>
                </p:grpSpPr>
                <p:sp>
                  <p:nvSpPr>
                    <p:cNvPr id="1295" name="Oval 1294"/>
                    <p:cNvSpPr/>
                    <p:nvPr/>
                  </p:nvSpPr>
                  <p:spPr>
                    <a:xfrm>
                      <a:off x="4279770" y="3166641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96" name="Oval 1295"/>
                    <p:cNvSpPr/>
                    <p:nvPr/>
                  </p:nvSpPr>
                  <p:spPr>
                    <a:xfrm>
                      <a:off x="4331960" y="300673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97" name="Oval 1296"/>
                    <p:cNvSpPr/>
                    <p:nvPr/>
                  </p:nvSpPr>
                  <p:spPr>
                    <a:xfrm>
                      <a:off x="4356366" y="30574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98" name="Oval 1297"/>
                    <p:cNvSpPr/>
                    <p:nvPr/>
                  </p:nvSpPr>
                  <p:spPr>
                    <a:xfrm>
                      <a:off x="4347465" y="308255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99" name="Oval 1298"/>
                    <p:cNvSpPr/>
                    <p:nvPr/>
                  </p:nvSpPr>
                  <p:spPr>
                    <a:xfrm>
                      <a:off x="4332001" y="305965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00" name="Oval 1299"/>
                    <p:cNvSpPr/>
                    <p:nvPr/>
                  </p:nvSpPr>
                  <p:spPr>
                    <a:xfrm>
                      <a:off x="4404541" y="313086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01" name="Oval 1300"/>
                    <p:cNvSpPr/>
                    <p:nvPr/>
                  </p:nvSpPr>
                  <p:spPr>
                    <a:xfrm>
                      <a:off x="4384637" y="311614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02" name="Oval 1301"/>
                    <p:cNvSpPr/>
                    <p:nvPr/>
                  </p:nvSpPr>
                  <p:spPr>
                    <a:xfrm>
                      <a:off x="4362091" y="3103389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03" name="Oval 1302"/>
                    <p:cNvSpPr/>
                    <p:nvPr/>
                  </p:nvSpPr>
                  <p:spPr>
                    <a:xfrm>
                      <a:off x="4351173" y="312727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04" name="Oval 1303"/>
                    <p:cNvSpPr/>
                    <p:nvPr/>
                  </p:nvSpPr>
                  <p:spPr>
                    <a:xfrm>
                      <a:off x="4371465" y="314752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05" name="Oval 1304"/>
                    <p:cNvSpPr/>
                    <p:nvPr/>
                  </p:nvSpPr>
                  <p:spPr>
                    <a:xfrm>
                      <a:off x="4320792" y="308734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06" name="Oval 1305"/>
                    <p:cNvSpPr/>
                    <p:nvPr/>
                  </p:nvSpPr>
                  <p:spPr>
                    <a:xfrm>
                      <a:off x="4306894" y="31129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07" name="Oval 1306"/>
                    <p:cNvSpPr/>
                    <p:nvPr/>
                  </p:nvSpPr>
                  <p:spPr>
                    <a:xfrm>
                      <a:off x="4334698" y="311051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08" name="Oval 1307"/>
                    <p:cNvSpPr/>
                    <p:nvPr/>
                  </p:nvSpPr>
                  <p:spPr>
                    <a:xfrm>
                      <a:off x="4340688" y="315147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09" name="Oval 1308"/>
                    <p:cNvSpPr/>
                    <p:nvPr/>
                  </p:nvSpPr>
                  <p:spPr>
                    <a:xfrm>
                      <a:off x="4308153" y="3137894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10" name="Oval 1309"/>
                    <p:cNvSpPr/>
                    <p:nvPr/>
                  </p:nvSpPr>
                  <p:spPr>
                    <a:xfrm>
                      <a:off x="4281337" y="312866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11" name="Oval 1310"/>
                    <p:cNvSpPr/>
                    <p:nvPr/>
                  </p:nvSpPr>
                  <p:spPr>
                    <a:xfrm>
                      <a:off x="4340373" y="303095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12" name="Oval 1311"/>
                    <p:cNvSpPr/>
                    <p:nvPr/>
                  </p:nvSpPr>
                  <p:spPr>
                    <a:xfrm>
                      <a:off x="4253748" y="313625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313" name="Oval 1312"/>
                    <p:cNvSpPr/>
                    <p:nvPr/>
                  </p:nvSpPr>
                  <p:spPr>
                    <a:xfrm>
                      <a:off x="4314948" y="316840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  <p:sp>
                <p:nvSpPr>
                  <p:cNvPr id="1277" name="Oval 1276"/>
                  <p:cNvSpPr/>
                  <p:nvPr/>
                </p:nvSpPr>
                <p:spPr>
                  <a:xfrm rot="4500000">
                    <a:off x="4294967" y="24405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78" name="Oval 1277"/>
                  <p:cNvSpPr/>
                  <p:nvPr/>
                </p:nvSpPr>
                <p:spPr>
                  <a:xfrm rot="4500000">
                    <a:off x="4342593" y="23993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79" name="Oval 1278"/>
                  <p:cNvSpPr/>
                  <p:nvPr/>
                </p:nvSpPr>
                <p:spPr>
                  <a:xfrm rot="4500000">
                    <a:off x="4361642" y="2323103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80" name="Oval 1279"/>
                  <p:cNvSpPr/>
                  <p:nvPr/>
                </p:nvSpPr>
                <p:spPr>
                  <a:xfrm rot="4500000">
                    <a:off x="4323542" y="25136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81" name="Oval 1280"/>
                  <p:cNvSpPr/>
                  <p:nvPr/>
                </p:nvSpPr>
                <p:spPr>
                  <a:xfrm rot="4500000">
                    <a:off x="4237816" y="25548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82" name="Oval 1281"/>
                  <p:cNvSpPr/>
                  <p:nvPr/>
                </p:nvSpPr>
                <p:spPr>
                  <a:xfrm rot="4500000">
                    <a:off x="4402915" y="249772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83" name="Oval 1282"/>
                  <p:cNvSpPr/>
                  <p:nvPr/>
                </p:nvSpPr>
                <p:spPr>
                  <a:xfrm rot="4500000">
                    <a:off x="4377514" y="2596152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84" name="Oval 1283"/>
                  <p:cNvSpPr/>
                  <p:nvPr/>
                </p:nvSpPr>
                <p:spPr>
                  <a:xfrm rot="4500000">
                    <a:off x="4307663" y="25802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85" name="Oval 1284"/>
                  <p:cNvSpPr/>
                  <p:nvPr/>
                </p:nvSpPr>
                <p:spPr>
                  <a:xfrm rot="4500000">
                    <a:off x="4069537" y="26437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86" name="Oval 1285"/>
                  <p:cNvSpPr/>
                  <p:nvPr/>
                </p:nvSpPr>
                <p:spPr>
                  <a:xfrm rot="4500000">
                    <a:off x="4187013" y="26056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87" name="Oval 1286"/>
                  <p:cNvSpPr/>
                  <p:nvPr/>
                </p:nvSpPr>
                <p:spPr>
                  <a:xfrm rot="4500000">
                    <a:off x="4256862" y="26310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88" name="Oval 1287"/>
                  <p:cNvSpPr/>
                  <p:nvPr/>
                </p:nvSpPr>
                <p:spPr>
                  <a:xfrm rot="4500000">
                    <a:off x="4263212" y="270092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89" name="Oval 1288"/>
                  <p:cNvSpPr/>
                  <p:nvPr/>
                </p:nvSpPr>
                <p:spPr>
                  <a:xfrm rot="4500000">
                    <a:off x="4288613" y="277395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90" name="Oval 1289"/>
                  <p:cNvSpPr/>
                  <p:nvPr/>
                </p:nvSpPr>
                <p:spPr>
                  <a:xfrm rot="4500000">
                    <a:off x="4136211" y="26533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91" name="Oval 1290"/>
                  <p:cNvSpPr/>
                  <p:nvPr/>
                </p:nvSpPr>
                <p:spPr>
                  <a:xfrm rot="4500000">
                    <a:off x="4050486" y="2735850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92" name="Oval 1291"/>
                  <p:cNvSpPr/>
                  <p:nvPr/>
                </p:nvSpPr>
                <p:spPr>
                  <a:xfrm rot="4500000">
                    <a:off x="4113985" y="27168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93" name="Oval 1292"/>
                  <p:cNvSpPr/>
                  <p:nvPr/>
                </p:nvSpPr>
                <p:spPr>
                  <a:xfrm rot="4500000">
                    <a:off x="4196535" y="2719976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94" name="Oval 1293"/>
                  <p:cNvSpPr/>
                  <p:nvPr/>
                </p:nvSpPr>
                <p:spPr>
                  <a:xfrm rot="4500000">
                    <a:off x="4158434" y="27834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14" name="Group 1213"/>
              <p:cNvGrpSpPr/>
              <p:nvPr/>
            </p:nvGrpSpPr>
            <p:grpSpPr>
              <a:xfrm>
                <a:off x="7406849" y="1719753"/>
                <a:ext cx="421511" cy="311247"/>
                <a:chOff x="3068049" y="1348078"/>
                <a:chExt cx="2019319" cy="1492932"/>
              </a:xfrm>
            </p:grpSpPr>
            <p:sp>
              <p:nvSpPr>
                <p:cNvPr id="1222" name="Oval 1221"/>
                <p:cNvSpPr/>
                <p:nvPr/>
              </p:nvSpPr>
              <p:spPr>
                <a:xfrm rot="19025176">
                  <a:off x="3387011" y="1708814"/>
                  <a:ext cx="757479" cy="4842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23" name="Freeform 1222"/>
                <p:cNvSpPr/>
                <p:nvPr/>
              </p:nvSpPr>
              <p:spPr>
                <a:xfrm>
                  <a:off x="3068049" y="1348078"/>
                  <a:ext cx="2019319" cy="1349256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24" name="Oval 1223"/>
                <p:cNvSpPr/>
                <p:nvPr/>
              </p:nvSpPr>
              <p:spPr>
                <a:xfrm rot="11110558">
                  <a:off x="3894702" y="2139773"/>
                  <a:ext cx="474021" cy="384602"/>
                </a:xfrm>
                <a:prstGeom prst="ellipse">
                  <a:avLst/>
                </a:prstGeom>
                <a:solidFill>
                  <a:sysClr val="windowText" lastClr="000000">
                    <a:lumMod val="60000"/>
                    <a:lumOff val="40000"/>
                  </a:sysClr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25" name="Oval 1224"/>
                <p:cNvSpPr/>
                <p:nvPr/>
              </p:nvSpPr>
              <p:spPr>
                <a:xfrm rot="11110558">
                  <a:off x="3920064" y="2158893"/>
                  <a:ext cx="426893" cy="3463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Text" lastClr="000000">
                        <a:lumMod val="20000"/>
                        <a:lumOff val="80000"/>
                      </a:sysClr>
                    </a:gs>
                    <a:gs pos="84000">
                      <a:srgbClr val="4472C4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26" name="Oval 1225"/>
                <p:cNvSpPr/>
                <p:nvPr/>
              </p:nvSpPr>
              <p:spPr>
                <a:xfrm rot="11110558">
                  <a:off x="4037058" y="2250926"/>
                  <a:ext cx="199149" cy="171418"/>
                </a:xfrm>
                <a:prstGeom prst="ellipse">
                  <a:avLst/>
                </a:prstGeom>
                <a:solidFill>
                  <a:srgbClr val="E7E6E6">
                    <a:lumMod val="10000"/>
                  </a:srgbClr>
                </a:soli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27" name="Oval 1226"/>
                <p:cNvSpPr/>
                <p:nvPr/>
              </p:nvSpPr>
              <p:spPr>
                <a:xfrm rot="13500000">
                  <a:off x="4360323" y="1857036"/>
                  <a:ext cx="401370" cy="304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/>
                    </a:gs>
                    <a:gs pos="84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228" name="Freeform 1227"/>
                <p:cNvSpPr/>
                <p:nvPr/>
              </p:nvSpPr>
              <p:spPr>
                <a:xfrm>
                  <a:off x="4458297" y="1924897"/>
                  <a:ext cx="243850" cy="240636"/>
                </a:xfrm>
                <a:custGeom>
                  <a:avLst/>
                  <a:gdLst>
                    <a:gd name="connsiteX0" fmla="*/ 0 w 438652"/>
                    <a:gd name="connsiteY0" fmla="*/ 190502 h 454741"/>
                    <a:gd name="connsiteX1" fmla="*/ 82550 w 438652"/>
                    <a:gd name="connsiteY1" fmla="*/ 15877 h 454741"/>
                    <a:gd name="connsiteX2" fmla="*/ 292100 w 438652"/>
                    <a:gd name="connsiteY2" fmla="*/ 28577 h 454741"/>
                    <a:gd name="connsiteX3" fmla="*/ 431800 w 438652"/>
                    <a:gd name="connsiteY3" fmla="*/ 196852 h 454741"/>
                    <a:gd name="connsiteX4" fmla="*/ 403225 w 438652"/>
                    <a:gd name="connsiteY4" fmla="*/ 396877 h 454741"/>
                    <a:gd name="connsiteX5" fmla="*/ 282575 w 438652"/>
                    <a:gd name="connsiteY5" fmla="*/ 454027 h 454741"/>
                    <a:gd name="connsiteX6" fmla="*/ 149225 w 438652"/>
                    <a:gd name="connsiteY6" fmla="*/ 368302 h 454741"/>
                    <a:gd name="connsiteX7" fmla="*/ 107950 w 438652"/>
                    <a:gd name="connsiteY7" fmla="*/ 257177 h 454741"/>
                    <a:gd name="connsiteX8" fmla="*/ 177800 w 438652"/>
                    <a:gd name="connsiteY8" fmla="*/ 165102 h 454741"/>
                    <a:gd name="connsiteX9" fmla="*/ 301625 w 438652"/>
                    <a:gd name="connsiteY9" fmla="*/ 187327 h 454741"/>
                    <a:gd name="connsiteX10" fmla="*/ 317500 w 438652"/>
                    <a:gd name="connsiteY10" fmla="*/ 285752 h 454741"/>
                    <a:gd name="connsiteX11" fmla="*/ 295275 w 438652"/>
                    <a:gd name="connsiteY11" fmla="*/ 342902 h 454741"/>
                    <a:gd name="connsiteX0" fmla="*/ 0 w 438652"/>
                    <a:gd name="connsiteY0" fmla="*/ 180487 h 444726"/>
                    <a:gd name="connsiteX1" fmla="*/ 98894 w 438652"/>
                    <a:gd name="connsiteY1" fmla="*/ 22458 h 444726"/>
                    <a:gd name="connsiteX2" fmla="*/ 292100 w 438652"/>
                    <a:gd name="connsiteY2" fmla="*/ 18562 h 444726"/>
                    <a:gd name="connsiteX3" fmla="*/ 431800 w 438652"/>
                    <a:gd name="connsiteY3" fmla="*/ 186837 h 444726"/>
                    <a:gd name="connsiteX4" fmla="*/ 403225 w 438652"/>
                    <a:gd name="connsiteY4" fmla="*/ 386862 h 444726"/>
                    <a:gd name="connsiteX5" fmla="*/ 282575 w 438652"/>
                    <a:gd name="connsiteY5" fmla="*/ 444012 h 444726"/>
                    <a:gd name="connsiteX6" fmla="*/ 149225 w 438652"/>
                    <a:gd name="connsiteY6" fmla="*/ 358287 h 444726"/>
                    <a:gd name="connsiteX7" fmla="*/ 107950 w 438652"/>
                    <a:gd name="connsiteY7" fmla="*/ 247162 h 444726"/>
                    <a:gd name="connsiteX8" fmla="*/ 177800 w 438652"/>
                    <a:gd name="connsiteY8" fmla="*/ 155087 h 444726"/>
                    <a:gd name="connsiteX9" fmla="*/ 301625 w 438652"/>
                    <a:gd name="connsiteY9" fmla="*/ 177312 h 444726"/>
                    <a:gd name="connsiteX10" fmla="*/ 317500 w 438652"/>
                    <a:gd name="connsiteY10" fmla="*/ 275737 h 444726"/>
                    <a:gd name="connsiteX11" fmla="*/ 295275 w 438652"/>
                    <a:gd name="connsiteY11" fmla="*/ 332887 h 444726"/>
                    <a:gd name="connsiteX0" fmla="*/ 0 w 442881"/>
                    <a:gd name="connsiteY0" fmla="*/ 180487 h 444726"/>
                    <a:gd name="connsiteX1" fmla="*/ 98894 w 442881"/>
                    <a:gd name="connsiteY1" fmla="*/ 22458 h 444726"/>
                    <a:gd name="connsiteX2" fmla="*/ 292100 w 442881"/>
                    <a:gd name="connsiteY2" fmla="*/ 18562 h 444726"/>
                    <a:gd name="connsiteX3" fmla="*/ 431800 w 442881"/>
                    <a:gd name="connsiteY3" fmla="*/ 186837 h 444726"/>
                    <a:gd name="connsiteX4" fmla="*/ 403225 w 442881"/>
                    <a:gd name="connsiteY4" fmla="*/ 386862 h 444726"/>
                    <a:gd name="connsiteX5" fmla="*/ 282575 w 442881"/>
                    <a:gd name="connsiteY5" fmla="*/ 444012 h 444726"/>
                    <a:gd name="connsiteX6" fmla="*/ 149225 w 442881"/>
                    <a:gd name="connsiteY6" fmla="*/ 358287 h 444726"/>
                    <a:gd name="connsiteX7" fmla="*/ 107950 w 442881"/>
                    <a:gd name="connsiteY7" fmla="*/ 247162 h 444726"/>
                    <a:gd name="connsiteX8" fmla="*/ 177800 w 442881"/>
                    <a:gd name="connsiteY8" fmla="*/ 155087 h 444726"/>
                    <a:gd name="connsiteX9" fmla="*/ 301625 w 442881"/>
                    <a:gd name="connsiteY9" fmla="*/ 177312 h 444726"/>
                    <a:gd name="connsiteX10" fmla="*/ 317500 w 442881"/>
                    <a:gd name="connsiteY10" fmla="*/ 275737 h 444726"/>
                    <a:gd name="connsiteX11" fmla="*/ 295275 w 442881"/>
                    <a:gd name="connsiteY11" fmla="*/ 332887 h 444726"/>
                    <a:gd name="connsiteX0" fmla="*/ 0 w 443352"/>
                    <a:gd name="connsiteY0" fmla="*/ 180487 h 444726"/>
                    <a:gd name="connsiteX1" fmla="*/ 98894 w 443352"/>
                    <a:gd name="connsiteY1" fmla="*/ 22458 h 444726"/>
                    <a:gd name="connsiteX2" fmla="*/ 292100 w 443352"/>
                    <a:gd name="connsiteY2" fmla="*/ 18562 h 444726"/>
                    <a:gd name="connsiteX3" fmla="*/ 431800 w 443352"/>
                    <a:gd name="connsiteY3" fmla="*/ 186837 h 444726"/>
                    <a:gd name="connsiteX4" fmla="*/ 403225 w 443352"/>
                    <a:gd name="connsiteY4" fmla="*/ 386862 h 444726"/>
                    <a:gd name="connsiteX5" fmla="*/ 266231 w 443352"/>
                    <a:gd name="connsiteY5" fmla="*/ 444012 h 444726"/>
                    <a:gd name="connsiteX6" fmla="*/ 149225 w 443352"/>
                    <a:gd name="connsiteY6" fmla="*/ 358287 h 444726"/>
                    <a:gd name="connsiteX7" fmla="*/ 107950 w 443352"/>
                    <a:gd name="connsiteY7" fmla="*/ 247162 h 444726"/>
                    <a:gd name="connsiteX8" fmla="*/ 177800 w 443352"/>
                    <a:gd name="connsiteY8" fmla="*/ 155087 h 444726"/>
                    <a:gd name="connsiteX9" fmla="*/ 301625 w 443352"/>
                    <a:gd name="connsiteY9" fmla="*/ 177312 h 444726"/>
                    <a:gd name="connsiteX10" fmla="*/ 317500 w 443352"/>
                    <a:gd name="connsiteY10" fmla="*/ 275737 h 444726"/>
                    <a:gd name="connsiteX11" fmla="*/ 295275 w 443352"/>
                    <a:gd name="connsiteY11" fmla="*/ 332887 h 444726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07950 w 443351"/>
                    <a:gd name="connsiteY7" fmla="*/ 247162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3351" h="444261">
                      <a:moveTo>
                        <a:pt x="0" y="180487"/>
                      </a:moveTo>
                      <a:cubicBezTo>
                        <a:pt x="16933" y="106668"/>
                        <a:pt x="50211" y="49445"/>
                        <a:pt x="98894" y="22458"/>
                      </a:cubicBezTo>
                      <a:cubicBezTo>
                        <a:pt x="147577" y="-4530"/>
                        <a:pt x="236616" y="-8835"/>
                        <a:pt x="292100" y="18562"/>
                      </a:cubicBezTo>
                      <a:cubicBezTo>
                        <a:pt x="347584" y="45959"/>
                        <a:pt x="403472" y="95580"/>
                        <a:pt x="431800" y="186837"/>
                      </a:cubicBezTo>
                      <a:cubicBezTo>
                        <a:pt x="460128" y="278094"/>
                        <a:pt x="430820" y="344000"/>
                        <a:pt x="403225" y="386862"/>
                      </a:cubicBezTo>
                      <a:cubicBezTo>
                        <a:pt x="375630" y="429724"/>
                        <a:pt x="308564" y="446562"/>
                        <a:pt x="266231" y="444012"/>
                      </a:cubicBezTo>
                      <a:cubicBezTo>
                        <a:pt x="223898" y="441462"/>
                        <a:pt x="173426" y="403819"/>
                        <a:pt x="149225" y="371564"/>
                      </a:cubicBezTo>
                      <a:cubicBezTo>
                        <a:pt x="125024" y="339309"/>
                        <a:pt x="113540" y="284901"/>
                        <a:pt x="121026" y="250481"/>
                      </a:cubicBezTo>
                      <a:cubicBezTo>
                        <a:pt x="128512" y="216061"/>
                        <a:pt x="164044" y="177240"/>
                        <a:pt x="194144" y="165045"/>
                      </a:cubicBezTo>
                      <a:cubicBezTo>
                        <a:pt x="224244" y="152850"/>
                        <a:pt x="264722" y="148352"/>
                        <a:pt x="301625" y="177312"/>
                      </a:cubicBezTo>
                      <a:cubicBezTo>
                        <a:pt x="338528" y="206272"/>
                        <a:pt x="343075" y="239296"/>
                        <a:pt x="337113" y="279056"/>
                      </a:cubicBezTo>
                      <a:cubicBezTo>
                        <a:pt x="331151" y="318816"/>
                        <a:pt x="305081" y="356122"/>
                        <a:pt x="305081" y="356122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229" name="Group 1228"/>
                <p:cNvGrpSpPr/>
                <p:nvPr/>
              </p:nvGrpSpPr>
              <p:grpSpPr>
                <a:xfrm>
                  <a:off x="3814009" y="2323103"/>
                  <a:ext cx="646439" cy="517907"/>
                  <a:chOff x="3814009" y="2323103"/>
                  <a:chExt cx="646439" cy="517907"/>
                </a:xfrm>
              </p:grpSpPr>
              <p:grpSp>
                <p:nvGrpSpPr>
                  <p:cNvPr id="1230" name="Group 1229"/>
                  <p:cNvGrpSpPr/>
                  <p:nvPr/>
                </p:nvGrpSpPr>
                <p:grpSpPr>
                  <a:xfrm rot="4500000">
                    <a:off x="3828342" y="2313652"/>
                    <a:ext cx="454837" cy="483503"/>
                    <a:chOff x="4253748" y="3006735"/>
                    <a:chExt cx="172629" cy="183509"/>
                  </a:xfrm>
                </p:grpSpPr>
                <p:sp>
                  <p:nvSpPr>
                    <p:cNvPr id="1249" name="Oval 1248"/>
                    <p:cNvSpPr/>
                    <p:nvPr/>
                  </p:nvSpPr>
                  <p:spPr>
                    <a:xfrm>
                      <a:off x="4279770" y="3166641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50" name="Oval 1249"/>
                    <p:cNvSpPr/>
                    <p:nvPr/>
                  </p:nvSpPr>
                  <p:spPr>
                    <a:xfrm>
                      <a:off x="4331960" y="300673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51" name="Oval 1250"/>
                    <p:cNvSpPr/>
                    <p:nvPr/>
                  </p:nvSpPr>
                  <p:spPr>
                    <a:xfrm>
                      <a:off x="4356366" y="30574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52" name="Oval 1251"/>
                    <p:cNvSpPr/>
                    <p:nvPr/>
                  </p:nvSpPr>
                  <p:spPr>
                    <a:xfrm>
                      <a:off x="4347465" y="308255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53" name="Oval 1252"/>
                    <p:cNvSpPr/>
                    <p:nvPr/>
                  </p:nvSpPr>
                  <p:spPr>
                    <a:xfrm>
                      <a:off x="4332001" y="305965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54" name="Oval 1253"/>
                    <p:cNvSpPr/>
                    <p:nvPr/>
                  </p:nvSpPr>
                  <p:spPr>
                    <a:xfrm>
                      <a:off x="4404541" y="313086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55" name="Oval 1254"/>
                    <p:cNvSpPr/>
                    <p:nvPr/>
                  </p:nvSpPr>
                  <p:spPr>
                    <a:xfrm>
                      <a:off x="4384637" y="311614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56" name="Oval 1255"/>
                    <p:cNvSpPr/>
                    <p:nvPr/>
                  </p:nvSpPr>
                  <p:spPr>
                    <a:xfrm>
                      <a:off x="4362091" y="3103389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57" name="Oval 1256"/>
                    <p:cNvSpPr/>
                    <p:nvPr/>
                  </p:nvSpPr>
                  <p:spPr>
                    <a:xfrm>
                      <a:off x="4351173" y="312727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58" name="Oval 1257"/>
                    <p:cNvSpPr/>
                    <p:nvPr/>
                  </p:nvSpPr>
                  <p:spPr>
                    <a:xfrm>
                      <a:off x="4371465" y="314752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59" name="Oval 1258"/>
                    <p:cNvSpPr/>
                    <p:nvPr/>
                  </p:nvSpPr>
                  <p:spPr>
                    <a:xfrm>
                      <a:off x="4320792" y="308734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60" name="Oval 1259"/>
                    <p:cNvSpPr/>
                    <p:nvPr/>
                  </p:nvSpPr>
                  <p:spPr>
                    <a:xfrm>
                      <a:off x="4306894" y="31129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61" name="Oval 1260"/>
                    <p:cNvSpPr/>
                    <p:nvPr/>
                  </p:nvSpPr>
                  <p:spPr>
                    <a:xfrm>
                      <a:off x="4334698" y="311051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62" name="Oval 1261"/>
                    <p:cNvSpPr/>
                    <p:nvPr/>
                  </p:nvSpPr>
                  <p:spPr>
                    <a:xfrm>
                      <a:off x="4340688" y="315147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63" name="Oval 1262"/>
                    <p:cNvSpPr/>
                    <p:nvPr/>
                  </p:nvSpPr>
                  <p:spPr>
                    <a:xfrm>
                      <a:off x="4308153" y="3137894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64" name="Oval 1263"/>
                    <p:cNvSpPr/>
                    <p:nvPr/>
                  </p:nvSpPr>
                  <p:spPr>
                    <a:xfrm>
                      <a:off x="4281337" y="312866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65" name="Oval 1264"/>
                    <p:cNvSpPr/>
                    <p:nvPr/>
                  </p:nvSpPr>
                  <p:spPr>
                    <a:xfrm>
                      <a:off x="4340373" y="303095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66" name="Oval 1265"/>
                    <p:cNvSpPr/>
                    <p:nvPr/>
                  </p:nvSpPr>
                  <p:spPr>
                    <a:xfrm>
                      <a:off x="4253748" y="313625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267" name="Oval 1266"/>
                    <p:cNvSpPr/>
                    <p:nvPr/>
                  </p:nvSpPr>
                  <p:spPr>
                    <a:xfrm>
                      <a:off x="4314948" y="316840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  <p:sp>
                <p:nvSpPr>
                  <p:cNvPr id="1231" name="Oval 1230"/>
                  <p:cNvSpPr/>
                  <p:nvPr/>
                </p:nvSpPr>
                <p:spPr>
                  <a:xfrm rot="4500000">
                    <a:off x="4294967" y="24405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32" name="Oval 1231"/>
                  <p:cNvSpPr/>
                  <p:nvPr/>
                </p:nvSpPr>
                <p:spPr>
                  <a:xfrm rot="4500000">
                    <a:off x="4342593" y="23993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33" name="Oval 1232"/>
                  <p:cNvSpPr/>
                  <p:nvPr/>
                </p:nvSpPr>
                <p:spPr>
                  <a:xfrm rot="4500000">
                    <a:off x="4361642" y="2323103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34" name="Oval 1233"/>
                  <p:cNvSpPr/>
                  <p:nvPr/>
                </p:nvSpPr>
                <p:spPr>
                  <a:xfrm rot="4500000">
                    <a:off x="4323542" y="25136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35" name="Oval 1234"/>
                  <p:cNvSpPr/>
                  <p:nvPr/>
                </p:nvSpPr>
                <p:spPr>
                  <a:xfrm rot="4500000">
                    <a:off x="4237816" y="25548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36" name="Oval 1235"/>
                  <p:cNvSpPr/>
                  <p:nvPr/>
                </p:nvSpPr>
                <p:spPr>
                  <a:xfrm rot="4500000">
                    <a:off x="4402915" y="249772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37" name="Oval 1236"/>
                  <p:cNvSpPr/>
                  <p:nvPr/>
                </p:nvSpPr>
                <p:spPr>
                  <a:xfrm rot="4500000">
                    <a:off x="4377514" y="2596152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38" name="Oval 1237"/>
                  <p:cNvSpPr/>
                  <p:nvPr/>
                </p:nvSpPr>
                <p:spPr>
                  <a:xfrm rot="4500000">
                    <a:off x="4307663" y="25802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39" name="Oval 1238"/>
                  <p:cNvSpPr/>
                  <p:nvPr/>
                </p:nvSpPr>
                <p:spPr>
                  <a:xfrm rot="4500000">
                    <a:off x="4069537" y="26437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40" name="Oval 1239"/>
                  <p:cNvSpPr/>
                  <p:nvPr/>
                </p:nvSpPr>
                <p:spPr>
                  <a:xfrm rot="4500000">
                    <a:off x="4187013" y="26056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41" name="Oval 1240"/>
                  <p:cNvSpPr/>
                  <p:nvPr/>
                </p:nvSpPr>
                <p:spPr>
                  <a:xfrm rot="4500000">
                    <a:off x="4256862" y="26310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42" name="Oval 1241"/>
                  <p:cNvSpPr/>
                  <p:nvPr/>
                </p:nvSpPr>
                <p:spPr>
                  <a:xfrm rot="4500000">
                    <a:off x="4263212" y="270092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43" name="Oval 1242"/>
                  <p:cNvSpPr/>
                  <p:nvPr/>
                </p:nvSpPr>
                <p:spPr>
                  <a:xfrm rot="4500000">
                    <a:off x="4288613" y="277395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44" name="Oval 1243"/>
                  <p:cNvSpPr/>
                  <p:nvPr/>
                </p:nvSpPr>
                <p:spPr>
                  <a:xfrm rot="4500000">
                    <a:off x="4136211" y="26533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45" name="Oval 1244"/>
                  <p:cNvSpPr/>
                  <p:nvPr/>
                </p:nvSpPr>
                <p:spPr>
                  <a:xfrm rot="4500000">
                    <a:off x="4050486" y="2735850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46" name="Oval 1245"/>
                  <p:cNvSpPr/>
                  <p:nvPr/>
                </p:nvSpPr>
                <p:spPr>
                  <a:xfrm rot="4500000">
                    <a:off x="4113985" y="27168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47" name="Oval 1246"/>
                  <p:cNvSpPr/>
                  <p:nvPr/>
                </p:nvSpPr>
                <p:spPr>
                  <a:xfrm rot="4500000">
                    <a:off x="4196535" y="2719976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248" name="Oval 1247"/>
                  <p:cNvSpPr/>
                  <p:nvPr/>
                </p:nvSpPr>
                <p:spPr>
                  <a:xfrm rot="4500000">
                    <a:off x="4158434" y="27834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sp>
            <p:nvSpPr>
              <p:cNvPr id="1215" name="Oval 1214"/>
              <p:cNvSpPr/>
              <p:nvPr/>
            </p:nvSpPr>
            <p:spPr>
              <a:xfrm rot="19025176">
                <a:off x="7328771" y="2423077"/>
                <a:ext cx="158116" cy="100952"/>
              </a:xfrm>
              <a:prstGeom prst="ellipse">
                <a:avLst/>
              </a:prstGeom>
              <a:gradFill flip="none" rotWithShape="1">
                <a:gsLst>
                  <a:gs pos="0">
                    <a:srgbClr val="ED7D31">
                      <a:lumMod val="60000"/>
                      <a:lumOff val="40000"/>
                    </a:srgbClr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216" name="Freeform 1215"/>
              <p:cNvSpPr/>
              <p:nvPr/>
            </p:nvSpPr>
            <p:spPr>
              <a:xfrm>
                <a:off x="7262191" y="2347871"/>
                <a:ext cx="421511" cy="281293"/>
              </a:xfrm>
              <a:custGeom>
                <a:avLst/>
                <a:gdLst>
                  <a:gd name="connsiteX0" fmla="*/ 1825814 w 3524710"/>
                  <a:gd name="connsiteY0" fmla="*/ 3035 h 2378551"/>
                  <a:gd name="connsiteX1" fmla="*/ 3057984 w 3524710"/>
                  <a:gd name="connsiteY1" fmla="*/ 949860 h 2378551"/>
                  <a:gd name="connsiteX2" fmla="*/ 3453576 w 3524710"/>
                  <a:gd name="connsiteY2" fmla="*/ 2175545 h 2378551"/>
                  <a:gd name="connsiteX3" fmla="*/ 1722052 w 3524710"/>
                  <a:gd name="connsiteY3" fmla="*/ 2220941 h 2378551"/>
                  <a:gd name="connsiteX4" fmla="*/ 496367 w 3524710"/>
                  <a:gd name="connsiteY4" fmla="*/ 2363613 h 2378551"/>
                  <a:gd name="connsiteX5" fmla="*/ 3499 w 3524710"/>
                  <a:gd name="connsiteY5" fmla="*/ 1818864 h 2378551"/>
                  <a:gd name="connsiteX6" fmla="*/ 710376 w 3524710"/>
                  <a:gd name="connsiteY6" fmla="*/ 690456 h 2378551"/>
                  <a:gd name="connsiteX7" fmla="*/ 1825814 w 3524710"/>
                  <a:gd name="connsiteY7" fmla="*/ 3035 h 2378551"/>
                  <a:gd name="connsiteX0" fmla="*/ 1825814 w 3532622"/>
                  <a:gd name="connsiteY0" fmla="*/ 3035 h 2378551"/>
                  <a:gd name="connsiteX1" fmla="*/ 3057984 w 3532622"/>
                  <a:gd name="connsiteY1" fmla="*/ 949860 h 2378551"/>
                  <a:gd name="connsiteX2" fmla="*/ 3453576 w 3532622"/>
                  <a:gd name="connsiteY2" fmla="*/ 2175545 h 2378551"/>
                  <a:gd name="connsiteX3" fmla="*/ 1722052 w 3532622"/>
                  <a:gd name="connsiteY3" fmla="*/ 2220941 h 2378551"/>
                  <a:gd name="connsiteX4" fmla="*/ 496367 w 3532622"/>
                  <a:gd name="connsiteY4" fmla="*/ 2363613 h 2378551"/>
                  <a:gd name="connsiteX5" fmla="*/ 3499 w 3532622"/>
                  <a:gd name="connsiteY5" fmla="*/ 1818864 h 2378551"/>
                  <a:gd name="connsiteX6" fmla="*/ 710376 w 3532622"/>
                  <a:gd name="connsiteY6" fmla="*/ 690456 h 2378551"/>
                  <a:gd name="connsiteX7" fmla="*/ 1825814 w 3532622"/>
                  <a:gd name="connsiteY7" fmla="*/ 3035 h 2378551"/>
                  <a:gd name="connsiteX0" fmla="*/ 1825814 w 3532622"/>
                  <a:gd name="connsiteY0" fmla="*/ 3035 h 2380322"/>
                  <a:gd name="connsiteX1" fmla="*/ 3057984 w 3532622"/>
                  <a:gd name="connsiteY1" fmla="*/ 949860 h 2380322"/>
                  <a:gd name="connsiteX2" fmla="*/ 3453576 w 3532622"/>
                  <a:gd name="connsiteY2" fmla="*/ 2175545 h 2380322"/>
                  <a:gd name="connsiteX3" fmla="*/ 1722052 w 3532622"/>
                  <a:gd name="connsiteY3" fmla="*/ 2220941 h 2380322"/>
                  <a:gd name="connsiteX4" fmla="*/ 496367 w 3532622"/>
                  <a:gd name="connsiteY4" fmla="*/ 2363613 h 2380322"/>
                  <a:gd name="connsiteX5" fmla="*/ 3499 w 3532622"/>
                  <a:gd name="connsiteY5" fmla="*/ 1818864 h 2380322"/>
                  <a:gd name="connsiteX6" fmla="*/ 710376 w 3532622"/>
                  <a:gd name="connsiteY6" fmla="*/ 690456 h 2380322"/>
                  <a:gd name="connsiteX7" fmla="*/ 1825814 w 3532622"/>
                  <a:gd name="connsiteY7" fmla="*/ 3035 h 2380322"/>
                  <a:gd name="connsiteX0" fmla="*/ 1825814 w 3532622"/>
                  <a:gd name="connsiteY0" fmla="*/ 3035 h 2377789"/>
                  <a:gd name="connsiteX1" fmla="*/ 3057984 w 3532622"/>
                  <a:gd name="connsiteY1" fmla="*/ 949860 h 2377789"/>
                  <a:gd name="connsiteX2" fmla="*/ 3453576 w 3532622"/>
                  <a:gd name="connsiteY2" fmla="*/ 2175545 h 2377789"/>
                  <a:gd name="connsiteX3" fmla="*/ 1722052 w 3532622"/>
                  <a:gd name="connsiteY3" fmla="*/ 2220941 h 2377789"/>
                  <a:gd name="connsiteX4" fmla="*/ 496367 w 3532622"/>
                  <a:gd name="connsiteY4" fmla="*/ 2363613 h 2377789"/>
                  <a:gd name="connsiteX5" fmla="*/ 3499 w 3532622"/>
                  <a:gd name="connsiteY5" fmla="*/ 1818864 h 2377789"/>
                  <a:gd name="connsiteX6" fmla="*/ 710376 w 3532622"/>
                  <a:gd name="connsiteY6" fmla="*/ 690456 h 2377789"/>
                  <a:gd name="connsiteX7" fmla="*/ 1825814 w 3532622"/>
                  <a:gd name="connsiteY7" fmla="*/ 3035 h 2377789"/>
                  <a:gd name="connsiteX0" fmla="*/ 1829568 w 3536376"/>
                  <a:gd name="connsiteY0" fmla="*/ 3035 h 2390839"/>
                  <a:gd name="connsiteX1" fmla="*/ 3061738 w 3536376"/>
                  <a:gd name="connsiteY1" fmla="*/ 949860 h 2390839"/>
                  <a:gd name="connsiteX2" fmla="*/ 3457330 w 3536376"/>
                  <a:gd name="connsiteY2" fmla="*/ 2175545 h 2390839"/>
                  <a:gd name="connsiteX3" fmla="*/ 1725806 w 3536376"/>
                  <a:gd name="connsiteY3" fmla="*/ 2220941 h 2390839"/>
                  <a:gd name="connsiteX4" fmla="*/ 350963 w 3536376"/>
                  <a:gd name="connsiteY4" fmla="*/ 2376583 h 2390839"/>
                  <a:gd name="connsiteX5" fmla="*/ 7253 w 3536376"/>
                  <a:gd name="connsiteY5" fmla="*/ 1818864 h 2390839"/>
                  <a:gd name="connsiteX6" fmla="*/ 714130 w 3536376"/>
                  <a:gd name="connsiteY6" fmla="*/ 690456 h 2390839"/>
                  <a:gd name="connsiteX7" fmla="*/ 1829568 w 3536376"/>
                  <a:gd name="connsiteY7" fmla="*/ 3035 h 2390839"/>
                  <a:gd name="connsiteX0" fmla="*/ 1830581 w 3537389"/>
                  <a:gd name="connsiteY0" fmla="*/ 3035 h 2383166"/>
                  <a:gd name="connsiteX1" fmla="*/ 3062751 w 3537389"/>
                  <a:gd name="connsiteY1" fmla="*/ 949860 h 2383166"/>
                  <a:gd name="connsiteX2" fmla="*/ 3458343 w 3537389"/>
                  <a:gd name="connsiteY2" fmla="*/ 2175545 h 2383166"/>
                  <a:gd name="connsiteX3" fmla="*/ 1726819 w 3537389"/>
                  <a:gd name="connsiteY3" fmla="*/ 2220941 h 2383166"/>
                  <a:gd name="connsiteX4" fmla="*/ 351976 w 3537389"/>
                  <a:gd name="connsiteY4" fmla="*/ 2376583 h 2383166"/>
                  <a:gd name="connsiteX5" fmla="*/ 8266 w 3537389"/>
                  <a:gd name="connsiteY5" fmla="*/ 1818864 h 2383166"/>
                  <a:gd name="connsiteX6" fmla="*/ 715143 w 3537389"/>
                  <a:gd name="connsiteY6" fmla="*/ 690456 h 2383166"/>
                  <a:gd name="connsiteX7" fmla="*/ 1830581 w 3537389"/>
                  <a:gd name="connsiteY7" fmla="*/ 3035 h 2383166"/>
                  <a:gd name="connsiteX0" fmla="*/ 1848292 w 3555100"/>
                  <a:gd name="connsiteY0" fmla="*/ 3022 h 2391528"/>
                  <a:gd name="connsiteX1" fmla="*/ 3080462 w 3555100"/>
                  <a:gd name="connsiteY1" fmla="*/ 949847 h 2391528"/>
                  <a:gd name="connsiteX2" fmla="*/ 3476054 w 3555100"/>
                  <a:gd name="connsiteY2" fmla="*/ 2175532 h 2391528"/>
                  <a:gd name="connsiteX3" fmla="*/ 1744530 w 3555100"/>
                  <a:gd name="connsiteY3" fmla="*/ 2220928 h 2391528"/>
                  <a:gd name="connsiteX4" fmla="*/ 369687 w 3555100"/>
                  <a:gd name="connsiteY4" fmla="*/ 2376570 h 2391528"/>
                  <a:gd name="connsiteX5" fmla="*/ 6522 w 3555100"/>
                  <a:gd name="connsiteY5" fmla="*/ 1805881 h 2391528"/>
                  <a:gd name="connsiteX6" fmla="*/ 732854 w 3555100"/>
                  <a:gd name="connsiteY6" fmla="*/ 690443 h 2391528"/>
                  <a:gd name="connsiteX7" fmla="*/ 1848292 w 3555100"/>
                  <a:gd name="connsiteY7" fmla="*/ 3022 h 2391528"/>
                  <a:gd name="connsiteX0" fmla="*/ 1848292 w 3555100"/>
                  <a:gd name="connsiteY0" fmla="*/ 3899 h 2392405"/>
                  <a:gd name="connsiteX1" fmla="*/ 3080462 w 3555100"/>
                  <a:gd name="connsiteY1" fmla="*/ 950724 h 2392405"/>
                  <a:gd name="connsiteX2" fmla="*/ 3476054 w 3555100"/>
                  <a:gd name="connsiteY2" fmla="*/ 2176409 h 2392405"/>
                  <a:gd name="connsiteX3" fmla="*/ 1744530 w 3555100"/>
                  <a:gd name="connsiteY3" fmla="*/ 2221805 h 2392405"/>
                  <a:gd name="connsiteX4" fmla="*/ 369687 w 3555100"/>
                  <a:gd name="connsiteY4" fmla="*/ 2377447 h 2392405"/>
                  <a:gd name="connsiteX5" fmla="*/ 6522 w 3555100"/>
                  <a:gd name="connsiteY5" fmla="*/ 1806758 h 2392405"/>
                  <a:gd name="connsiteX6" fmla="*/ 732854 w 3555100"/>
                  <a:gd name="connsiteY6" fmla="*/ 691320 h 2392405"/>
                  <a:gd name="connsiteX7" fmla="*/ 1848292 w 3555100"/>
                  <a:gd name="connsiteY7" fmla="*/ 3899 h 2392405"/>
                  <a:gd name="connsiteX0" fmla="*/ 1848292 w 3555100"/>
                  <a:gd name="connsiteY0" fmla="*/ 3597 h 2392103"/>
                  <a:gd name="connsiteX1" fmla="*/ 3080462 w 3555100"/>
                  <a:gd name="connsiteY1" fmla="*/ 950422 h 2392103"/>
                  <a:gd name="connsiteX2" fmla="*/ 3476054 w 3555100"/>
                  <a:gd name="connsiteY2" fmla="*/ 2176107 h 2392103"/>
                  <a:gd name="connsiteX3" fmla="*/ 1744530 w 3555100"/>
                  <a:gd name="connsiteY3" fmla="*/ 2221503 h 2392103"/>
                  <a:gd name="connsiteX4" fmla="*/ 369687 w 3555100"/>
                  <a:gd name="connsiteY4" fmla="*/ 2377145 h 2392103"/>
                  <a:gd name="connsiteX5" fmla="*/ 6522 w 3555100"/>
                  <a:gd name="connsiteY5" fmla="*/ 1806456 h 2392103"/>
                  <a:gd name="connsiteX6" fmla="*/ 745824 w 3555100"/>
                  <a:gd name="connsiteY6" fmla="*/ 671562 h 2392103"/>
                  <a:gd name="connsiteX7" fmla="*/ 1848292 w 3555100"/>
                  <a:gd name="connsiteY7" fmla="*/ 3597 h 2392103"/>
                  <a:gd name="connsiteX0" fmla="*/ 1848292 w 3555100"/>
                  <a:gd name="connsiteY0" fmla="*/ 3646 h 2390069"/>
                  <a:gd name="connsiteX1" fmla="*/ 3080462 w 3555100"/>
                  <a:gd name="connsiteY1" fmla="*/ 950471 h 2390069"/>
                  <a:gd name="connsiteX2" fmla="*/ 3476054 w 3555100"/>
                  <a:gd name="connsiteY2" fmla="*/ 2176156 h 2390069"/>
                  <a:gd name="connsiteX3" fmla="*/ 1744530 w 3555100"/>
                  <a:gd name="connsiteY3" fmla="*/ 2221552 h 2390069"/>
                  <a:gd name="connsiteX4" fmla="*/ 369687 w 3555100"/>
                  <a:gd name="connsiteY4" fmla="*/ 2377194 h 2390069"/>
                  <a:gd name="connsiteX5" fmla="*/ 6522 w 3555100"/>
                  <a:gd name="connsiteY5" fmla="*/ 1845416 h 2390069"/>
                  <a:gd name="connsiteX6" fmla="*/ 745824 w 3555100"/>
                  <a:gd name="connsiteY6" fmla="*/ 671611 h 2390069"/>
                  <a:gd name="connsiteX7" fmla="*/ 1848292 w 3555100"/>
                  <a:gd name="connsiteY7" fmla="*/ 3646 h 2390069"/>
                  <a:gd name="connsiteX0" fmla="*/ 1848292 w 3555100"/>
                  <a:gd name="connsiteY0" fmla="*/ 3646 h 2388032"/>
                  <a:gd name="connsiteX1" fmla="*/ 3080462 w 3555100"/>
                  <a:gd name="connsiteY1" fmla="*/ 950471 h 2388032"/>
                  <a:gd name="connsiteX2" fmla="*/ 3476054 w 3555100"/>
                  <a:gd name="connsiteY2" fmla="*/ 2176156 h 2388032"/>
                  <a:gd name="connsiteX3" fmla="*/ 1744530 w 3555100"/>
                  <a:gd name="connsiteY3" fmla="*/ 2221552 h 2388032"/>
                  <a:gd name="connsiteX4" fmla="*/ 369687 w 3555100"/>
                  <a:gd name="connsiteY4" fmla="*/ 2377194 h 2388032"/>
                  <a:gd name="connsiteX5" fmla="*/ 6522 w 3555100"/>
                  <a:gd name="connsiteY5" fmla="*/ 1845416 h 2388032"/>
                  <a:gd name="connsiteX6" fmla="*/ 745824 w 3555100"/>
                  <a:gd name="connsiteY6" fmla="*/ 671611 h 2388032"/>
                  <a:gd name="connsiteX7" fmla="*/ 1848292 w 3555100"/>
                  <a:gd name="connsiteY7" fmla="*/ 3646 h 2388032"/>
                  <a:gd name="connsiteX0" fmla="*/ 1848292 w 3555100"/>
                  <a:gd name="connsiteY0" fmla="*/ 3646 h 2388826"/>
                  <a:gd name="connsiteX1" fmla="*/ 3080462 w 3555100"/>
                  <a:gd name="connsiteY1" fmla="*/ 950471 h 2388826"/>
                  <a:gd name="connsiteX2" fmla="*/ 3476054 w 3555100"/>
                  <a:gd name="connsiteY2" fmla="*/ 2176156 h 2388826"/>
                  <a:gd name="connsiteX3" fmla="*/ 1744530 w 3555100"/>
                  <a:gd name="connsiteY3" fmla="*/ 2221552 h 2388826"/>
                  <a:gd name="connsiteX4" fmla="*/ 369687 w 3555100"/>
                  <a:gd name="connsiteY4" fmla="*/ 2377194 h 2388826"/>
                  <a:gd name="connsiteX5" fmla="*/ 6522 w 3555100"/>
                  <a:gd name="connsiteY5" fmla="*/ 1845416 h 2388826"/>
                  <a:gd name="connsiteX6" fmla="*/ 745824 w 3555100"/>
                  <a:gd name="connsiteY6" fmla="*/ 671611 h 2388826"/>
                  <a:gd name="connsiteX7" fmla="*/ 1848292 w 3555100"/>
                  <a:gd name="connsiteY7" fmla="*/ 3646 h 2388826"/>
                  <a:gd name="connsiteX0" fmla="*/ 1849521 w 3556329"/>
                  <a:gd name="connsiteY0" fmla="*/ 3646 h 2396258"/>
                  <a:gd name="connsiteX1" fmla="*/ 3081691 w 3556329"/>
                  <a:gd name="connsiteY1" fmla="*/ 950471 h 2396258"/>
                  <a:gd name="connsiteX2" fmla="*/ 3477283 w 3556329"/>
                  <a:gd name="connsiteY2" fmla="*/ 2176156 h 2396258"/>
                  <a:gd name="connsiteX3" fmla="*/ 1745759 w 3556329"/>
                  <a:gd name="connsiteY3" fmla="*/ 2221552 h 2396258"/>
                  <a:gd name="connsiteX4" fmla="*/ 344975 w 3556329"/>
                  <a:gd name="connsiteY4" fmla="*/ 2383680 h 2396258"/>
                  <a:gd name="connsiteX5" fmla="*/ 7751 w 3556329"/>
                  <a:gd name="connsiteY5" fmla="*/ 1845416 h 2396258"/>
                  <a:gd name="connsiteX6" fmla="*/ 747053 w 3556329"/>
                  <a:gd name="connsiteY6" fmla="*/ 671611 h 2396258"/>
                  <a:gd name="connsiteX7" fmla="*/ 1849521 w 3556329"/>
                  <a:gd name="connsiteY7" fmla="*/ 3646 h 2396258"/>
                  <a:gd name="connsiteX0" fmla="*/ 1847438 w 3554246"/>
                  <a:gd name="connsiteY0" fmla="*/ 3646 h 2389004"/>
                  <a:gd name="connsiteX1" fmla="*/ 3079608 w 3554246"/>
                  <a:gd name="connsiteY1" fmla="*/ 950471 h 2389004"/>
                  <a:gd name="connsiteX2" fmla="*/ 3475200 w 3554246"/>
                  <a:gd name="connsiteY2" fmla="*/ 2176156 h 2389004"/>
                  <a:gd name="connsiteX3" fmla="*/ 1743676 w 3554246"/>
                  <a:gd name="connsiteY3" fmla="*/ 2221552 h 2389004"/>
                  <a:gd name="connsiteX4" fmla="*/ 342892 w 3554246"/>
                  <a:gd name="connsiteY4" fmla="*/ 2383680 h 2389004"/>
                  <a:gd name="connsiteX5" fmla="*/ 5668 w 3554246"/>
                  <a:gd name="connsiteY5" fmla="*/ 1845416 h 2389004"/>
                  <a:gd name="connsiteX6" fmla="*/ 744970 w 3554246"/>
                  <a:gd name="connsiteY6" fmla="*/ 671611 h 2389004"/>
                  <a:gd name="connsiteX7" fmla="*/ 1847438 w 3554246"/>
                  <a:gd name="connsiteY7" fmla="*/ 3646 h 2389004"/>
                  <a:gd name="connsiteX0" fmla="*/ 1852607 w 3559415"/>
                  <a:gd name="connsiteY0" fmla="*/ 3646 h 2394289"/>
                  <a:gd name="connsiteX1" fmla="*/ 3084777 w 3559415"/>
                  <a:gd name="connsiteY1" fmla="*/ 950471 h 2394289"/>
                  <a:gd name="connsiteX2" fmla="*/ 3480369 w 3559415"/>
                  <a:gd name="connsiteY2" fmla="*/ 2176156 h 2394289"/>
                  <a:gd name="connsiteX3" fmla="*/ 1748845 w 3559415"/>
                  <a:gd name="connsiteY3" fmla="*/ 2221552 h 2394289"/>
                  <a:gd name="connsiteX4" fmla="*/ 348061 w 3559415"/>
                  <a:gd name="connsiteY4" fmla="*/ 2383680 h 2394289"/>
                  <a:gd name="connsiteX5" fmla="*/ 10837 w 3559415"/>
                  <a:gd name="connsiteY5" fmla="*/ 1845416 h 2394289"/>
                  <a:gd name="connsiteX6" fmla="*/ 750139 w 3559415"/>
                  <a:gd name="connsiteY6" fmla="*/ 671611 h 2394289"/>
                  <a:gd name="connsiteX7" fmla="*/ 1852607 w 3559415"/>
                  <a:gd name="connsiteY7" fmla="*/ 3646 h 2394289"/>
                  <a:gd name="connsiteX0" fmla="*/ 1846178 w 3552986"/>
                  <a:gd name="connsiteY0" fmla="*/ 3646 h 2409245"/>
                  <a:gd name="connsiteX1" fmla="*/ 3078348 w 3552986"/>
                  <a:gd name="connsiteY1" fmla="*/ 950471 h 2409245"/>
                  <a:gd name="connsiteX2" fmla="*/ 3473940 w 3552986"/>
                  <a:gd name="connsiteY2" fmla="*/ 2176156 h 2409245"/>
                  <a:gd name="connsiteX3" fmla="*/ 1742416 w 3552986"/>
                  <a:gd name="connsiteY3" fmla="*/ 2221552 h 2409245"/>
                  <a:gd name="connsiteX4" fmla="*/ 1119848 w 3552986"/>
                  <a:gd name="connsiteY4" fmla="*/ 2312345 h 2409245"/>
                  <a:gd name="connsiteX5" fmla="*/ 341632 w 3552986"/>
                  <a:gd name="connsiteY5" fmla="*/ 2383680 h 2409245"/>
                  <a:gd name="connsiteX6" fmla="*/ 4408 w 3552986"/>
                  <a:gd name="connsiteY6" fmla="*/ 1845416 h 2409245"/>
                  <a:gd name="connsiteX7" fmla="*/ 743710 w 3552986"/>
                  <a:gd name="connsiteY7" fmla="*/ 671611 h 2409245"/>
                  <a:gd name="connsiteX8" fmla="*/ 1846178 w 3552986"/>
                  <a:gd name="connsiteY8" fmla="*/ 3646 h 2409245"/>
                  <a:gd name="connsiteX0" fmla="*/ 1846077 w 3552885"/>
                  <a:gd name="connsiteY0" fmla="*/ 3646 h 2405498"/>
                  <a:gd name="connsiteX1" fmla="*/ 3078247 w 3552885"/>
                  <a:gd name="connsiteY1" fmla="*/ 950471 h 2405498"/>
                  <a:gd name="connsiteX2" fmla="*/ 3473839 w 3552885"/>
                  <a:gd name="connsiteY2" fmla="*/ 2176156 h 2405498"/>
                  <a:gd name="connsiteX3" fmla="*/ 1742315 w 3552885"/>
                  <a:gd name="connsiteY3" fmla="*/ 2221552 h 2405498"/>
                  <a:gd name="connsiteX4" fmla="*/ 1087322 w 3552885"/>
                  <a:gd name="connsiteY4" fmla="*/ 2292889 h 2405498"/>
                  <a:gd name="connsiteX5" fmla="*/ 341531 w 3552885"/>
                  <a:gd name="connsiteY5" fmla="*/ 2383680 h 2405498"/>
                  <a:gd name="connsiteX6" fmla="*/ 4307 w 3552885"/>
                  <a:gd name="connsiteY6" fmla="*/ 1845416 h 2405498"/>
                  <a:gd name="connsiteX7" fmla="*/ 743609 w 3552885"/>
                  <a:gd name="connsiteY7" fmla="*/ 671611 h 2405498"/>
                  <a:gd name="connsiteX8" fmla="*/ 1846077 w 3552885"/>
                  <a:gd name="connsiteY8" fmla="*/ 3646 h 2405498"/>
                  <a:gd name="connsiteX0" fmla="*/ 1845850 w 3552658"/>
                  <a:gd name="connsiteY0" fmla="*/ 3646 h 2398001"/>
                  <a:gd name="connsiteX1" fmla="*/ 3078020 w 3552658"/>
                  <a:gd name="connsiteY1" fmla="*/ 950471 h 2398001"/>
                  <a:gd name="connsiteX2" fmla="*/ 3473612 w 3552658"/>
                  <a:gd name="connsiteY2" fmla="*/ 2176156 h 2398001"/>
                  <a:gd name="connsiteX3" fmla="*/ 1742088 w 3552658"/>
                  <a:gd name="connsiteY3" fmla="*/ 2221552 h 2398001"/>
                  <a:gd name="connsiteX4" fmla="*/ 1009274 w 3552658"/>
                  <a:gd name="connsiteY4" fmla="*/ 2241008 h 2398001"/>
                  <a:gd name="connsiteX5" fmla="*/ 341304 w 3552658"/>
                  <a:gd name="connsiteY5" fmla="*/ 2383680 h 2398001"/>
                  <a:gd name="connsiteX6" fmla="*/ 4080 w 3552658"/>
                  <a:gd name="connsiteY6" fmla="*/ 1845416 h 2398001"/>
                  <a:gd name="connsiteX7" fmla="*/ 743382 w 3552658"/>
                  <a:gd name="connsiteY7" fmla="*/ 671611 h 2398001"/>
                  <a:gd name="connsiteX8" fmla="*/ 1845850 w 3552658"/>
                  <a:gd name="connsiteY8" fmla="*/ 3646 h 2398001"/>
                  <a:gd name="connsiteX0" fmla="*/ 1846177 w 3552985"/>
                  <a:gd name="connsiteY0" fmla="*/ 3646 h 2400455"/>
                  <a:gd name="connsiteX1" fmla="*/ 3078347 w 3552985"/>
                  <a:gd name="connsiteY1" fmla="*/ 950471 h 2400455"/>
                  <a:gd name="connsiteX2" fmla="*/ 3473939 w 3552985"/>
                  <a:gd name="connsiteY2" fmla="*/ 2176156 h 2400455"/>
                  <a:gd name="connsiteX3" fmla="*/ 1742415 w 3552985"/>
                  <a:gd name="connsiteY3" fmla="*/ 2221552 h 2400455"/>
                  <a:gd name="connsiteX4" fmla="*/ 1119848 w 3552985"/>
                  <a:gd name="connsiteY4" fmla="*/ 2260463 h 2400455"/>
                  <a:gd name="connsiteX5" fmla="*/ 341631 w 3552985"/>
                  <a:gd name="connsiteY5" fmla="*/ 2383680 h 2400455"/>
                  <a:gd name="connsiteX6" fmla="*/ 4407 w 3552985"/>
                  <a:gd name="connsiteY6" fmla="*/ 1845416 h 2400455"/>
                  <a:gd name="connsiteX7" fmla="*/ 743709 w 3552985"/>
                  <a:gd name="connsiteY7" fmla="*/ 671611 h 2400455"/>
                  <a:gd name="connsiteX8" fmla="*/ 1846177 w 3552985"/>
                  <a:gd name="connsiteY8" fmla="*/ 3646 h 2400455"/>
                  <a:gd name="connsiteX0" fmla="*/ 1846177 w 3544200"/>
                  <a:gd name="connsiteY0" fmla="*/ 3646 h 2400455"/>
                  <a:gd name="connsiteX1" fmla="*/ 3078347 w 3544200"/>
                  <a:gd name="connsiteY1" fmla="*/ 950471 h 2400455"/>
                  <a:gd name="connsiteX2" fmla="*/ 3473939 w 3544200"/>
                  <a:gd name="connsiteY2" fmla="*/ 2176156 h 2400455"/>
                  <a:gd name="connsiteX3" fmla="*/ 1755386 w 3544200"/>
                  <a:gd name="connsiteY3" fmla="*/ 2228037 h 2400455"/>
                  <a:gd name="connsiteX4" fmla="*/ 1119848 w 3544200"/>
                  <a:gd name="connsiteY4" fmla="*/ 2260463 h 2400455"/>
                  <a:gd name="connsiteX5" fmla="*/ 341631 w 3544200"/>
                  <a:gd name="connsiteY5" fmla="*/ 2383680 h 2400455"/>
                  <a:gd name="connsiteX6" fmla="*/ 4407 w 3544200"/>
                  <a:gd name="connsiteY6" fmla="*/ 1845416 h 2400455"/>
                  <a:gd name="connsiteX7" fmla="*/ 743709 w 3544200"/>
                  <a:gd name="connsiteY7" fmla="*/ 671611 h 2400455"/>
                  <a:gd name="connsiteX8" fmla="*/ 1846177 w 3544200"/>
                  <a:gd name="connsiteY8" fmla="*/ 3646 h 2400455"/>
                  <a:gd name="connsiteX0" fmla="*/ 1846177 w 3573512"/>
                  <a:gd name="connsiteY0" fmla="*/ 3646 h 2400455"/>
                  <a:gd name="connsiteX1" fmla="*/ 3078347 w 3573512"/>
                  <a:gd name="connsiteY1" fmla="*/ 950471 h 2400455"/>
                  <a:gd name="connsiteX2" fmla="*/ 3473939 w 3573512"/>
                  <a:gd name="connsiteY2" fmla="*/ 2176156 h 2400455"/>
                  <a:gd name="connsiteX3" fmla="*/ 1755386 w 3573512"/>
                  <a:gd name="connsiteY3" fmla="*/ 2228037 h 2400455"/>
                  <a:gd name="connsiteX4" fmla="*/ 1119848 w 3573512"/>
                  <a:gd name="connsiteY4" fmla="*/ 2260463 h 2400455"/>
                  <a:gd name="connsiteX5" fmla="*/ 341631 w 3573512"/>
                  <a:gd name="connsiteY5" fmla="*/ 2383680 h 2400455"/>
                  <a:gd name="connsiteX6" fmla="*/ 4407 w 3573512"/>
                  <a:gd name="connsiteY6" fmla="*/ 1845416 h 2400455"/>
                  <a:gd name="connsiteX7" fmla="*/ 743709 w 3573512"/>
                  <a:gd name="connsiteY7" fmla="*/ 671611 h 2400455"/>
                  <a:gd name="connsiteX8" fmla="*/ 1846177 w 3573512"/>
                  <a:gd name="connsiteY8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527663"/>
                  <a:gd name="connsiteY0" fmla="*/ 3646 h 2402767"/>
                  <a:gd name="connsiteX1" fmla="*/ 3079607 w 3527663"/>
                  <a:gd name="connsiteY1" fmla="*/ 950471 h 2402767"/>
                  <a:gd name="connsiteX2" fmla="*/ 3475199 w 3527663"/>
                  <a:gd name="connsiteY2" fmla="*/ 2176156 h 2402767"/>
                  <a:gd name="connsiteX3" fmla="*/ 2619165 w 3527663"/>
                  <a:gd name="connsiteY3" fmla="*/ 2292890 h 2402767"/>
                  <a:gd name="connsiteX4" fmla="*/ 1756646 w 3527663"/>
                  <a:gd name="connsiteY4" fmla="*/ 2228037 h 2402767"/>
                  <a:gd name="connsiteX5" fmla="*/ 1121108 w 3527663"/>
                  <a:gd name="connsiteY5" fmla="*/ 2260463 h 2402767"/>
                  <a:gd name="connsiteX6" fmla="*/ 342891 w 3527663"/>
                  <a:gd name="connsiteY6" fmla="*/ 2383680 h 2402767"/>
                  <a:gd name="connsiteX7" fmla="*/ 5667 w 3527663"/>
                  <a:gd name="connsiteY7" fmla="*/ 1845416 h 2402767"/>
                  <a:gd name="connsiteX8" fmla="*/ 744969 w 3527663"/>
                  <a:gd name="connsiteY8" fmla="*/ 671611 h 2402767"/>
                  <a:gd name="connsiteX9" fmla="*/ 1847437 w 3527663"/>
                  <a:gd name="connsiteY9" fmla="*/ 3646 h 2402767"/>
                  <a:gd name="connsiteX0" fmla="*/ 1847437 w 3527663"/>
                  <a:gd name="connsiteY0" fmla="*/ 3198 h 2402319"/>
                  <a:gd name="connsiteX1" fmla="*/ 3079607 w 3527663"/>
                  <a:gd name="connsiteY1" fmla="*/ 930568 h 2402319"/>
                  <a:gd name="connsiteX2" fmla="*/ 3475199 w 3527663"/>
                  <a:gd name="connsiteY2" fmla="*/ 2175708 h 2402319"/>
                  <a:gd name="connsiteX3" fmla="*/ 2619165 w 3527663"/>
                  <a:gd name="connsiteY3" fmla="*/ 2292442 h 2402319"/>
                  <a:gd name="connsiteX4" fmla="*/ 1756646 w 3527663"/>
                  <a:gd name="connsiteY4" fmla="*/ 2227589 h 2402319"/>
                  <a:gd name="connsiteX5" fmla="*/ 1121108 w 3527663"/>
                  <a:gd name="connsiteY5" fmla="*/ 2260015 h 2402319"/>
                  <a:gd name="connsiteX6" fmla="*/ 342891 w 3527663"/>
                  <a:gd name="connsiteY6" fmla="*/ 2383232 h 2402319"/>
                  <a:gd name="connsiteX7" fmla="*/ 5667 w 3527663"/>
                  <a:gd name="connsiteY7" fmla="*/ 1844968 h 2402319"/>
                  <a:gd name="connsiteX8" fmla="*/ 744969 w 3527663"/>
                  <a:gd name="connsiteY8" fmla="*/ 671163 h 2402319"/>
                  <a:gd name="connsiteX9" fmla="*/ 1847437 w 3527663"/>
                  <a:gd name="connsiteY9" fmla="*/ 3198 h 2402319"/>
                  <a:gd name="connsiteX0" fmla="*/ 1847437 w 3539181"/>
                  <a:gd name="connsiteY0" fmla="*/ 3198 h 2402319"/>
                  <a:gd name="connsiteX1" fmla="*/ 3079607 w 3539181"/>
                  <a:gd name="connsiteY1" fmla="*/ 930568 h 2402319"/>
                  <a:gd name="connsiteX2" fmla="*/ 3475199 w 3539181"/>
                  <a:gd name="connsiteY2" fmla="*/ 2175708 h 2402319"/>
                  <a:gd name="connsiteX3" fmla="*/ 2619165 w 3539181"/>
                  <a:gd name="connsiteY3" fmla="*/ 2292442 h 2402319"/>
                  <a:gd name="connsiteX4" fmla="*/ 1756646 w 3539181"/>
                  <a:gd name="connsiteY4" fmla="*/ 2227589 h 2402319"/>
                  <a:gd name="connsiteX5" fmla="*/ 1121108 w 3539181"/>
                  <a:gd name="connsiteY5" fmla="*/ 2260015 h 2402319"/>
                  <a:gd name="connsiteX6" fmla="*/ 342891 w 3539181"/>
                  <a:gd name="connsiteY6" fmla="*/ 2383232 h 2402319"/>
                  <a:gd name="connsiteX7" fmla="*/ 5667 w 3539181"/>
                  <a:gd name="connsiteY7" fmla="*/ 1844968 h 2402319"/>
                  <a:gd name="connsiteX8" fmla="*/ 744969 w 3539181"/>
                  <a:gd name="connsiteY8" fmla="*/ 671163 h 2402319"/>
                  <a:gd name="connsiteX9" fmla="*/ 1847437 w 3539181"/>
                  <a:gd name="connsiteY9" fmla="*/ 3198 h 2402319"/>
                  <a:gd name="connsiteX0" fmla="*/ 1847437 w 3519047"/>
                  <a:gd name="connsiteY0" fmla="*/ 2373 h 2401494"/>
                  <a:gd name="connsiteX1" fmla="*/ 3053667 w 3519047"/>
                  <a:gd name="connsiteY1" fmla="*/ 890832 h 2401494"/>
                  <a:gd name="connsiteX2" fmla="*/ 3475199 w 3519047"/>
                  <a:gd name="connsiteY2" fmla="*/ 2174883 h 2401494"/>
                  <a:gd name="connsiteX3" fmla="*/ 2619165 w 3519047"/>
                  <a:gd name="connsiteY3" fmla="*/ 2291617 h 2401494"/>
                  <a:gd name="connsiteX4" fmla="*/ 1756646 w 3519047"/>
                  <a:gd name="connsiteY4" fmla="*/ 2226764 h 2401494"/>
                  <a:gd name="connsiteX5" fmla="*/ 1121108 w 3519047"/>
                  <a:gd name="connsiteY5" fmla="*/ 2259190 h 2401494"/>
                  <a:gd name="connsiteX6" fmla="*/ 342891 w 3519047"/>
                  <a:gd name="connsiteY6" fmla="*/ 2382407 h 2401494"/>
                  <a:gd name="connsiteX7" fmla="*/ 5667 w 3519047"/>
                  <a:gd name="connsiteY7" fmla="*/ 1844143 h 2401494"/>
                  <a:gd name="connsiteX8" fmla="*/ 744969 w 3519047"/>
                  <a:gd name="connsiteY8" fmla="*/ 670338 h 2401494"/>
                  <a:gd name="connsiteX9" fmla="*/ 1847437 w 3519047"/>
                  <a:gd name="connsiteY9" fmla="*/ 2373 h 2401494"/>
                  <a:gd name="connsiteX0" fmla="*/ 1847437 w 3539250"/>
                  <a:gd name="connsiteY0" fmla="*/ 2373 h 2401494"/>
                  <a:gd name="connsiteX1" fmla="*/ 3053667 w 3539250"/>
                  <a:gd name="connsiteY1" fmla="*/ 890832 h 2401494"/>
                  <a:gd name="connsiteX2" fmla="*/ 3475199 w 3539250"/>
                  <a:gd name="connsiteY2" fmla="*/ 2174883 h 2401494"/>
                  <a:gd name="connsiteX3" fmla="*/ 2619165 w 3539250"/>
                  <a:gd name="connsiteY3" fmla="*/ 2291617 h 2401494"/>
                  <a:gd name="connsiteX4" fmla="*/ 1756646 w 3539250"/>
                  <a:gd name="connsiteY4" fmla="*/ 2226764 h 2401494"/>
                  <a:gd name="connsiteX5" fmla="*/ 1121108 w 3539250"/>
                  <a:gd name="connsiteY5" fmla="*/ 2259190 h 2401494"/>
                  <a:gd name="connsiteX6" fmla="*/ 342891 w 3539250"/>
                  <a:gd name="connsiteY6" fmla="*/ 2382407 h 2401494"/>
                  <a:gd name="connsiteX7" fmla="*/ 5667 w 3539250"/>
                  <a:gd name="connsiteY7" fmla="*/ 1844143 h 2401494"/>
                  <a:gd name="connsiteX8" fmla="*/ 744969 w 3539250"/>
                  <a:gd name="connsiteY8" fmla="*/ 670338 h 2401494"/>
                  <a:gd name="connsiteX9" fmla="*/ 1847437 w 3539250"/>
                  <a:gd name="connsiteY9" fmla="*/ 2373 h 2401494"/>
                  <a:gd name="connsiteX0" fmla="*/ 1847437 w 3556325"/>
                  <a:gd name="connsiteY0" fmla="*/ 2373 h 2401494"/>
                  <a:gd name="connsiteX1" fmla="*/ 3053667 w 3556325"/>
                  <a:gd name="connsiteY1" fmla="*/ 890832 h 2401494"/>
                  <a:gd name="connsiteX2" fmla="*/ 3475199 w 3556325"/>
                  <a:gd name="connsiteY2" fmla="*/ 2174883 h 2401494"/>
                  <a:gd name="connsiteX3" fmla="*/ 2619165 w 3556325"/>
                  <a:gd name="connsiteY3" fmla="*/ 2291617 h 2401494"/>
                  <a:gd name="connsiteX4" fmla="*/ 1756646 w 3556325"/>
                  <a:gd name="connsiteY4" fmla="*/ 2226764 h 2401494"/>
                  <a:gd name="connsiteX5" fmla="*/ 1121108 w 3556325"/>
                  <a:gd name="connsiteY5" fmla="*/ 2259190 h 2401494"/>
                  <a:gd name="connsiteX6" fmla="*/ 342891 w 3556325"/>
                  <a:gd name="connsiteY6" fmla="*/ 2382407 h 2401494"/>
                  <a:gd name="connsiteX7" fmla="*/ 5667 w 3556325"/>
                  <a:gd name="connsiteY7" fmla="*/ 1844143 h 2401494"/>
                  <a:gd name="connsiteX8" fmla="*/ 744969 w 3556325"/>
                  <a:gd name="connsiteY8" fmla="*/ 670338 h 2401494"/>
                  <a:gd name="connsiteX9" fmla="*/ 1847437 w 3556325"/>
                  <a:gd name="connsiteY9" fmla="*/ 2373 h 2401494"/>
                  <a:gd name="connsiteX0" fmla="*/ 1847437 w 3539723"/>
                  <a:gd name="connsiteY0" fmla="*/ 2373 h 2401494"/>
                  <a:gd name="connsiteX1" fmla="*/ 3053667 w 3539723"/>
                  <a:gd name="connsiteY1" fmla="*/ 890832 h 2401494"/>
                  <a:gd name="connsiteX2" fmla="*/ 3475199 w 3539723"/>
                  <a:gd name="connsiteY2" fmla="*/ 2174883 h 2401494"/>
                  <a:gd name="connsiteX3" fmla="*/ 2612680 w 3539723"/>
                  <a:gd name="connsiteY3" fmla="*/ 2272162 h 2401494"/>
                  <a:gd name="connsiteX4" fmla="*/ 1756646 w 3539723"/>
                  <a:gd name="connsiteY4" fmla="*/ 2226764 h 2401494"/>
                  <a:gd name="connsiteX5" fmla="*/ 1121108 w 3539723"/>
                  <a:gd name="connsiteY5" fmla="*/ 2259190 h 2401494"/>
                  <a:gd name="connsiteX6" fmla="*/ 342891 w 3539723"/>
                  <a:gd name="connsiteY6" fmla="*/ 2382407 h 2401494"/>
                  <a:gd name="connsiteX7" fmla="*/ 5667 w 3539723"/>
                  <a:gd name="connsiteY7" fmla="*/ 1844143 h 2401494"/>
                  <a:gd name="connsiteX8" fmla="*/ 744969 w 3539723"/>
                  <a:gd name="connsiteY8" fmla="*/ 670338 h 2401494"/>
                  <a:gd name="connsiteX9" fmla="*/ 1847437 w 3539723"/>
                  <a:gd name="connsiteY9" fmla="*/ 2373 h 2401494"/>
                  <a:gd name="connsiteX0" fmla="*/ 1847437 w 3553951"/>
                  <a:gd name="connsiteY0" fmla="*/ 2373 h 2401494"/>
                  <a:gd name="connsiteX1" fmla="*/ 3053667 w 3553951"/>
                  <a:gd name="connsiteY1" fmla="*/ 890832 h 2401494"/>
                  <a:gd name="connsiteX2" fmla="*/ 3475199 w 3553951"/>
                  <a:gd name="connsiteY2" fmla="*/ 2174883 h 2401494"/>
                  <a:gd name="connsiteX3" fmla="*/ 2612680 w 3553951"/>
                  <a:gd name="connsiteY3" fmla="*/ 2272162 h 2401494"/>
                  <a:gd name="connsiteX4" fmla="*/ 1756646 w 3553951"/>
                  <a:gd name="connsiteY4" fmla="*/ 2226764 h 2401494"/>
                  <a:gd name="connsiteX5" fmla="*/ 1121108 w 3553951"/>
                  <a:gd name="connsiteY5" fmla="*/ 2259190 h 2401494"/>
                  <a:gd name="connsiteX6" fmla="*/ 342891 w 3553951"/>
                  <a:gd name="connsiteY6" fmla="*/ 2382407 h 2401494"/>
                  <a:gd name="connsiteX7" fmla="*/ 5667 w 3553951"/>
                  <a:gd name="connsiteY7" fmla="*/ 1844143 h 2401494"/>
                  <a:gd name="connsiteX8" fmla="*/ 744969 w 3553951"/>
                  <a:gd name="connsiteY8" fmla="*/ 670338 h 2401494"/>
                  <a:gd name="connsiteX9" fmla="*/ 1847437 w 3553951"/>
                  <a:gd name="connsiteY9" fmla="*/ 2373 h 2401494"/>
                  <a:gd name="connsiteX0" fmla="*/ 1847437 w 3493545"/>
                  <a:gd name="connsiteY0" fmla="*/ 2373 h 2401494"/>
                  <a:gd name="connsiteX1" fmla="*/ 3053667 w 3493545"/>
                  <a:gd name="connsiteY1" fmla="*/ 890832 h 2401494"/>
                  <a:gd name="connsiteX2" fmla="*/ 3468714 w 3493545"/>
                  <a:gd name="connsiteY2" fmla="*/ 2200824 h 2401494"/>
                  <a:gd name="connsiteX3" fmla="*/ 2612680 w 3493545"/>
                  <a:gd name="connsiteY3" fmla="*/ 2272162 h 2401494"/>
                  <a:gd name="connsiteX4" fmla="*/ 1756646 w 3493545"/>
                  <a:gd name="connsiteY4" fmla="*/ 2226764 h 2401494"/>
                  <a:gd name="connsiteX5" fmla="*/ 1121108 w 3493545"/>
                  <a:gd name="connsiteY5" fmla="*/ 2259190 h 2401494"/>
                  <a:gd name="connsiteX6" fmla="*/ 342891 w 3493545"/>
                  <a:gd name="connsiteY6" fmla="*/ 2382407 h 2401494"/>
                  <a:gd name="connsiteX7" fmla="*/ 5667 w 3493545"/>
                  <a:gd name="connsiteY7" fmla="*/ 1844143 h 2401494"/>
                  <a:gd name="connsiteX8" fmla="*/ 744969 w 3493545"/>
                  <a:gd name="connsiteY8" fmla="*/ 670338 h 2401494"/>
                  <a:gd name="connsiteX9" fmla="*/ 1847437 w 3493545"/>
                  <a:gd name="connsiteY9" fmla="*/ 2373 h 2401494"/>
                  <a:gd name="connsiteX0" fmla="*/ 1847437 w 3512177"/>
                  <a:gd name="connsiteY0" fmla="*/ 2373 h 2401494"/>
                  <a:gd name="connsiteX1" fmla="*/ 3053667 w 3512177"/>
                  <a:gd name="connsiteY1" fmla="*/ 890832 h 2401494"/>
                  <a:gd name="connsiteX2" fmla="*/ 3468714 w 3512177"/>
                  <a:gd name="connsiteY2" fmla="*/ 2200824 h 2401494"/>
                  <a:gd name="connsiteX3" fmla="*/ 2612680 w 3512177"/>
                  <a:gd name="connsiteY3" fmla="*/ 2272162 h 2401494"/>
                  <a:gd name="connsiteX4" fmla="*/ 1756646 w 3512177"/>
                  <a:gd name="connsiteY4" fmla="*/ 2226764 h 2401494"/>
                  <a:gd name="connsiteX5" fmla="*/ 1121108 w 3512177"/>
                  <a:gd name="connsiteY5" fmla="*/ 2259190 h 2401494"/>
                  <a:gd name="connsiteX6" fmla="*/ 342891 w 3512177"/>
                  <a:gd name="connsiteY6" fmla="*/ 2382407 h 2401494"/>
                  <a:gd name="connsiteX7" fmla="*/ 5667 w 3512177"/>
                  <a:gd name="connsiteY7" fmla="*/ 1844143 h 2401494"/>
                  <a:gd name="connsiteX8" fmla="*/ 744969 w 3512177"/>
                  <a:gd name="connsiteY8" fmla="*/ 670338 h 2401494"/>
                  <a:gd name="connsiteX9" fmla="*/ 1847437 w 3512177"/>
                  <a:gd name="connsiteY9" fmla="*/ 2373 h 2401494"/>
                  <a:gd name="connsiteX0" fmla="*/ 1847437 w 3545142"/>
                  <a:gd name="connsiteY0" fmla="*/ 2373 h 2401494"/>
                  <a:gd name="connsiteX1" fmla="*/ 3053667 w 3545142"/>
                  <a:gd name="connsiteY1" fmla="*/ 890832 h 2401494"/>
                  <a:gd name="connsiteX2" fmla="*/ 3468714 w 3545142"/>
                  <a:gd name="connsiteY2" fmla="*/ 2200824 h 2401494"/>
                  <a:gd name="connsiteX3" fmla="*/ 2612680 w 3545142"/>
                  <a:gd name="connsiteY3" fmla="*/ 2272162 h 2401494"/>
                  <a:gd name="connsiteX4" fmla="*/ 1756646 w 3545142"/>
                  <a:gd name="connsiteY4" fmla="*/ 2226764 h 2401494"/>
                  <a:gd name="connsiteX5" fmla="*/ 1121108 w 3545142"/>
                  <a:gd name="connsiteY5" fmla="*/ 2259190 h 2401494"/>
                  <a:gd name="connsiteX6" fmla="*/ 342891 w 3545142"/>
                  <a:gd name="connsiteY6" fmla="*/ 2382407 h 2401494"/>
                  <a:gd name="connsiteX7" fmla="*/ 5667 w 3545142"/>
                  <a:gd name="connsiteY7" fmla="*/ 1844143 h 2401494"/>
                  <a:gd name="connsiteX8" fmla="*/ 744969 w 3545142"/>
                  <a:gd name="connsiteY8" fmla="*/ 670338 h 2401494"/>
                  <a:gd name="connsiteX9" fmla="*/ 1847437 w 3545142"/>
                  <a:gd name="connsiteY9" fmla="*/ 2373 h 2401494"/>
                  <a:gd name="connsiteX0" fmla="*/ 1847437 w 3545142"/>
                  <a:gd name="connsiteY0" fmla="*/ 2373 h 2401000"/>
                  <a:gd name="connsiteX1" fmla="*/ 3053667 w 3545142"/>
                  <a:gd name="connsiteY1" fmla="*/ 890832 h 2401000"/>
                  <a:gd name="connsiteX2" fmla="*/ 3468714 w 3545142"/>
                  <a:gd name="connsiteY2" fmla="*/ 2200824 h 2401000"/>
                  <a:gd name="connsiteX3" fmla="*/ 2612680 w 3545142"/>
                  <a:gd name="connsiteY3" fmla="*/ 2272162 h 2401000"/>
                  <a:gd name="connsiteX4" fmla="*/ 1756646 w 3545142"/>
                  <a:gd name="connsiteY4" fmla="*/ 2226764 h 2401000"/>
                  <a:gd name="connsiteX5" fmla="*/ 1121108 w 3545142"/>
                  <a:gd name="connsiteY5" fmla="*/ 2259190 h 2401000"/>
                  <a:gd name="connsiteX6" fmla="*/ 342891 w 3545142"/>
                  <a:gd name="connsiteY6" fmla="*/ 2382407 h 2401000"/>
                  <a:gd name="connsiteX7" fmla="*/ 5667 w 3545142"/>
                  <a:gd name="connsiteY7" fmla="*/ 1844143 h 2401000"/>
                  <a:gd name="connsiteX8" fmla="*/ 744969 w 3545142"/>
                  <a:gd name="connsiteY8" fmla="*/ 670338 h 2401000"/>
                  <a:gd name="connsiteX9" fmla="*/ 1847437 w 3545142"/>
                  <a:gd name="connsiteY9" fmla="*/ 2373 h 2401000"/>
                  <a:gd name="connsiteX0" fmla="*/ 1848982 w 3546687"/>
                  <a:gd name="connsiteY0" fmla="*/ 2373 h 2401000"/>
                  <a:gd name="connsiteX1" fmla="*/ 3055212 w 3546687"/>
                  <a:gd name="connsiteY1" fmla="*/ 890832 h 2401000"/>
                  <a:gd name="connsiteX2" fmla="*/ 3470259 w 3546687"/>
                  <a:gd name="connsiteY2" fmla="*/ 2200824 h 2401000"/>
                  <a:gd name="connsiteX3" fmla="*/ 2614225 w 3546687"/>
                  <a:gd name="connsiteY3" fmla="*/ 2272162 h 2401000"/>
                  <a:gd name="connsiteX4" fmla="*/ 1758191 w 3546687"/>
                  <a:gd name="connsiteY4" fmla="*/ 2226764 h 2401000"/>
                  <a:gd name="connsiteX5" fmla="*/ 1122653 w 3546687"/>
                  <a:gd name="connsiteY5" fmla="*/ 2259190 h 2401000"/>
                  <a:gd name="connsiteX6" fmla="*/ 305525 w 3546687"/>
                  <a:gd name="connsiteY6" fmla="*/ 2382407 h 2401000"/>
                  <a:gd name="connsiteX7" fmla="*/ 7212 w 3546687"/>
                  <a:gd name="connsiteY7" fmla="*/ 1844143 h 2401000"/>
                  <a:gd name="connsiteX8" fmla="*/ 746514 w 3546687"/>
                  <a:gd name="connsiteY8" fmla="*/ 670338 h 2401000"/>
                  <a:gd name="connsiteX9" fmla="*/ 1848982 w 3546687"/>
                  <a:gd name="connsiteY9" fmla="*/ 2373 h 2401000"/>
                  <a:gd name="connsiteX0" fmla="*/ 1848158 w 3545863"/>
                  <a:gd name="connsiteY0" fmla="*/ 2373 h 2392321"/>
                  <a:gd name="connsiteX1" fmla="*/ 3054388 w 3545863"/>
                  <a:gd name="connsiteY1" fmla="*/ 890832 h 2392321"/>
                  <a:gd name="connsiteX2" fmla="*/ 3469435 w 3545863"/>
                  <a:gd name="connsiteY2" fmla="*/ 2200824 h 2392321"/>
                  <a:gd name="connsiteX3" fmla="*/ 2613401 w 3545863"/>
                  <a:gd name="connsiteY3" fmla="*/ 2272162 h 2392321"/>
                  <a:gd name="connsiteX4" fmla="*/ 1757367 w 3545863"/>
                  <a:gd name="connsiteY4" fmla="*/ 2226764 h 2392321"/>
                  <a:gd name="connsiteX5" fmla="*/ 1121829 w 3545863"/>
                  <a:gd name="connsiteY5" fmla="*/ 2259190 h 2392321"/>
                  <a:gd name="connsiteX6" fmla="*/ 304701 w 3545863"/>
                  <a:gd name="connsiteY6" fmla="*/ 2382407 h 2392321"/>
                  <a:gd name="connsiteX7" fmla="*/ 6388 w 3545863"/>
                  <a:gd name="connsiteY7" fmla="*/ 1844143 h 2392321"/>
                  <a:gd name="connsiteX8" fmla="*/ 745690 w 3545863"/>
                  <a:gd name="connsiteY8" fmla="*/ 670338 h 2392321"/>
                  <a:gd name="connsiteX9" fmla="*/ 1848158 w 3545863"/>
                  <a:gd name="connsiteY9" fmla="*/ 2373 h 2392321"/>
                  <a:gd name="connsiteX0" fmla="*/ 1848687 w 3546392"/>
                  <a:gd name="connsiteY0" fmla="*/ 2373 h 2388544"/>
                  <a:gd name="connsiteX1" fmla="*/ 3054917 w 3546392"/>
                  <a:gd name="connsiteY1" fmla="*/ 890832 h 2388544"/>
                  <a:gd name="connsiteX2" fmla="*/ 3469964 w 3546392"/>
                  <a:gd name="connsiteY2" fmla="*/ 2200824 h 2388544"/>
                  <a:gd name="connsiteX3" fmla="*/ 2613930 w 3546392"/>
                  <a:gd name="connsiteY3" fmla="*/ 2272162 h 2388544"/>
                  <a:gd name="connsiteX4" fmla="*/ 1757896 w 3546392"/>
                  <a:gd name="connsiteY4" fmla="*/ 2226764 h 2388544"/>
                  <a:gd name="connsiteX5" fmla="*/ 1122358 w 3546392"/>
                  <a:gd name="connsiteY5" fmla="*/ 2259190 h 2388544"/>
                  <a:gd name="connsiteX6" fmla="*/ 305230 w 3546392"/>
                  <a:gd name="connsiteY6" fmla="*/ 2382407 h 2388544"/>
                  <a:gd name="connsiteX7" fmla="*/ 6917 w 3546392"/>
                  <a:gd name="connsiteY7" fmla="*/ 1844143 h 2388544"/>
                  <a:gd name="connsiteX8" fmla="*/ 746219 w 3546392"/>
                  <a:gd name="connsiteY8" fmla="*/ 670338 h 2388544"/>
                  <a:gd name="connsiteX9" fmla="*/ 1848687 w 3546392"/>
                  <a:gd name="connsiteY9" fmla="*/ 2373 h 2388544"/>
                  <a:gd name="connsiteX0" fmla="*/ 1848687 w 3503839"/>
                  <a:gd name="connsiteY0" fmla="*/ 2772 h 2388943"/>
                  <a:gd name="connsiteX1" fmla="*/ 3035462 w 3503839"/>
                  <a:gd name="connsiteY1" fmla="*/ 910686 h 2388943"/>
                  <a:gd name="connsiteX2" fmla="*/ 3469964 w 3503839"/>
                  <a:gd name="connsiteY2" fmla="*/ 2201223 h 2388943"/>
                  <a:gd name="connsiteX3" fmla="*/ 2613930 w 3503839"/>
                  <a:gd name="connsiteY3" fmla="*/ 2272561 h 2388943"/>
                  <a:gd name="connsiteX4" fmla="*/ 1757896 w 3503839"/>
                  <a:gd name="connsiteY4" fmla="*/ 2227163 h 2388943"/>
                  <a:gd name="connsiteX5" fmla="*/ 1122358 w 3503839"/>
                  <a:gd name="connsiteY5" fmla="*/ 2259589 h 2388943"/>
                  <a:gd name="connsiteX6" fmla="*/ 305230 w 3503839"/>
                  <a:gd name="connsiteY6" fmla="*/ 2382806 h 2388943"/>
                  <a:gd name="connsiteX7" fmla="*/ 6917 w 3503839"/>
                  <a:gd name="connsiteY7" fmla="*/ 1844542 h 2388943"/>
                  <a:gd name="connsiteX8" fmla="*/ 746219 w 3503839"/>
                  <a:gd name="connsiteY8" fmla="*/ 670737 h 2388943"/>
                  <a:gd name="connsiteX9" fmla="*/ 1848687 w 3503839"/>
                  <a:gd name="connsiteY9" fmla="*/ 2772 h 2388943"/>
                  <a:gd name="connsiteX0" fmla="*/ 1848687 w 3527038"/>
                  <a:gd name="connsiteY0" fmla="*/ 2772 h 2388943"/>
                  <a:gd name="connsiteX1" fmla="*/ 3035462 w 3527038"/>
                  <a:gd name="connsiteY1" fmla="*/ 910686 h 2388943"/>
                  <a:gd name="connsiteX2" fmla="*/ 3469964 w 3527038"/>
                  <a:gd name="connsiteY2" fmla="*/ 2201223 h 2388943"/>
                  <a:gd name="connsiteX3" fmla="*/ 2613930 w 3527038"/>
                  <a:gd name="connsiteY3" fmla="*/ 2272561 h 2388943"/>
                  <a:gd name="connsiteX4" fmla="*/ 1757896 w 3527038"/>
                  <a:gd name="connsiteY4" fmla="*/ 2227163 h 2388943"/>
                  <a:gd name="connsiteX5" fmla="*/ 1122358 w 3527038"/>
                  <a:gd name="connsiteY5" fmla="*/ 2259589 h 2388943"/>
                  <a:gd name="connsiteX6" fmla="*/ 305230 w 3527038"/>
                  <a:gd name="connsiteY6" fmla="*/ 2382806 h 2388943"/>
                  <a:gd name="connsiteX7" fmla="*/ 6917 w 3527038"/>
                  <a:gd name="connsiteY7" fmla="*/ 1844542 h 2388943"/>
                  <a:gd name="connsiteX8" fmla="*/ 746219 w 3527038"/>
                  <a:gd name="connsiteY8" fmla="*/ 670737 h 2388943"/>
                  <a:gd name="connsiteX9" fmla="*/ 1848687 w 3527038"/>
                  <a:gd name="connsiteY9" fmla="*/ 2772 h 2388943"/>
                  <a:gd name="connsiteX0" fmla="*/ 1848687 w 3525416"/>
                  <a:gd name="connsiteY0" fmla="*/ 2772 h 2388943"/>
                  <a:gd name="connsiteX1" fmla="*/ 3035462 w 3525416"/>
                  <a:gd name="connsiteY1" fmla="*/ 910686 h 2388943"/>
                  <a:gd name="connsiteX2" fmla="*/ 3469964 w 3525416"/>
                  <a:gd name="connsiteY2" fmla="*/ 2201223 h 2388943"/>
                  <a:gd name="connsiteX3" fmla="*/ 2613930 w 3525416"/>
                  <a:gd name="connsiteY3" fmla="*/ 2272561 h 2388943"/>
                  <a:gd name="connsiteX4" fmla="*/ 1757896 w 3525416"/>
                  <a:gd name="connsiteY4" fmla="*/ 2227163 h 2388943"/>
                  <a:gd name="connsiteX5" fmla="*/ 1122358 w 3525416"/>
                  <a:gd name="connsiteY5" fmla="*/ 2259589 h 2388943"/>
                  <a:gd name="connsiteX6" fmla="*/ 305230 w 3525416"/>
                  <a:gd name="connsiteY6" fmla="*/ 2382806 h 2388943"/>
                  <a:gd name="connsiteX7" fmla="*/ 6917 w 3525416"/>
                  <a:gd name="connsiteY7" fmla="*/ 1844542 h 2388943"/>
                  <a:gd name="connsiteX8" fmla="*/ 746219 w 3525416"/>
                  <a:gd name="connsiteY8" fmla="*/ 670737 h 2388943"/>
                  <a:gd name="connsiteX9" fmla="*/ 1848687 w 3525416"/>
                  <a:gd name="connsiteY9" fmla="*/ 2772 h 2388943"/>
                  <a:gd name="connsiteX0" fmla="*/ 1848687 w 3522547"/>
                  <a:gd name="connsiteY0" fmla="*/ 2772 h 2388943"/>
                  <a:gd name="connsiteX1" fmla="*/ 3035462 w 3522547"/>
                  <a:gd name="connsiteY1" fmla="*/ 910686 h 2388943"/>
                  <a:gd name="connsiteX2" fmla="*/ 3469964 w 3522547"/>
                  <a:gd name="connsiteY2" fmla="*/ 2201223 h 2388943"/>
                  <a:gd name="connsiteX3" fmla="*/ 2613930 w 3522547"/>
                  <a:gd name="connsiteY3" fmla="*/ 2272561 h 2388943"/>
                  <a:gd name="connsiteX4" fmla="*/ 1757896 w 3522547"/>
                  <a:gd name="connsiteY4" fmla="*/ 2227163 h 2388943"/>
                  <a:gd name="connsiteX5" fmla="*/ 1122358 w 3522547"/>
                  <a:gd name="connsiteY5" fmla="*/ 2259589 h 2388943"/>
                  <a:gd name="connsiteX6" fmla="*/ 305230 w 3522547"/>
                  <a:gd name="connsiteY6" fmla="*/ 2382806 h 2388943"/>
                  <a:gd name="connsiteX7" fmla="*/ 6917 w 3522547"/>
                  <a:gd name="connsiteY7" fmla="*/ 1844542 h 2388943"/>
                  <a:gd name="connsiteX8" fmla="*/ 746219 w 3522547"/>
                  <a:gd name="connsiteY8" fmla="*/ 670737 h 2388943"/>
                  <a:gd name="connsiteX9" fmla="*/ 1848687 w 3522547"/>
                  <a:gd name="connsiteY9" fmla="*/ 2772 h 2388943"/>
                  <a:gd name="connsiteX0" fmla="*/ 1848687 w 3524938"/>
                  <a:gd name="connsiteY0" fmla="*/ 2772 h 2388943"/>
                  <a:gd name="connsiteX1" fmla="*/ 3035462 w 3524938"/>
                  <a:gd name="connsiteY1" fmla="*/ 910686 h 2388943"/>
                  <a:gd name="connsiteX2" fmla="*/ 3469964 w 3524938"/>
                  <a:gd name="connsiteY2" fmla="*/ 2201223 h 2388943"/>
                  <a:gd name="connsiteX3" fmla="*/ 2620415 w 3524938"/>
                  <a:gd name="connsiteY3" fmla="*/ 2272561 h 2388943"/>
                  <a:gd name="connsiteX4" fmla="*/ 1757896 w 3524938"/>
                  <a:gd name="connsiteY4" fmla="*/ 2227163 h 2388943"/>
                  <a:gd name="connsiteX5" fmla="*/ 1122358 w 3524938"/>
                  <a:gd name="connsiteY5" fmla="*/ 2259589 h 2388943"/>
                  <a:gd name="connsiteX6" fmla="*/ 305230 w 3524938"/>
                  <a:gd name="connsiteY6" fmla="*/ 2382806 h 2388943"/>
                  <a:gd name="connsiteX7" fmla="*/ 6917 w 3524938"/>
                  <a:gd name="connsiteY7" fmla="*/ 1844542 h 2388943"/>
                  <a:gd name="connsiteX8" fmla="*/ 746219 w 3524938"/>
                  <a:gd name="connsiteY8" fmla="*/ 670737 h 2388943"/>
                  <a:gd name="connsiteX9" fmla="*/ 1848687 w 3524938"/>
                  <a:gd name="connsiteY9" fmla="*/ 2772 h 2388943"/>
                  <a:gd name="connsiteX0" fmla="*/ 1848687 w 3523025"/>
                  <a:gd name="connsiteY0" fmla="*/ 2772 h 2388943"/>
                  <a:gd name="connsiteX1" fmla="*/ 3035462 w 3523025"/>
                  <a:gd name="connsiteY1" fmla="*/ 910686 h 2388943"/>
                  <a:gd name="connsiteX2" fmla="*/ 3469964 w 3523025"/>
                  <a:gd name="connsiteY2" fmla="*/ 2201223 h 2388943"/>
                  <a:gd name="connsiteX3" fmla="*/ 2646355 w 3523025"/>
                  <a:gd name="connsiteY3" fmla="*/ 2266076 h 2388943"/>
                  <a:gd name="connsiteX4" fmla="*/ 1757896 w 3523025"/>
                  <a:gd name="connsiteY4" fmla="*/ 2227163 h 2388943"/>
                  <a:gd name="connsiteX5" fmla="*/ 1122358 w 3523025"/>
                  <a:gd name="connsiteY5" fmla="*/ 2259589 h 2388943"/>
                  <a:gd name="connsiteX6" fmla="*/ 305230 w 3523025"/>
                  <a:gd name="connsiteY6" fmla="*/ 2382806 h 2388943"/>
                  <a:gd name="connsiteX7" fmla="*/ 6917 w 3523025"/>
                  <a:gd name="connsiteY7" fmla="*/ 1844542 h 2388943"/>
                  <a:gd name="connsiteX8" fmla="*/ 746219 w 3523025"/>
                  <a:gd name="connsiteY8" fmla="*/ 670737 h 2388943"/>
                  <a:gd name="connsiteX9" fmla="*/ 1848687 w 3523025"/>
                  <a:gd name="connsiteY9" fmla="*/ 2772 h 2388943"/>
                  <a:gd name="connsiteX0" fmla="*/ 1848687 w 3544183"/>
                  <a:gd name="connsiteY0" fmla="*/ 2772 h 2388943"/>
                  <a:gd name="connsiteX1" fmla="*/ 3035462 w 3544183"/>
                  <a:gd name="connsiteY1" fmla="*/ 910686 h 2388943"/>
                  <a:gd name="connsiteX2" fmla="*/ 3534815 w 3544183"/>
                  <a:gd name="connsiteY2" fmla="*/ 2071521 h 2388943"/>
                  <a:gd name="connsiteX3" fmla="*/ 2646355 w 3544183"/>
                  <a:gd name="connsiteY3" fmla="*/ 2266076 h 2388943"/>
                  <a:gd name="connsiteX4" fmla="*/ 1757896 w 3544183"/>
                  <a:gd name="connsiteY4" fmla="*/ 2227163 h 2388943"/>
                  <a:gd name="connsiteX5" fmla="*/ 1122358 w 3544183"/>
                  <a:gd name="connsiteY5" fmla="*/ 2259589 h 2388943"/>
                  <a:gd name="connsiteX6" fmla="*/ 305230 w 3544183"/>
                  <a:gd name="connsiteY6" fmla="*/ 2382806 h 2388943"/>
                  <a:gd name="connsiteX7" fmla="*/ 6917 w 3544183"/>
                  <a:gd name="connsiteY7" fmla="*/ 1844542 h 2388943"/>
                  <a:gd name="connsiteX8" fmla="*/ 746219 w 3544183"/>
                  <a:gd name="connsiteY8" fmla="*/ 670737 h 2388943"/>
                  <a:gd name="connsiteX9" fmla="*/ 1848687 w 3544183"/>
                  <a:gd name="connsiteY9" fmla="*/ 2772 h 2388943"/>
                  <a:gd name="connsiteX0" fmla="*/ 1848687 w 3567029"/>
                  <a:gd name="connsiteY0" fmla="*/ 2772 h 2388943"/>
                  <a:gd name="connsiteX1" fmla="*/ 3035462 w 3567029"/>
                  <a:gd name="connsiteY1" fmla="*/ 910686 h 2388943"/>
                  <a:gd name="connsiteX2" fmla="*/ 3534815 w 3567029"/>
                  <a:gd name="connsiteY2" fmla="*/ 2071521 h 2388943"/>
                  <a:gd name="connsiteX3" fmla="*/ 2646355 w 3567029"/>
                  <a:gd name="connsiteY3" fmla="*/ 2266076 h 2388943"/>
                  <a:gd name="connsiteX4" fmla="*/ 1757896 w 3567029"/>
                  <a:gd name="connsiteY4" fmla="*/ 2227163 h 2388943"/>
                  <a:gd name="connsiteX5" fmla="*/ 1122358 w 3567029"/>
                  <a:gd name="connsiteY5" fmla="*/ 2259589 h 2388943"/>
                  <a:gd name="connsiteX6" fmla="*/ 305230 w 3567029"/>
                  <a:gd name="connsiteY6" fmla="*/ 2382806 h 2388943"/>
                  <a:gd name="connsiteX7" fmla="*/ 6917 w 3567029"/>
                  <a:gd name="connsiteY7" fmla="*/ 1844542 h 2388943"/>
                  <a:gd name="connsiteX8" fmla="*/ 746219 w 3567029"/>
                  <a:gd name="connsiteY8" fmla="*/ 670737 h 2388943"/>
                  <a:gd name="connsiteX9" fmla="*/ 1848687 w 3567029"/>
                  <a:gd name="connsiteY9" fmla="*/ 2772 h 2388943"/>
                  <a:gd name="connsiteX0" fmla="*/ 1847660 w 3566002"/>
                  <a:gd name="connsiteY0" fmla="*/ 2772 h 2382707"/>
                  <a:gd name="connsiteX1" fmla="*/ 3034435 w 3566002"/>
                  <a:gd name="connsiteY1" fmla="*/ 910686 h 2382707"/>
                  <a:gd name="connsiteX2" fmla="*/ 3533788 w 3566002"/>
                  <a:gd name="connsiteY2" fmla="*/ 2071521 h 2382707"/>
                  <a:gd name="connsiteX3" fmla="*/ 2645328 w 3566002"/>
                  <a:gd name="connsiteY3" fmla="*/ 2266076 h 2382707"/>
                  <a:gd name="connsiteX4" fmla="*/ 1756869 w 3566002"/>
                  <a:gd name="connsiteY4" fmla="*/ 2227163 h 2382707"/>
                  <a:gd name="connsiteX5" fmla="*/ 1121331 w 3566002"/>
                  <a:gd name="connsiteY5" fmla="*/ 2259589 h 2382707"/>
                  <a:gd name="connsiteX6" fmla="*/ 330143 w 3566002"/>
                  <a:gd name="connsiteY6" fmla="*/ 2376321 h 2382707"/>
                  <a:gd name="connsiteX7" fmla="*/ 5890 w 3566002"/>
                  <a:gd name="connsiteY7" fmla="*/ 1844542 h 2382707"/>
                  <a:gd name="connsiteX8" fmla="*/ 745192 w 3566002"/>
                  <a:gd name="connsiteY8" fmla="*/ 670737 h 2382707"/>
                  <a:gd name="connsiteX9" fmla="*/ 1847660 w 3566002"/>
                  <a:gd name="connsiteY9" fmla="*/ 2772 h 238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6002" h="2382707">
                    <a:moveTo>
                      <a:pt x="1847660" y="2772"/>
                    </a:moveTo>
                    <a:cubicBezTo>
                      <a:pt x="2229200" y="42763"/>
                      <a:pt x="2753414" y="565895"/>
                      <a:pt x="3034435" y="910686"/>
                    </a:cubicBezTo>
                    <a:cubicBezTo>
                      <a:pt x="3315456" y="1255477"/>
                      <a:pt x="3676460" y="1689980"/>
                      <a:pt x="3533788" y="2071521"/>
                    </a:cubicBezTo>
                    <a:cubicBezTo>
                      <a:pt x="3391116" y="2453062"/>
                      <a:pt x="3152248" y="2354706"/>
                      <a:pt x="2645328" y="2266076"/>
                    </a:cubicBezTo>
                    <a:cubicBezTo>
                      <a:pt x="2358903" y="2222842"/>
                      <a:pt x="2010869" y="2228244"/>
                      <a:pt x="1756869" y="2227163"/>
                    </a:cubicBezTo>
                    <a:cubicBezTo>
                      <a:pt x="1502870" y="2226082"/>
                      <a:pt x="1374250" y="2232568"/>
                      <a:pt x="1121331" y="2259589"/>
                    </a:cubicBezTo>
                    <a:cubicBezTo>
                      <a:pt x="738709" y="2280125"/>
                      <a:pt x="561447" y="2413069"/>
                      <a:pt x="330143" y="2376321"/>
                    </a:cubicBezTo>
                    <a:cubicBezTo>
                      <a:pt x="98839" y="2339573"/>
                      <a:pt x="-29778" y="2123401"/>
                      <a:pt x="5890" y="1844542"/>
                    </a:cubicBezTo>
                    <a:cubicBezTo>
                      <a:pt x="41558" y="1565683"/>
                      <a:pt x="438230" y="977699"/>
                      <a:pt x="745192" y="670737"/>
                    </a:cubicBezTo>
                    <a:cubicBezTo>
                      <a:pt x="1052154" y="363775"/>
                      <a:pt x="1466120" y="-37219"/>
                      <a:pt x="1847660" y="2772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217" name="Oval 1216"/>
              <p:cNvSpPr/>
              <p:nvPr/>
            </p:nvSpPr>
            <p:spPr>
              <a:xfrm rot="11110558">
                <a:off x="7434745" y="2512924"/>
                <a:ext cx="98947" cy="80182"/>
              </a:xfrm>
              <a:prstGeom prst="ellipse">
                <a:avLst/>
              </a:prstGeom>
              <a:solidFill>
                <a:sysClr val="windowText" lastClr="000000">
                  <a:lumMod val="60000"/>
                  <a:lumOff val="40000"/>
                </a:sys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218" name="Oval 1217"/>
              <p:cNvSpPr/>
              <p:nvPr/>
            </p:nvSpPr>
            <p:spPr>
              <a:xfrm rot="11110558">
                <a:off x="7440040" y="2516910"/>
                <a:ext cx="89110" cy="72210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Text" lastClr="000000">
                      <a:lumMod val="20000"/>
                      <a:lumOff val="80000"/>
                    </a:sysClr>
                  </a:gs>
                  <a:gs pos="84000">
                    <a:srgbClr val="4472C4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219" name="Oval 1218"/>
              <p:cNvSpPr/>
              <p:nvPr/>
            </p:nvSpPr>
            <p:spPr>
              <a:xfrm rot="11110558">
                <a:off x="7464461" y="2536097"/>
                <a:ext cx="41570" cy="35738"/>
              </a:xfrm>
              <a:prstGeom prst="ellipse">
                <a:avLst/>
              </a:prstGeom>
              <a:solidFill>
                <a:srgbClr val="E7E6E6">
                  <a:lumMod val="10000"/>
                </a:srgbClr>
              </a:solidFill>
              <a:ln w="508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220" name="Oval 1219"/>
              <p:cNvSpPr/>
              <p:nvPr/>
            </p:nvSpPr>
            <p:spPr>
              <a:xfrm rot="13500000">
                <a:off x="7531990" y="2453939"/>
                <a:ext cx="83678" cy="63607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84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221" name="Freeform 1220"/>
              <p:cNvSpPr/>
              <p:nvPr/>
            </p:nvSpPr>
            <p:spPr>
              <a:xfrm>
                <a:off x="7552390" y="2468126"/>
                <a:ext cx="50901" cy="50168"/>
              </a:xfrm>
              <a:custGeom>
                <a:avLst/>
                <a:gdLst>
                  <a:gd name="connsiteX0" fmla="*/ 0 w 438652"/>
                  <a:gd name="connsiteY0" fmla="*/ 190502 h 454741"/>
                  <a:gd name="connsiteX1" fmla="*/ 82550 w 438652"/>
                  <a:gd name="connsiteY1" fmla="*/ 15877 h 454741"/>
                  <a:gd name="connsiteX2" fmla="*/ 292100 w 438652"/>
                  <a:gd name="connsiteY2" fmla="*/ 28577 h 454741"/>
                  <a:gd name="connsiteX3" fmla="*/ 431800 w 438652"/>
                  <a:gd name="connsiteY3" fmla="*/ 196852 h 454741"/>
                  <a:gd name="connsiteX4" fmla="*/ 403225 w 438652"/>
                  <a:gd name="connsiteY4" fmla="*/ 396877 h 454741"/>
                  <a:gd name="connsiteX5" fmla="*/ 282575 w 438652"/>
                  <a:gd name="connsiteY5" fmla="*/ 454027 h 454741"/>
                  <a:gd name="connsiteX6" fmla="*/ 149225 w 438652"/>
                  <a:gd name="connsiteY6" fmla="*/ 368302 h 454741"/>
                  <a:gd name="connsiteX7" fmla="*/ 107950 w 438652"/>
                  <a:gd name="connsiteY7" fmla="*/ 257177 h 454741"/>
                  <a:gd name="connsiteX8" fmla="*/ 177800 w 438652"/>
                  <a:gd name="connsiteY8" fmla="*/ 165102 h 454741"/>
                  <a:gd name="connsiteX9" fmla="*/ 301625 w 438652"/>
                  <a:gd name="connsiteY9" fmla="*/ 187327 h 454741"/>
                  <a:gd name="connsiteX10" fmla="*/ 317500 w 438652"/>
                  <a:gd name="connsiteY10" fmla="*/ 285752 h 454741"/>
                  <a:gd name="connsiteX11" fmla="*/ 295275 w 438652"/>
                  <a:gd name="connsiteY11" fmla="*/ 342902 h 454741"/>
                  <a:gd name="connsiteX0" fmla="*/ 0 w 438652"/>
                  <a:gd name="connsiteY0" fmla="*/ 180487 h 444726"/>
                  <a:gd name="connsiteX1" fmla="*/ 98894 w 438652"/>
                  <a:gd name="connsiteY1" fmla="*/ 22458 h 444726"/>
                  <a:gd name="connsiteX2" fmla="*/ 292100 w 438652"/>
                  <a:gd name="connsiteY2" fmla="*/ 18562 h 444726"/>
                  <a:gd name="connsiteX3" fmla="*/ 431800 w 438652"/>
                  <a:gd name="connsiteY3" fmla="*/ 186837 h 444726"/>
                  <a:gd name="connsiteX4" fmla="*/ 403225 w 438652"/>
                  <a:gd name="connsiteY4" fmla="*/ 386862 h 444726"/>
                  <a:gd name="connsiteX5" fmla="*/ 282575 w 438652"/>
                  <a:gd name="connsiteY5" fmla="*/ 444012 h 444726"/>
                  <a:gd name="connsiteX6" fmla="*/ 149225 w 438652"/>
                  <a:gd name="connsiteY6" fmla="*/ 358287 h 444726"/>
                  <a:gd name="connsiteX7" fmla="*/ 107950 w 438652"/>
                  <a:gd name="connsiteY7" fmla="*/ 247162 h 444726"/>
                  <a:gd name="connsiteX8" fmla="*/ 177800 w 438652"/>
                  <a:gd name="connsiteY8" fmla="*/ 155087 h 444726"/>
                  <a:gd name="connsiteX9" fmla="*/ 301625 w 438652"/>
                  <a:gd name="connsiteY9" fmla="*/ 177312 h 444726"/>
                  <a:gd name="connsiteX10" fmla="*/ 317500 w 438652"/>
                  <a:gd name="connsiteY10" fmla="*/ 275737 h 444726"/>
                  <a:gd name="connsiteX11" fmla="*/ 295275 w 438652"/>
                  <a:gd name="connsiteY11" fmla="*/ 332887 h 444726"/>
                  <a:gd name="connsiteX0" fmla="*/ 0 w 442881"/>
                  <a:gd name="connsiteY0" fmla="*/ 180487 h 444726"/>
                  <a:gd name="connsiteX1" fmla="*/ 98894 w 442881"/>
                  <a:gd name="connsiteY1" fmla="*/ 22458 h 444726"/>
                  <a:gd name="connsiteX2" fmla="*/ 292100 w 442881"/>
                  <a:gd name="connsiteY2" fmla="*/ 18562 h 444726"/>
                  <a:gd name="connsiteX3" fmla="*/ 431800 w 442881"/>
                  <a:gd name="connsiteY3" fmla="*/ 186837 h 444726"/>
                  <a:gd name="connsiteX4" fmla="*/ 403225 w 442881"/>
                  <a:gd name="connsiteY4" fmla="*/ 386862 h 444726"/>
                  <a:gd name="connsiteX5" fmla="*/ 282575 w 442881"/>
                  <a:gd name="connsiteY5" fmla="*/ 444012 h 444726"/>
                  <a:gd name="connsiteX6" fmla="*/ 149225 w 442881"/>
                  <a:gd name="connsiteY6" fmla="*/ 358287 h 444726"/>
                  <a:gd name="connsiteX7" fmla="*/ 107950 w 442881"/>
                  <a:gd name="connsiteY7" fmla="*/ 247162 h 444726"/>
                  <a:gd name="connsiteX8" fmla="*/ 177800 w 442881"/>
                  <a:gd name="connsiteY8" fmla="*/ 155087 h 444726"/>
                  <a:gd name="connsiteX9" fmla="*/ 301625 w 442881"/>
                  <a:gd name="connsiteY9" fmla="*/ 177312 h 444726"/>
                  <a:gd name="connsiteX10" fmla="*/ 317500 w 442881"/>
                  <a:gd name="connsiteY10" fmla="*/ 275737 h 444726"/>
                  <a:gd name="connsiteX11" fmla="*/ 295275 w 442881"/>
                  <a:gd name="connsiteY11" fmla="*/ 332887 h 444726"/>
                  <a:gd name="connsiteX0" fmla="*/ 0 w 443352"/>
                  <a:gd name="connsiteY0" fmla="*/ 180487 h 444726"/>
                  <a:gd name="connsiteX1" fmla="*/ 98894 w 443352"/>
                  <a:gd name="connsiteY1" fmla="*/ 22458 h 444726"/>
                  <a:gd name="connsiteX2" fmla="*/ 292100 w 443352"/>
                  <a:gd name="connsiteY2" fmla="*/ 18562 h 444726"/>
                  <a:gd name="connsiteX3" fmla="*/ 431800 w 443352"/>
                  <a:gd name="connsiteY3" fmla="*/ 186837 h 444726"/>
                  <a:gd name="connsiteX4" fmla="*/ 403225 w 443352"/>
                  <a:gd name="connsiteY4" fmla="*/ 386862 h 444726"/>
                  <a:gd name="connsiteX5" fmla="*/ 266231 w 443352"/>
                  <a:gd name="connsiteY5" fmla="*/ 444012 h 444726"/>
                  <a:gd name="connsiteX6" fmla="*/ 149225 w 443352"/>
                  <a:gd name="connsiteY6" fmla="*/ 358287 h 444726"/>
                  <a:gd name="connsiteX7" fmla="*/ 107950 w 443352"/>
                  <a:gd name="connsiteY7" fmla="*/ 247162 h 444726"/>
                  <a:gd name="connsiteX8" fmla="*/ 177800 w 443352"/>
                  <a:gd name="connsiteY8" fmla="*/ 155087 h 444726"/>
                  <a:gd name="connsiteX9" fmla="*/ 301625 w 443352"/>
                  <a:gd name="connsiteY9" fmla="*/ 177312 h 444726"/>
                  <a:gd name="connsiteX10" fmla="*/ 317500 w 443352"/>
                  <a:gd name="connsiteY10" fmla="*/ 275737 h 444726"/>
                  <a:gd name="connsiteX11" fmla="*/ 295275 w 443352"/>
                  <a:gd name="connsiteY11" fmla="*/ 332887 h 444726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07950 w 443351"/>
                  <a:gd name="connsiteY7" fmla="*/ 247162 h 444261"/>
                  <a:gd name="connsiteX8" fmla="*/ 177800 w 443351"/>
                  <a:gd name="connsiteY8" fmla="*/ 155087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77800 w 443351"/>
                  <a:gd name="connsiteY8" fmla="*/ 155087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351" h="444261">
                    <a:moveTo>
                      <a:pt x="0" y="180487"/>
                    </a:moveTo>
                    <a:cubicBezTo>
                      <a:pt x="16933" y="106668"/>
                      <a:pt x="50211" y="49445"/>
                      <a:pt x="98894" y="22458"/>
                    </a:cubicBezTo>
                    <a:cubicBezTo>
                      <a:pt x="147577" y="-4530"/>
                      <a:pt x="236616" y="-8835"/>
                      <a:pt x="292100" y="18562"/>
                    </a:cubicBezTo>
                    <a:cubicBezTo>
                      <a:pt x="347584" y="45959"/>
                      <a:pt x="403472" y="95580"/>
                      <a:pt x="431800" y="186837"/>
                    </a:cubicBezTo>
                    <a:cubicBezTo>
                      <a:pt x="460128" y="278094"/>
                      <a:pt x="430820" y="344000"/>
                      <a:pt x="403225" y="386862"/>
                    </a:cubicBezTo>
                    <a:cubicBezTo>
                      <a:pt x="375630" y="429724"/>
                      <a:pt x="308564" y="446562"/>
                      <a:pt x="266231" y="444012"/>
                    </a:cubicBezTo>
                    <a:cubicBezTo>
                      <a:pt x="223898" y="441462"/>
                      <a:pt x="173426" y="403819"/>
                      <a:pt x="149225" y="371564"/>
                    </a:cubicBezTo>
                    <a:cubicBezTo>
                      <a:pt x="125024" y="339309"/>
                      <a:pt x="113540" y="284901"/>
                      <a:pt x="121026" y="250481"/>
                    </a:cubicBezTo>
                    <a:cubicBezTo>
                      <a:pt x="128512" y="216061"/>
                      <a:pt x="164044" y="177240"/>
                      <a:pt x="194144" y="165045"/>
                    </a:cubicBezTo>
                    <a:cubicBezTo>
                      <a:pt x="224244" y="152850"/>
                      <a:pt x="264722" y="148352"/>
                      <a:pt x="301625" y="177312"/>
                    </a:cubicBezTo>
                    <a:cubicBezTo>
                      <a:pt x="338528" y="206272"/>
                      <a:pt x="343075" y="239296"/>
                      <a:pt x="337113" y="279056"/>
                    </a:cubicBezTo>
                    <a:cubicBezTo>
                      <a:pt x="331151" y="318816"/>
                      <a:pt x="305081" y="356122"/>
                      <a:pt x="305081" y="356122"/>
                    </a:cubicBezTo>
                  </a:path>
                </a:pathLst>
              </a:custGeom>
              <a:noFill/>
              <a:ln w="952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</p:grpSp>
        <p:grpSp>
          <p:nvGrpSpPr>
            <p:cNvPr id="1478" name="Group 1477"/>
            <p:cNvGrpSpPr/>
            <p:nvPr/>
          </p:nvGrpSpPr>
          <p:grpSpPr>
            <a:xfrm>
              <a:off x="2416477" y="3715465"/>
              <a:ext cx="1380428" cy="1030916"/>
              <a:chOff x="1679575" y="431569"/>
              <a:chExt cx="4454525" cy="3330796"/>
            </a:xfrm>
          </p:grpSpPr>
          <p:sp>
            <p:nvSpPr>
              <p:cNvPr id="1479" name="Oval 1478"/>
              <p:cNvSpPr/>
              <p:nvPr/>
            </p:nvSpPr>
            <p:spPr>
              <a:xfrm rot="19025176">
                <a:off x="3387011" y="1708814"/>
                <a:ext cx="757479" cy="484225"/>
              </a:xfrm>
              <a:prstGeom prst="ellipse">
                <a:avLst/>
              </a:prstGeom>
              <a:gradFill flip="none" rotWithShape="1">
                <a:gsLst>
                  <a:gs pos="0">
                    <a:srgbClr val="ED7D31">
                      <a:lumMod val="60000"/>
                      <a:lumOff val="40000"/>
                    </a:srgbClr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480" name="Freeform 1479"/>
              <p:cNvSpPr/>
              <p:nvPr/>
            </p:nvSpPr>
            <p:spPr>
              <a:xfrm>
                <a:off x="3068049" y="1348078"/>
                <a:ext cx="2019319" cy="1349256"/>
              </a:xfrm>
              <a:custGeom>
                <a:avLst/>
                <a:gdLst>
                  <a:gd name="connsiteX0" fmla="*/ 1825814 w 3524710"/>
                  <a:gd name="connsiteY0" fmla="*/ 3035 h 2378551"/>
                  <a:gd name="connsiteX1" fmla="*/ 3057984 w 3524710"/>
                  <a:gd name="connsiteY1" fmla="*/ 949860 h 2378551"/>
                  <a:gd name="connsiteX2" fmla="*/ 3453576 w 3524710"/>
                  <a:gd name="connsiteY2" fmla="*/ 2175545 h 2378551"/>
                  <a:gd name="connsiteX3" fmla="*/ 1722052 w 3524710"/>
                  <a:gd name="connsiteY3" fmla="*/ 2220941 h 2378551"/>
                  <a:gd name="connsiteX4" fmla="*/ 496367 w 3524710"/>
                  <a:gd name="connsiteY4" fmla="*/ 2363613 h 2378551"/>
                  <a:gd name="connsiteX5" fmla="*/ 3499 w 3524710"/>
                  <a:gd name="connsiteY5" fmla="*/ 1818864 h 2378551"/>
                  <a:gd name="connsiteX6" fmla="*/ 710376 w 3524710"/>
                  <a:gd name="connsiteY6" fmla="*/ 690456 h 2378551"/>
                  <a:gd name="connsiteX7" fmla="*/ 1825814 w 3524710"/>
                  <a:gd name="connsiteY7" fmla="*/ 3035 h 2378551"/>
                  <a:gd name="connsiteX0" fmla="*/ 1825814 w 3532622"/>
                  <a:gd name="connsiteY0" fmla="*/ 3035 h 2378551"/>
                  <a:gd name="connsiteX1" fmla="*/ 3057984 w 3532622"/>
                  <a:gd name="connsiteY1" fmla="*/ 949860 h 2378551"/>
                  <a:gd name="connsiteX2" fmla="*/ 3453576 w 3532622"/>
                  <a:gd name="connsiteY2" fmla="*/ 2175545 h 2378551"/>
                  <a:gd name="connsiteX3" fmla="*/ 1722052 w 3532622"/>
                  <a:gd name="connsiteY3" fmla="*/ 2220941 h 2378551"/>
                  <a:gd name="connsiteX4" fmla="*/ 496367 w 3532622"/>
                  <a:gd name="connsiteY4" fmla="*/ 2363613 h 2378551"/>
                  <a:gd name="connsiteX5" fmla="*/ 3499 w 3532622"/>
                  <a:gd name="connsiteY5" fmla="*/ 1818864 h 2378551"/>
                  <a:gd name="connsiteX6" fmla="*/ 710376 w 3532622"/>
                  <a:gd name="connsiteY6" fmla="*/ 690456 h 2378551"/>
                  <a:gd name="connsiteX7" fmla="*/ 1825814 w 3532622"/>
                  <a:gd name="connsiteY7" fmla="*/ 3035 h 2378551"/>
                  <a:gd name="connsiteX0" fmla="*/ 1825814 w 3532622"/>
                  <a:gd name="connsiteY0" fmla="*/ 3035 h 2380322"/>
                  <a:gd name="connsiteX1" fmla="*/ 3057984 w 3532622"/>
                  <a:gd name="connsiteY1" fmla="*/ 949860 h 2380322"/>
                  <a:gd name="connsiteX2" fmla="*/ 3453576 w 3532622"/>
                  <a:gd name="connsiteY2" fmla="*/ 2175545 h 2380322"/>
                  <a:gd name="connsiteX3" fmla="*/ 1722052 w 3532622"/>
                  <a:gd name="connsiteY3" fmla="*/ 2220941 h 2380322"/>
                  <a:gd name="connsiteX4" fmla="*/ 496367 w 3532622"/>
                  <a:gd name="connsiteY4" fmla="*/ 2363613 h 2380322"/>
                  <a:gd name="connsiteX5" fmla="*/ 3499 w 3532622"/>
                  <a:gd name="connsiteY5" fmla="*/ 1818864 h 2380322"/>
                  <a:gd name="connsiteX6" fmla="*/ 710376 w 3532622"/>
                  <a:gd name="connsiteY6" fmla="*/ 690456 h 2380322"/>
                  <a:gd name="connsiteX7" fmla="*/ 1825814 w 3532622"/>
                  <a:gd name="connsiteY7" fmla="*/ 3035 h 2380322"/>
                  <a:gd name="connsiteX0" fmla="*/ 1825814 w 3532622"/>
                  <a:gd name="connsiteY0" fmla="*/ 3035 h 2377789"/>
                  <a:gd name="connsiteX1" fmla="*/ 3057984 w 3532622"/>
                  <a:gd name="connsiteY1" fmla="*/ 949860 h 2377789"/>
                  <a:gd name="connsiteX2" fmla="*/ 3453576 w 3532622"/>
                  <a:gd name="connsiteY2" fmla="*/ 2175545 h 2377789"/>
                  <a:gd name="connsiteX3" fmla="*/ 1722052 w 3532622"/>
                  <a:gd name="connsiteY3" fmla="*/ 2220941 h 2377789"/>
                  <a:gd name="connsiteX4" fmla="*/ 496367 w 3532622"/>
                  <a:gd name="connsiteY4" fmla="*/ 2363613 h 2377789"/>
                  <a:gd name="connsiteX5" fmla="*/ 3499 w 3532622"/>
                  <a:gd name="connsiteY5" fmla="*/ 1818864 h 2377789"/>
                  <a:gd name="connsiteX6" fmla="*/ 710376 w 3532622"/>
                  <a:gd name="connsiteY6" fmla="*/ 690456 h 2377789"/>
                  <a:gd name="connsiteX7" fmla="*/ 1825814 w 3532622"/>
                  <a:gd name="connsiteY7" fmla="*/ 3035 h 2377789"/>
                  <a:gd name="connsiteX0" fmla="*/ 1829568 w 3536376"/>
                  <a:gd name="connsiteY0" fmla="*/ 3035 h 2390839"/>
                  <a:gd name="connsiteX1" fmla="*/ 3061738 w 3536376"/>
                  <a:gd name="connsiteY1" fmla="*/ 949860 h 2390839"/>
                  <a:gd name="connsiteX2" fmla="*/ 3457330 w 3536376"/>
                  <a:gd name="connsiteY2" fmla="*/ 2175545 h 2390839"/>
                  <a:gd name="connsiteX3" fmla="*/ 1725806 w 3536376"/>
                  <a:gd name="connsiteY3" fmla="*/ 2220941 h 2390839"/>
                  <a:gd name="connsiteX4" fmla="*/ 350963 w 3536376"/>
                  <a:gd name="connsiteY4" fmla="*/ 2376583 h 2390839"/>
                  <a:gd name="connsiteX5" fmla="*/ 7253 w 3536376"/>
                  <a:gd name="connsiteY5" fmla="*/ 1818864 h 2390839"/>
                  <a:gd name="connsiteX6" fmla="*/ 714130 w 3536376"/>
                  <a:gd name="connsiteY6" fmla="*/ 690456 h 2390839"/>
                  <a:gd name="connsiteX7" fmla="*/ 1829568 w 3536376"/>
                  <a:gd name="connsiteY7" fmla="*/ 3035 h 2390839"/>
                  <a:gd name="connsiteX0" fmla="*/ 1830581 w 3537389"/>
                  <a:gd name="connsiteY0" fmla="*/ 3035 h 2383166"/>
                  <a:gd name="connsiteX1" fmla="*/ 3062751 w 3537389"/>
                  <a:gd name="connsiteY1" fmla="*/ 949860 h 2383166"/>
                  <a:gd name="connsiteX2" fmla="*/ 3458343 w 3537389"/>
                  <a:gd name="connsiteY2" fmla="*/ 2175545 h 2383166"/>
                  <a:gd name="connsiteX3" fmla="*/ 1726819 w 3537389"/>
                  <a:gd name="connsiteY3" fmla="*/ 2220941 h 2383166"/>
                  <a:gd name="connsiteX4" fmla="*/ 351976 w 3537389"/>
                  <a:gd name="connsiteY4" fmla="*/ 2376583 h 2383166"/>
                  <a:gd name="connsiteX5" fmla="*/ 8266 w 3537389"/>
                  <a:gd name="connsiteY5" fmla="*/ 1818864 h 2383166"/>
                  <a:gd name="connsiteX6" fmla="*/ 715143 w 3537389"/>
                  <a:gd name="connsiteY6" fmla="*/ 690456 h 2383166"/>
                  <a:gd name="connsiteX7" fmla="*/ 1830581 w 3537389"/>
                  <a:gd name="connsiteY7" fmla="*/ 3035 h 2383166"/>
                  <a:gd name="connsiteX0" fmla="*/ 1848292 w 3555100"/>
                  <a:gd name="connsiteY0" fmla="*/ 3022 h 2391528"/>
                  <a:gd name="connsiteX1" fmla="*/ 3080462 w 3555100"/>
                  <a:gd name="connsiteY1" fmla="*/ 949847 h 2391528"/>
                  <a:gd name="connsiteX2" fmla="*/ 3476054 w 3555100"/>
                  <a:gd name="connsiteY2" fmla="*/ 2175532 h 2391528"/>
                  <a:gd name="connsiteX3" fmla="*/ 1744530 w 3555100"/>
                  <a:gd name="connsiteY3" fmla="*/ 2220928 h 2391528"/>
                  <a:gd name="connsiteX4" fmla="*/ 369687 w 3555100"/>
                  <a:gd name="connsiteY4" fmla="*/ 2376570 h 2391528"/>
                  <a:gd name="connsiteX5" fmla="*/ 6522 w 3555100"/>
                  <a:gd name="connsiteY5" fmla="*/ 1805881 h 2391528"/>
                  <a:gd name="connsiteX6" fmla="*/ 732854 w 3555100"/>
                  <a:gd name="connsiteY6" fmla="*/ 690443 h 2391528"/>
                  <a:gd name="connsiteX7" fmla="*/ 1848292 w 3555100"/>
                  <a:gd name="connsiteY7" fmla="*/ 3022 h 2391528"/>
                  <a:gd name="connsiteX0" fmla="*/ 1848292 w 3555100"/>
                  <a:gd name="connsiteY0" fmla="*/ 3899 h 2392405"/>
                  <a:gd name="connsiteX1" fmla="*/ 3080462 w 3555100"/>
                  <a:gd name="connsiteY1" fmla="*/ 950724 h 2392405"/>
                  <a:gd name="connsiteX2" fmla="*/ 3476054 w 3555100"/>
                  <a:gd name="connsiteY2" fmla="*/ 2176409 h 2392405"/>
                  <a:gd name="connsiteX3" fmla="*/ 1744530 w 3555100"/>
                  <a:gd name="connsiteY3" fmla="*/ 2221805 h 2392405"/>
                  <a:gd name="connsiteX4" fmla="*/ 369687 w 3555100"/>
                  <a:gd name="connsiteY4" fmla="*/ 2377447 h 2392405"/>
                  <a:gd name="connsiteX5" fmla="*/ 6522 w 3555100"/>
                  <a:gd name="connsiteY5" fmla="*/ 1806758 h 2392405"/>
                  <a:gd name="connsiteX6" fmla="*/ 732854 w 3555100"/>
                  <a:gd name="connsiteY6" fmla="*/ 691320 h 2392405"/>
                  <a:gd name="connsiteX7" fmla="*/ 1848292 w 3555100"/>
                  <a:gd name="connsiteY7" fmla="*/ 3899 h 2392405"/>
                  <a:gd name="connsiteX0" fmla="*/ 1848292 w 3555100"/>
                  <a:gd name="connsiteY0" fmla="*/ 3597 h 2392103"/>
                  <a:gd name="connsiteX1" fmla="*/ 3080462 w 3555100"/>
                  <a:gd name="connsiteY1" fmla="*/ 950422 h 2392103"/>
                  <a:gd name="connsiteX2" fmla="*/ 3476054 w 3555100"/>
                  <a:gd name="connsiteY2" fmla="*/ 2176107 h 2392103"/>
                  <a:gd name="connsiteX3" fmla="*/ 1744530 w 3555100"/>
                  <a:gd name="connsiteY3" fmla="*/ 2221503 h 2392103"/>
                  <a:gd name="connsiteX4" fmla="*/ 369687 w 3555100"/>
                  <a:gd name="connsiteY4" fmla="*/ 2377145 h 2392103"/>
                  <a:gd name="connsiteX5" fmla="*/ 6522 w 3555100"/>
                  <a:gd name="connsiteY5" fmla="*/ 1806456 h 2392103"/>
                  <a:gd name="connsiteX6" fmla="*/ 745824 w 3555100"/>
                  <a:gd name="connsiteY6" fmla="*/ 671562 h 2392103"/>
                  <a:gd name="connsiteX7" fmla="*/ 1848292 w 3555100"/>
                  <a:gd name="connsiteY7" fmla="*/ 3597 h 2392103"/>
                  <a:gd name="connsiteX0" fmla="*/ 1848292 w 3555100"/>
                  <a:gd name="connsiteY0" fmla="*/ 3646 h 2390069"/>
                  <a:gd name="connsiteX1" fmla="*/ 3080462 w 3555100"/>
                  <a:gd name="connsiteY1" fmla="*/ 950471 h 2390069"/>
                  <a:gd name="connsiteX2" fmla="*/ 3476054 w 3555100"/>
                  <a:gd name="connsiteY2" fmla="*/ 2176156 h 2390069"/>
                  <a:gd name="connsiteX3" fmla="*/ 1744530 w 3555100"/>
                  <a:gd name="connsiteY3" fmla="*/ 2221552 h 2390069"/>
                  <a:gd name="connsiteX4" fmla="*/ 369687 w 3555100"/>
                  <a:gd name="connsiteY4" fmla="*/ 2377194 h 2390069"/>
                  <a:gd name="connsiteX5" fmla="*/ 6522 w 3555100"/>
                  <a:gd name="connsiteY5" fmla="*/ 1845416 h 2390069"/>
                  <a:gd name="connsiteX6" fmla="*/ 745824 w 3555100"/>
                  <a:gd name="connsiteY6" fmla="*/ 671611 h 2390069"/>
                  <a:gd name="connsiteX7" fmla="*/ 1848292 w 3555100"/>
                  <a:gd name="connsiteY7" fmla="*/ 3646 h 2390069"/>
                  <a:gd name="connsiteX0" fmla="*/ 1848292 w 3555100"/>
                  <a:gd name="connsiteY0" fmla="*/ 3646 h 2388032"/>
                  <a:gd name="connsiteX1" fmla="*/ 3080462 w 3555100"/>
                  <a:gd name="connsiteY1" fmla="*/ 950471 h 2388032"/>
                  <a:gd name="connsiteX2" fmla="*/ 3476054 w 3555100"/>
                  <a:gd name="connsiteY2" fmla="*/ 2176156 h 2388032"/>
                  <a:gd name="connsiteX3" fmla="*/ 1744530 w 3555100"/>
                  <a:gd name="connsiteY3" fmla="*/ 2221552 h 2388032"/>
                  <a:gd name="connsiteX4" fmla="*/ 369687 w 3555100"/>
                  <a:gd name="connsiteY4" fmla="*/ 2377194 h 2388032"/>
                  <a:gd name="connsiteX5" fmla="*/ 6522 w 3555100"/>
                  <a:gd name="connsiteY5" fmla="*/ 1845416 h 2388032"/>
                  <a:gd name="connsiteX6" fmla="*/ 745824 w 3555100"/>
                  <a:gd name="connsiteY6" fmla="*/ 671611 h 2388032"/>
                  <a:gd name="connsiteX7" fmla="*/ 1848292 w 3555100"/>
                  <a:gd name="connsiteY7" fmla="*/ 3646 h 2388032"/>
                  <a:gd name="connsiteX0" fmla="*/ 1848292 w 3555100"/>
                  <a:gd name="connsiteY0" fmla="*/ 3646 h 2388826"/>
                  <a:gd name="connsiteX1" fmla="*/ 3080462 w 3555100"/>
                  <a:gd name="connsiteY1" fmla="*/ 950471 h 2388826"/>
                  <a:gd name="connsiteX2" fmla="*/ 3476054 w 3555100"/>
                  <a:gd name="connsiteY2" fmla="*/ 2176156 h 2388826"/>
                  <a:gd name="connsiteX3" fmla="*/ 1744530 w 3555100"/>
                  <a:gd name="connsiteY3" fmla="*/ 2221552 h 2388826"/>
                  <a:gd name="connsiteX4" fmla="*/ 369687 w 3555100"/>
                  <a:gd name="connsiteY4" fmla="*/ 2377194 h 2388826"/>
                  <a:gd name="connsiteX5" fmla="*/ 6522 w 3555100"/>
                  <a:gd name="connsiteY5" fmla="*/ 1845416 h 2388826"/>
                  <a:gd name="connsiteX6" fmla="*/ 745824 w 3555100"/>
                  <a:gd name="connsiteY6" fmla="*/ 671611 h 2388826"/>
                  <a:gd name="connsiteX7" fmla="*/ 1848292 w 3555100"/>
                  <a:gd name="connsiteY7" fmla="*/ 3646 h 2388826"/>
                  <a:gd name="connsiteX0" fmla="*/ 1849521 w 3556329"/>
                  <a:gd name="connsiteY0" fmla="*/ 3646 h 2396258"/>
                  <a:gd name="connsiteX1" fmla="*/ 3081691 w 3556329"/>
                  <a:gd name="connsiteY1" fmla="*/ 950471 h 2396258"/>
                  <a:gd name="connsiteX2" fmla="*/ 3477283 w 3556329"/>
                  <a:gd name="connsiteY2" fmla="*/ 2176156 h 2396258"/>
                  <a:gd name="connsiteX3" fmla="*/ 1745759 w 3556329"/>
                  <a:gd name="connsiteY3" fmla="*/ 2221552 h 2396258"/>
                  <a:gd name="connsiteX4" fmla="*/ 344975 w 3556329"/>
                  <a:gd name="connsiteY4" fmla="*/ 2383680 h 2396258"/>
                  <a:gd name="connsiteX5" fmla="*/ 7751 w 3556329"/>
                  <a:gd name="connsiteY5" fmla="*/ 1845416 h 2396258"/>
                  <a:gd name="connsiteX6" fmla="*/ 747053 w 3556329"/>
                  <a:gd name="connsiteY6" fmla="*/ 671611 h 2396258"/>
                  <a:gd name="connsiteX7" fmla="*/ 1849521 w 3556329"/>
                  <a:gd name="connsiteY7" fmla="*/ 3646 h 2396258"/>
                  <a:gd name="connsiteX0" fmla="*/ 1847438 w 3554246"/>
                  <a:gd name="connsiteY0" fmla="*/ 3646 h 2389004"/>
                  <a:gd name="connsiteX1" fmla="*/ 3079608 w 3554246"/>
                  <a:gd name="connsiteY1" fmla="*/ 950471 h 2389004"/>
                  <a:gd name="connsiteX2" fmla="*/ 3475200 w 3554246"/>
                  <a:gd name="connsiteY2" fmla="*/ 2176156 h 2389004"/>
                  <a:gd name="connsiteX3" fmla="*/ 1743676 w 3554246"/>
                  <a:gd name="connsiteY3" fmla="*/ 2221552 h 2389004"/>
                  <a:gd name="connsiteX4" fmla="*/ 342892 w 3554246"/>
                  <a:gd name="connsiteY4" fmla="*/ 2383680 h 2389004"/>
                  <a:gd name="connsiteX5" fmla="*/ 5668 w 3554246"/>
                  <a:gd name="connsiteY5" fmla="*/ 1845416 h 2389004"/>
                  <a:gd name="connsiteX6" fmla="*/ 744970 w 3554246"/>
                  <a:gd name="connsiteY6" fmla="*/ 671611 h 2389004"/>
                  <a:gd name="connsiteX7" fmla="*/ 1847438 w 3554246"/>
                  <a:gd name="connsiteY7" fmla="*/ 3646 h 2389004"/>
                  <a:gd name="connsiteX0" fmla="*/ 1852607 w 3559415"/>
                  <a:gd name="connsiteY0" fmla="*/ 3646 h 2394289"/>
                  <a:gd name="connsiteX1" fmla="*/ 3084777 w 3559415"/>
                  <a:gd name="connsiteY1" fmla="*/ 950471 h 2394289"/>
                  <a:gd name="connsiteX2" fmla="*/ 3480369 w 3559415"/>
                  <a:gd name="connsiteY2" fmla="*/ 2176156 h 2394289"/>
                  <a:gd name="connsiteX3" fmla="*/ 1748845 w 3559415"/>
                  <a:gd name="connsiteY3" fmla="*/ 2221552 h 2394289"/>
                  <a:gd name="connsiteX4" fmla="*/ 348061 w 3559415"/>
                  <a:gd name="connsiteY4" fmla="*/ 2383680 h 2394289"/>
                  <a:gd name="connsiteX5" fmla="*/ 10837 w 3559415"/>
                  <a:gd name="connsiteY5" fmla="*/ 1845416 h 2394289"/>
                  <a:gd name="connsiteX6" fmla="*/ 750139 w 3559415"/>
                  <a:gd name="connsiteY6" fmla="*/ 671611 h 2394289"/>
                  <a:gd name="connsiteX7" fmla="*/ 1852607 w 3559415"/>
                  <a:gd name="connsiteY7" fmla="*/ 3646 h 2394289"/>
                  <a:gd name="connsiteX0" fmla="*/ 1846178 w 3552986"/>
                  <a:gd name="connsiteY0" fmla="*/ 3646 h 2409245"/>
                  <a:gd name="connsiteX1" fmla="*/ 3078348 w 3552986"/>
                  <a:gd name="connsiteY1" fmla="*/ 950471 h 2409245"/>
                  <a:gd name="connsiteX2" fmla="*/ 3473940 w 3552986"/>
                  <a:gd name="connsiteY2" fmla="*/ 2176156 h 2409245"/>
                  <a:gd name="connsiteX3" fmla="*/ 1742416 w 3552986"/>
                  <a:gd name="connsiteY3" fmla="*/ 2221552 h 2409245"/>
                  <a:gd name="connsiteX4" fmla="*/ 1119848 w 3552986"/>
                  <a:gd name="connsiteY4" fmla="*/ 2312345 h 2409245"/>
                  <a:gd name="connsiteX5" fmla="*/ 341632 w 3552986"/>
                  <a:gd name="connsiteY5" fmla="*/ 2383680 h 2409245"/>
                  <a:gd name="connsiteX6" fmla="*/ 4408 w 3552986"/>
                  <a:gd name="connsiteY6" fmla="*/ 1845416 h 2409245"/>
                  <a:gd name="connsiteX7" fmla="*/ 743710 w 3552986"/>
                  <a:gd name="connsiteY7" fmla="*/ 671611 h 2409245"/>
                  <a:gd name="connsiteX8" fmla="*/ 1846178 w 3552986"/>
                  <a:gd name="connsiteY8" fmla="*/ 3646 h 2409245"/>
                  <a:gd name="connsiteX0" fmla="*/ 1846077 w 3552885"/>
                  <a:gd name="connsiteY0" fmla="*/ 3646 h 2405498"/>
                  <a:gd name="connsiteX1" fmla="*/ 3078247 w 3552885"/>
                  <a:gd name="connsiteY1" fmla="*/ 950471 h 2405498"/>
                  <a:gd name="connsiteX2" fmla="*/ 3473839 w 3552885"/>
                  <a:gd name="connsiteY2" fmla="*/ 2176156 h 2405498"/>
                  <a:gd name="connsiteX3" fmla="*/ 1742315 w 3552885"/>
                  <a:gd name="connsiteY3" fmla="*/ 2221552 h 2405498"/>
                  <a:gd name="connsiteX4" fmla="*/ 1087322 w 3552885"/>
                  <a:gd name="connsiteY4" fmla="*/ 2292889 h 2405498"/>
                  <a:gd name="connsiteX5" fmla="*/ 341531 w 3552885"/>
                  <a:gd name="connsiteY5" fmla="*/ 2383680 h 2405498"/>
                  <a:gd name="connsiteX6" fmla="*/ 4307 w 3552885"/>
                  <a:gd name="connsiteY6" fmla="*/ 1845416 h 2405498"/>
                  <a:gd name="connsiteX7" fmla="*/ 743609 w 3552885"/>
                  <a:gd name="connsiteY7" fmla="*/ 671611 h 2405498"/>
                  <a:gd name="connsiteX8" fmla="*/ 1846077 w 3552885"/>
                  <a:gd name="connsiteY8" fmla="*/ 3646 h 2405498"/>
                  <a:gd name="connsiteX0" fmla="*/ 1845850 w 3552658"/>
                  <a:gd name="connsiteY0" fmla="*/ 3646 h 2398001"/>
                  <a:gd name="connsiteX1" fmla="*/ 3078020 w 3552658"/>
                  <a:gd name="connsiteY1" fmla="*/ 950471 h 2398001"/>
                  <a:gd name="connsiteX2" fmla="*/ 3473612 w 3552658"/>
                  <a:gd name="connsiteY2" fmla="*/ 2176156 h 2398001"/>
                  <a:gd name="connsiteX3" fmla="*/ 1742088 w 3552658"/>
                  <a:gd name="connsiteY3" fmla="*/ 2221552 h 2398001"/>
                  <a:gd name="connsiteX4" fmla="*/ 1009274 w 3552658"/>
                  <a:gd name="connsiteY4" fmla="*/ 2241008 h 2398001"/>
                  <a:gd name="connsiteX5" fmla="*/ 341304 w 3552658"/>
                  <a:gd name="connsiteY5" fmla="*/ 2383680 h 2398001"/>
                  <a:gd name="connsiteX6" fmla="*/ 4080 w 3552658"/>
                  <a:gd name="connsiteY6" fmla="*/ 1845416 h 2398001"/>
                  <a:gd name="connsiteX7" fmla="*/ 743382 w 3552658"/>
                  <a:gd name="connsiteY7" fmla="*/ 671611 h 2398001"/>
                  <a:gd name="connsiteX8" fmla="*/ 1845850 w 3552658"/>
                  <a:gd name="connsiteY8" fmla="*/ 3646 h 2398001"/>
                  <a:gd name="connsiteX0" fmla="*/ 1846177 w 3552985"/>
                  <a:gd name="connsiteY0" fmla="*/ 3646 h 2400455"/>
                  <a:gd name="connsiteX1" fmla="*/ 3078347 w 3552985"/>
                  <a:gd name="connsiteY1" fmla="*/ 950471 h 2400455"/>
                  <a:gd name="connsiteX2" fmla="*/ 3473939 w 3552985"/>
                  <a:gd name="connsiteY2" fmla="*/ 2176156 h 2400455"/>
                  <a:gd name="connsiteX3" fmla="*/ 1742415 w 3552985"/>
                  <a:gd name="connsiteY3" fmla="*/ 2221552 h 2400455"/>
                  <a:gd name="connsiteX4" fmla="*/ 1119848 w 3552985"/>
                  <a:gd name="connsiteY4" fmla="*/ 2260463 h 2400455"/>
                  <a:gd name="connsiteX5" fmla="*/ 341631 w 3552985"/>
                  <a:gd name="connsiteY5" fmla="*/ 2383680 h 2400455"/>
                  <a:gd name="connsiteX6" fmla="*/ 4407 w 3552985"/>
                  <a:gd name="connsiteY6" fmla="*/ 1845416 h 2400455"/>
                  <a:gd name="connsiteX7" fmla="*/ 743709 w 3552985"/>
                  <a:gd name="connsiteY7" fmla="*/ 671611 h 2400455"/>
                  <a:gd name="connsiteX8" fmla="*/ 1846177 w 3552985"/>
                  <a:gd name="connsiteY8" fmla="*/ 3646 h 2400455"/>
                  <a:gd name="connsiteX0" fmla="*/ 1846177 w 3544200"/>
                  <a:gd name="connsiteY0" fmla="*/ 3646 h 2400455"/>
                  <a:gd name="connsiteX1" fmla="*/ 3078347 w 3544200"/>
                  <a:gd name="connsiteY1" fmla="*/ 950471 h 2400455"/>
                  <a:gd name="connsiteX2" fmla="*/ 3473939 w 3544200"/>
                  <a:gd name="connsiteY2" fmla="*/ 2176156 h 2400455"/>
                  <a:gd name="connsiteX3" fmla="*/ 1755386 w 3544200"/>
                  <a:gd name="connsiteY3" fmla="*/ 2228037 h 2400455"/>
                  <a:gd name="connsiteX4" fmla="*/ 1119848 w 3544200"/>
                  <a:gd name="connsiteY4" fmla="*/ 2260463 h 2400455"/>
                  <a:gd name="connsiteX5" fmla="*/ 341631 w 3544200"/>
                  <a:gd name="connsiteY5" fmla="*/ 2383680 h 2400455"/>
                  <a:gd name="connsiteX6" fmla="*/ 4407 w 3544200"/>
                  <a:gd name="connsiteY6" fmla="*/ 1845416 h 2400455"/>
                  <a:gd name="connsiteX7" fmla="*/ 743709 w 3544200"/>
                  <a:gd name="connsiteY7" fmla="*/ 671611 h 2400455"/>
                  <a:gd name="connsiteX8" fmla="*/ 1846177 w 3544200"/>
                  <a:gd name="connsiteY8" fmla="*/ 3646 h 2400455"/>
                  <a:gd name="connsiteX0" fmla="*/ 1846177 w 3573512"/>
                  <a:gd name="connsiteY0" fmla="*/ 3646 h 2400455"/>
                  <a:gd name="connsiteX1" fmla="*/ 3078347 w 3573512"/>
                  <a:gd name="connsiteY1" fmla="*/ 950471 h 2400455"/>
                  <a:gd name="connsiteX2" fmla="*/ 3473939 w 3573512"/>
                  <a:gd name="connsiteY2" fmla="*/ 2176156 h 2400455"/>
                  <a:gd name="connsiteX3" fmla="*/ 1755386 w 3573512"/>
                  <a:gd name="connsiteY3" fmla="*/ 2228037 h 2400455"/>
                  <a:gd name="connsiteX4" fmla="*/ 1119848 w 3573512"/>
                  <a:gd name="connsiteY4" fmla="*/ 2260463 h 2400455"/>
                  <a:gd name="connsiteX5" fmla="*/ 341631 w 3573512"/>
                  <a:gd name="connsiteY5" fmla="*/ 2383680 h 2400455"/>
                  <a:gd name="connsiteX6" fmla="*/ 4407 w 3573512"/>
                  <a:gd name="connsiteY6" fmla="*/ 1845416 h 2400455"/>
                  <a:gd name="connsiteX7" fmla="*/ 743709 w 3573512"/>
                  <a:gd name="connsiteY7" fmla="*/ 671611 h 2400455"/>
                  <a:gd name="connsiteX8" fmla="*/ 1846177 w 3573512"/>
                  <a:gd name="connsiteY8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527663"/>
                  <a:gd name="connsiteY0" fmla="*/ 3646 h 2402767"/>
                  <a:gd name="connsiteX1" fmla="*/ 3079607 w 3527663"/>
                  <a:gd name="connsiteY1" fmla="*/ 950471 h 2402767"/>
                  <a:gd name="connsiteX2" fmla="*/ 3475199 w 3527663"/>
                  <a:gd name="connsiteY2" fmla="*/ 2176156 h 2402767"/>
                  <a:gd name="connsiteX3" fmla="*/ 2619165 w 3527663"/>
                  <a:gd name="connsiteY3" fmla="*/ 2292890 h 2402767"/>
                  <a:gd name="connsiteX4" fmla="*/ 1756646 w 3527663"/>
                  <a:gd name="connsiteY4" fmla="*/ 2228037 h 2402767"/>
                  <a:gd name="connsiteX5" fmla="*/ 1121108 w 3527663"/>
                  <a:gd name="connsiteY5" fmla="*/ 2260463 h 2402767"/>
                  <a:gd name="connsiteX6" fmla="*/ 342891 w 3527663"/>
                  <a:gd name="connsiteY6" fmla="*/ 2383680 h 2402767"/>
                  <a:gd name="connsiteX7" fmla="*/ 5667 w 3527663"/>
                  <a:gd name="connsiteY7" fmla="*/ 1845416 h 2402767"/>
                  <a:gd name="connsiteX8" fmla="*/ 744969 w 3527663"/>
                  <a:gd name="connsiteY8" fmla="*/ 671611 h 2402767"/>
                  <a:gd name="connsiteX9" fmla="*/ 1847437 w 3527663"/>
                  <a:gd name="connsiteY9" fmla="*/ 3646 h 2402767"/>
                  <a:gd name="connsiteX0" fmla="*/ 1847437 w 3527663"/>
                  <a:gd name="connsiteY0" fmla="*/ 3198 h 2402319"/>
                  <a:gd name="connsiteX1" fmla="*/ 3079607 w 3527663"/>
                  <a:gd name="connsiteY1" fmla="*/ 930568 h 2402319"/>
                  <a:gd name="connsiteX2" fmla="*/ 3475199 w 3527663"/>
                  <a:gd name="connsiteY2" fmla="*/ 2175708 h 2402319"/>
                  <a:gd name="connsiteX3" fmla="*/ 2619165 w 3527663"/>
                  <a:gd name="connsiteY3" fmla="*/ 2292442 h 2402319"/>
                  <a:gd name="connsiteX4" fmla="*/ 1756646 w 3527663"/>
                  <a:gd name="connsiteY4" fmla="*/ 2227589 h 2402319"/>
                  <a:gd name="connsiteX5" fmla="*/ 1121108 w 3527663"/>
                  <a:gd name="connsiteY5" fmla="*/ 2260015 h 2402319"/>
                  <a:gd name="connsiteX6" fmla="*/ 342891 w 3527663"/>
                  <a:gd name="connsiteY6" fmla="*/ 2383232 h 2402319"/>
                  <a:gd name="connsiteX7" fmla="*/ 5667 w 3527663"/>
                  <a:gd name="connsiteY7" fmla="*/ 1844968 h 2402319"/>
                  <a:gd name="connsiteX8" fmla="*/ 744969 w 3527663"/>
                  <a:gd name="connsiteY8" fmla="*/ 671163 h 2402319"/>
                  <a:gd name="connsiteX9" fmla="*/ 1847437 w 3527663"/>
                  <a:gd name="connsiteY9" fmla="*/ 3198 h 2402319"/>
                  <a:gd name="connsiteX0" fmla="*/ 1847437 w 3539181"/>
                  <a:gd name="connsiteY0" fmla="*/ 3198 h 2402319"/>
                  <a:gd name="connsiteX1" fmla="*/ 3079607 w 3539181"/>
                  <a:gd name="connsiteY1" fmla="*/ 930568 h 2402319"/>
                  <a:gd name="connsiteX2" fmla="*/ 3475199 w 3539181"/>
                  <a:gd name="connsiteY2" fmla="*/ 2175708 h 2402319"/>
                  <a:gd name="connsiteX3" fmla="*/ 2619165 w 3539181"/>
                  <a:gd name="connsiteY3" fmla="*/ 2292442 h 2402319"/>
                  <a:gd name="connsiteX4" fmla="*/ 1756646 w 3539181"/>
                  <a:gd name="connsiteY4" fmla="*/ 2227589 h 2402319"/>
                  <a:gd name="connsiteX5" fmla="*/ 1121108 w 3539181"/>
                  <a:gd name="connsiteY5" fmla="*/ 2260015 h 2402319"/>
                  <a:gd name="connsiteX6" fmla="*/ 342891 w 3539181"/>
                  <a:gd name="connsiteY6" fmla="*/ 2383232 h 2402319"/>
                  <a:gd name="connsiteX7" fmla="*/ 5667 w 3539181"/>
                  <a:gd name="connsiteY7" fmla="*/ 1844968 h 2402319"/>
                  <a:gd name="connsiteX8" fmla="*/ 744969 w 3539181"/>
                  <a:gd name="connsiteY8" fmla="*/ 671163 h 2402319"/>
                  <a:gd name="connsiteX9" fmla="*/ 1847437 w 3539181"/>
                  <a:gd name="connsiteY9" fmla="*/ 3198 h 2402319"/>
                  <a:gd name="connsiteX0" fmla="*/ 1847437 w 3519047"/>
                  <a:gd name="connsiteY0" fmla="*/ 2373 h 2401494"/>
                  <a:gd name="connsiteX1" fmla="*/ 3053667 w 3519047"/>
                  <a:gd name="connsiteY1" fmla="*/ 890832 h 2401494"/>
                  <a:gd name="connsiteX2" fmla="*/ 3475199 w 3519047"/>
                  <a:gd name="connsiteY2" fmla="*/ 2174883 h 2401494"/>
                  <a:gd name="connsiteX3" fmla="*/ 2619165 w 3519047"/>
                  <a:gd name="connsiteY3" fmla="*/ 2291617 h 2401494"/>
                  <a:gd name="connsiteX4" fmla="*/ 1756646 w 3519047"/>
                  <a:gd name="connsiteY4" fmla="*/ 2226764 h 2401494"/>
                  <a:gd name="connsiteX5" fmla="*/ 1121108 w 3519047"/>
                  <a:gd name="connsiteY5" fmla="*/ 2259190 h 2401494"/>
                  <a:gd name="connsiteX6" fmla="*/ 342891 w 3519047"/>
                  <a:gd name="connsiteY6" fmla="*/ 2382407 h 2401494"/>
                  <a:gd name="connsiteX7" fmla="*/ 5667 w 3519047"/>
                  <a:gd name="connsiteY7" fmla="*/ 1844143 h 2401494"/>
                  <a:gd name="connsiteX8" fmla="*/ 744969 w 3519047"/>
                  <a:gd name="connsiteY8" fmla="*/ 670338 h 2401494"/>
                  <a:gd name="connsiteX9" fmla="*/ 1847437 w 3519047"/>
                  <a:gd name="connsiteY9" fmla="*/ 2373 h 2401494"/>
                  <a:gd name="connsiteX0" fmla="*/ 1847437 w 3539250"/>
                  <a:gd name="connsiteY0" fmla="*/ 2373 h 2401494"/>
                  <a:gd name="connsiteX1" fmla="*/ 3053667 w 3539250"/>
                  <a:gd name="connsiteY1" fmla="*/ 890832 h 2401494"/>
                  <a:gd name="connsiteX2" fmla="*/ 3475199 w 3539250"/>
                  <a:gd name="connsiteY2" fmla="*/ 2174883 h 2401494"/>
                  <a:gd name="connsiteX3" fmla="*/ 2619165 w 3539250"/>
                  <a:gd name="connsiteY3" fmla="*/ 2291617 h 2401494"/>
                  <a:gd name="connsiteX4" fmla="*/ 1756646 w 3539250"/>
                  <a:gd name="connsiteY4" fmla="*/ 2226764 h 2401494"/>
                  <a:gd name="connsiteX5" fmla="*/ 1121108 w 3539250"/>
                  <a:gd name="connsiteY5" fmla="*/ 2259190 h 2401494"/>
                  <a:gd name="connsiteX6" fmla="*/ 342891 w 3539250"/>
                  <a:gd name="connsiteY6" fmla="*/ 2382407 h 2401494"/>
                  <a:gd name="connsiteX7" fmla="*/ 5667 w 3539250"/>
                  <a:gd name="connsiteY7" fmla="*/ 1844143 h 2401494"/>
                  <a:gd name="connsiteX8" fmla="*/ 744969 w 3539250"/>
                  <a:gd name="connsiteY8" fmla="*/ 670338 h 2401494"/>
                  <a:gd name="connsiteX9" fmla="*/ 1847437 w 3539250"/>
                  <a:gd name="connsiteY9" fmla="*/ 2373 h 2401494"/>
                  <a:gd name="connsiteX0" fmla="*/ 1847437 w 3556325"/>
                  <a:gd name="connsiteY0" fmla="*/ 2373 h 2401494"/>
                  <a:gd name="connsiteX1" fmla="*/ 3053667 w 3556325"/>
                  <a:gd name="connsiteY1" fmla="*/ 890832 h 2401494"/>
                  <a:gd name="connsiteX2" fmla="*/ 3475199 w 3556325"/>
                  <a:gd name="connsiteY2" fmla="*/ 2174883 h 2401494"/>
                  <a:gd name="connsiteX3" fmla="*/ 2619165 w 3556325"/>
                  <a:gd name="connsiteY3" fmla="*/ 2291617 h 2401494"/>
                  <a:gd name="connsiteX4" fmla="*/ 1756646 w 3556325"/>
                  <a:gd name="connsiteY4" fmla="*/ 2226764 h 2401494"/>
                  <a:gd name="connsiteX5" fmla="*/ 1121108 w 3556325"/>
                  <a:gd name="connsiteY5" fmla="*/ 2259190 h 2401494"/>
                  <a:gd name="connsiteX6" fmla="*/ 342891 w 3556325"/>
                  <a:gd name="connsiteY6" fmla="*/ 2382407 h 2401494"/>
                  <a:gd name="connsiteX7" fmla="*/ 5667 w 3556325"/>
                  <a:gd name="connsiteY7" fmla="*/ 1844143 h 2401494"/>
                  <a:gd name="connsiteX8" fmla="*/ 744969 w 3556325"/>
                  <a:gd name="connsiteY8" fmla="*/ 670338 h 2401494"/>
                  <a:gd name="connsiteX9" fmla="*/ 1847437 w 3556325"/>
                  <a:gd name="connsiteY9" fmla="*/ 2373 h 2401494"/>
                  <a:gd name="connsiteX0" fmla="*/ 1847437 w 3539723"/>
                  <a:gd name="connsiteY0" fmla="*/ 2373 h 2401494"/>
                  <a:gd name="connsiteX1" fmla="*/ 3053667 w 3539723"/>
                  <a:gd name="connsiteY1" fmla="*/ 890832 h 2401494"/>
                  <a:gd name="connsiteX2" fmla="*/ 3475199 w 3539723"/>
                  <a:gd name="connsiteY2" fmla="*/ 2174883 h 2401494"/>
                  <a:gd name="connsiteX3" fmla="*/ 2612680 w 3539723"/>
                  <a:gd name="connsiteY3" fmla="*/ 2272162 h 2401494"/>
                  <a:gd name="connsiteX4" fmla="*/ 1756646 w 3539723"/>
                  <a:gd name="connsiteY4" fmla="*/ 2226764 h 2401494"/>
                  <a:gd name="connsiteX5" fmla="*/ 1121108 w 3539723"/>
                  <a:gd name="connsiteY5" fmla="*/ 2259190 h 2401494"/>
                  <a:gd name="connsiteX6" fmla="*/ 342891 w 3539723"/>
                  <a:gd name="connsiteY6" fmla="*/ 2382407 h 2401494"/>
                  <a:gd name="connsiteX7" fmla="*/ 5667 w 3539723"/>
                  <a:gd name="connsiteY7" fmla="*/ 1844143 h 2401494"/>
                  <a:gd name="connsiteX8" fmla="*/ 744969 w 3539723"/>
                  <a:gd name="connsiteY8" fmla="*/ 670338 h 2401494"/>
                  <a:gd name="connsiteX9" fmla="*/ 1847437 w 3539723"/>
                  <a:gd name="connsiteY9" fmla="*/ 2373 h 2401494"/>
                  <a:gd name="connsiteX0" fmla="*/ 1847437 w 3553951"/>
                  <a:gd name="connsiteY0" fmla="*/ 2373 h 2401494"/>
                  <a:gd name="connsiteX1" fmla="*/ 3053667 w 3553951"/>
                  <a:gd name="connsiteY1" fmla="*/ 890832 h 2401494"/>
                  <a:gd name="connsiteX2" fmla="*/ 3475199 w 3553951"/>
                  <a:gd name="connsiteY2" fmla="*/ 2174883 h 2401494"/>
                  <a:gd name="connsiteX3" fmla="*/ 2612680 w 3553951"/>
                  <a:gd name="connsiteY3" fmla="*/ 2272162 h 2401494"/>
                  <a:gd name="connsiteX4" fmla="*/ 1756646 w 3553951"/>
                  <a:gd name="connsiteY4" fmla="*/ 2226764 h 2401494"/>
                  <a:gd name="connsiteX5" fmla="*/ 1121108 w 3553951"/>
                  <a:gd name="connsiteY5" fmla="*/ 2259190 h 2401494"/>
                  <a:gd name="connsiteX6" fmla="*/ 342891 w 3553951"/>
                  <a:gd name="connsiteY6" fmla="*/ 2382407 h 2401494"/>
                  <a:gd name="connsiteX7" fmla="*/ 5667 w 3553951"/>
                  <a:gd name="connsiteY7" fmla="*/ 1844143 h 2401494"/>
                  <a:gd name="connsiteX8" fmla="*/ 744969 w 3553951"/>
                  <a:gd name="connsiteY8" fmla="*/ 670338 h 2401494"/>
                  <a:gd name="connsiteX9" fmla="*/ 1847437 w 3553951"/>
                  <a:gd name="connsiteY9" fmla="*/ 2373 h 2401494"/>
                  <a:gd name="connsiteX0" fmla="*/ 1847437 w 3493545"/>
                  <a:gd name="connsiteY0" fmla="*/ 2373 h 2401494"/>
                  <a:gd name="connsiteX1" fmla="*/ 3053667 w 3493545"/>
                  <a:gd name="connsiteY1" fmla="*/ 890832 h 2401494"/>
                  <a:gd name="connsiteX2" fmla="*/ 3468714 w 3493545"/>
                  <a:gd name="connsiteY2" fmla="*/ 2200824 h 2401494"/>
                  <a:gd name="connsiteX3" fmla="*/ 2612680 w 3493545"/>
                  <a:gd name="connsiteY3" fmla="*/ 2272162 h 2401494"/>
                  <a:gd name="connsiteX4" fmla="*/ 1756646 w 3493545"/>
                  <a:gd name="connsiteY4" fmla="*/ 2226764 h 2401494"/>
                  <a:gd name="connsiteX5" fmla="*/ 1121108 w 3493545"/>
                  <a:gd name="connsiteY5" fmla="*/ 2259190 h 2401494"/>
                  <a:gd name="connsiteX6" fmla="*/ 342891 w 3493545"/>
                  <a:gd name="connsiteY6" fmla="*/ 2382407 h 2401494"/>
                  <a:gd name="connsiteX7" fmla="*/ 5667 w 3493545"/>
                  <a:gd name="connsiteY7" fmla="*/ 1844143 h 2401494"/>
                  <a:gd name="connsiteX8" fmla="*/ 744969 w 3493545"/>
                  <a:gd name="connsiteY8" fmla="*/ 670338 h 2401494"/>
                  <a:gd name="connsiteX9" fmla="*/ 1847437 w 3493545"/>
                  <a:gd name="connsiteY9" fmla="*/ 2373 h 2401494"/>
                  <a:gd name="connsiteX0" fmla="*/ 1847437 w 3512177"/>
                  <a:gd name="connsiteY0" fmla="*/ 2373 h 2401494"/>
                  <a:gd name="connsiteX1" fmla="*/ 3053667 w 3512177"/>
                  <a:gd name="connsiteY1" fmla="*/ 890832 h 2401494"/>
                  <a:gd name="connsiteX2" fmla="*/ 3468714 w 3512177"/>
                  <a:gd name="connsiteY2" fmla="*/ 2200824 h 2401494"/>
                  <a:gd name="connsiteX3" fmla="*/ 2612680 w 3512177"/>
                  <a:gd name="connsiteY3" fmla="*/ 2272162 h 2401494"/>
                  <a:gd name="connsiteX4" fmla="*/ 1756646 w 3512177"/>
                  <a:gd name="connsiteY4" fmla="*/ 2226764 h 2401494"/>
                  <a:gd name="connsiteX5" fmla="*/ 1121108 w 3512177"/>
                  <a:gd name="connsiteY5" fmla="*/ 2259190 h 2401494"/>
                  <a:gd name="connsiteX6" fmla="*/ 342891 w 3512177"/>
                  <a:gd name="connsiteY6" fmla="*/ 2382407 h 2401494"/>
                  <a:gd name="connsiteX7" fmla="*/ 5667 w 3512177"/>
                  <a:gd name="connsiteY7" fmla="*/ 1844143 h 2401494"/>
                  <a:gd name="connsiteX8" fmla="*/ 744969 w 3512177"/>
                  <a:gd name="connsiteY8" fmla="*/ 670338 h 2401494"/>
                  <a:gd name="connsiteX9" fmla="*/ 1847437 w 3512177"/>
                  <a:gd name="connsiteY9" fmla="*/ 2373 h 2401494"/>
                  <a:gd name="connsiteX0" fmla="*/ 1847437 w 3545142"/>
                  <a:gd name="connsiteY0" fmla="*/ 2373 h 2401494"/>
                  <a:gd name="connsiteX1" fmla="*/ 3053667 w 3545142"/>
                  <a:gd name="connsiteY1" fmla="*/ 890832 h 2401494"/>
                  <a:gd name="connsiteX2" fmla="*/ 3468714 w 3545142"/>
                  <a:gd name="connsiteY2" fmla="*/ 2200824 h 2401494"/>
                  <a:gd name="connsiteX3" fmla="*/ 2612680 w 3545142"/>
                  <a:gd name="connsiteY3" fmla="*/ 2272162 h 2401494"/>
                  <a:gd name="connsiteX4" fmla="*/ 1756646 w 3545142"/>
                  <a:gd name="connsiteY4" fmla="*/ 2226764 h 2401494"/>
                  <a:gd name="connsiteX5" fmla="*/ 1121108 w 3545142"/>
                  <a:gd name="connsiteY5" fmla="*/ 2259190 h 2401494"/>
                  <a:gd name="connsiteX6" fmla="*/ 342891 w 3545142"/>
                  <a:gd name="connsiteY6" fmla="*/ 2382407 h 2401494"/>
                  <a:gd name="connsiteX7" fmla="*/ 5667 w 3545142"/>
                  <a:gd name="connsiteY7" fmla="*/ 1844143 h 2401494"/>
                  <a:gd name="connsiteX8" fmla="*/ 744969 w 3545142"/>
                  <a:gd name="connsiteY8" fmla="*/ 670338 h 2401494"/>
                  <a:gd name="connsiteX9" fmla="*/ 1847437 w 3545142"/>
                  <a:gd name="connsiteY9" fmla="*/ 2373 h 2401494"/>
                  <a:gd name="connsiteX0" fmla="*/ 1847437 w 3545142"/>
                  <a:gd name="connsiteY0" fmla="*/ 2373 h 2401000"/>
                  <a:gd name="connsiteX1" fmla="*/ 3053667 w 3545142"/>
                  <a:gd name="connsiteY1" fmla="*/ 890832 h 2401000"/>
                  <a:gd name="connsiteX2" fmla="*/ 3468714 w 3545142"/>
                  <a:gd name="connsiteY2" fmla="*/ 2200824 h 2401000"/>
                  <a:gd name="connsiteX3" fmla="*/ 2612680 w 3545142"/>
                  <a:gd name="connsiteY3" fmla="*/ 2272162 h 2401000"/>
                  <a:gd name="connsiteX4" fmla="*/ 1756646 w 3545142"/>
                  <a:gd name="connsiteY4" fmla="*/ 2226764 h 2401000"/>
                  <a:gd name="connsiteX5" fmla="*/ 1121108 w 3545142"/>
                  <a:gd name="connsiteY5" fmla="*/ 2259190 h 2401000"/>
                  <a:gd name="connsiteX6" fmla="*/ 342891 w 3545142"/>
                  <a:gd name="connsiteY6" fmla="*/ 2382407 h 2401000"/>
                  <a:gd name="connsiteX7" fmla="*/ 5667 w 3545142"/>
                  <a:gd name="connsiteY7" fmla="*/ 1844143 h 2401000"/>
                  <a:gd name="connsiteX8" fmla="*/ 744969 w 3545142"/>
                  <a:gd name="connsiteY8" fmla="*/ 670338 h 2401000"/>
                  <a:gd name="connsiteX9" fmla="*/ 1847437 w 3545142"/>
                  <a:gd name="connsiteY9" fmla="*/ 2373 h 2401000"/>
                  <a:gd name="connsiteX0" fmla="*/ 1848982 w 3546687"/>
                  <a:gd name="connsiteY0" fmla="*/ 2373 h 2401000"/>
                  <a:gd name="connsiteX1" fmla="*/ 3055212 w 3546687"/>
                  <a:gd name="connsiteY1" fmla="*/ 890832 h 2401000"/>
                  <a:gd name="connsiteX2" fmla="*/ 3470259 w 3546687"/>
                  <a:gd name="connsiteY2" fmla="*/ 2200824 h 2401000"/>
                  <a:gd name="connsiteX3" fmla="*/ 2614225 w 3546687"/>
                  <a:gd name="connsiteY3" fmla="*/ 2272162 h 2401000"/>
                  <a:gd name="connsiteX4" fmla="*/ 1758191 w 3546687"/>
                  <a:gd name="connsiteY4" fmla="*/ 2226764 h 2401000"/>
                  <a:gd name="connsiteX5" fmla="*/ 1122653 w 3546687"/>
                  <a:gd name="connsiteY5" fmla="*/ 2259190 h 2401000"/>
                  <a:gd name="connsiteX6" fmla="*/ 305525 w 3546687"/>
                  <a:gd name="connsiteY6" fmla="*/ 2382407 h 2401000"/>
                  <a:gd name="connsiteX7" fmla="*/ 7212 w 3546687"/>
                  <a:gd name="connsiteY7" fmla="*/ 1844143 h 2401000"/>
                  <a:gd name="connsiteX8" fmla="*/ 746514 w 3546687"/>
                  <a:gd name="connsiteY8" fmla="*/ 670338 h 2401000"/>
                  <a:gd name="connsiteX9" fmla="*/ 1848982 w 3546687"/>
                  <a:gd name="connsiteY9" fmla="*/ 2373 h 2401000"/>
                  <a:gd name="connsiteX0" fmla="*/ 1848158 w 3545863"/>
                  <a:gd name="connsiteY0" fmla="*/ 2373 h 2392321"/>
                  <a:gd name="connsiteX1" fmla="*/ 3054388 w 3545863"/>
                  <a:gd name="connsiteY1" fmla="*/ 890832 h 2392321"/>
                  <a:gd name="connsiteX2" fmla="*/ 3469435 w 3545863"/>
                  <a:gd name="connsiteY2" fmla="*/ 2200824 h 2392321"/>
                  <a:gd name="connsiteX3" fmla="*/ 2613401 w 3545863"/>
                  <a:gd name="connsiteY3" fmla="*/ 2272162 h 2392321"/>
                  <a:gd name="connsiteX4" fmla="*/ 1757367 w 3545863"/>
                  <a:gd name="connsiteY4" fmla="*/ 2226764 h 2392321"/>
                  <a:gd name="connsiteX5" fmla="*/ 1121829 w 3545863"/>
                  <a:gd name="connsiteY5" fmla="*/ 2259190 h 2392321"/>
                  <a:gd name="connsiteX6" fmla="*/ 304701 w 3545863"/>
                  <a:gd name="connsiteY6" fmla="*/ 2382407 h 2392321"/>
                  <a:gd name="connsiteX7" fmla="*/ 6388 w 3545863"/>
                  <a:gd name="connsiteY7" fmla="*/ 1844143 h 2392321"/>
                  <a:gd name="connsiteX8" fmla="*/ 745690 w 3545863"/>
                  <a:gd name="connsiteY8" fmla="*/ 670338 h 2392321"/>
                  <a:gd name="connsiteX9" fmla="*/ 1848158 w 3545863"/>
                  <a:gd name="connsiteY9" fmla="*/ 2373 h 2392321"/>
                  <a:gd name="connsiteX0" fmla="*/ 1848687 w 3546392"/>
                  <a:gd name="connsiteY0" fmla="*/ 2373 h 2388544"/>
                  <a:gd name="connsiteX1" fmla="*/ 3054917 w 3546392"/>
                  <a:gd name="connsiteY1" fmla="*/ 890832 h 2388544"/>
                  <a:gd name="connsiteX2" fmla="*/ 3469964 w 3546392"/>
                  <a:gd name="connsiteY2" fmla="*/ 2200824 h 2388544"/>
                  <a:gd name="connsiteX3" fmla="*/ 2613930 w 3546392"/>
                  <a:gd name="connsiteY3" fmla="*/ 2272162 h 2388544"/>
                  <a:gd name="connsiteX4" fmla="*/ 1757896 w 3546392"/>
                  <a:gd name="connsiteY4" fmla="*/ 2226764 h 2388544"/>
                  <a:gd name="connsiteX5" fmla="*/ 1122358 w 3546392"/>
                  <a:gd name="connsiteY5" fmla="*/ 2259190 h 2388544"/>
                  <a:gd name="connsiteX6" fmla="*/ 305230 w 3546392"/>
                  <a:gd name="connsiteY6" fmla="*/ 2382407 h 2388544"/>
                  <a:gd name="connsiteX7" fmla="*/ 6917 w 3546392"/>
                  <a:gd name="connsiteY7" fmla="*/ 1844143 h 2388544"/>
                  <a:gd name="connsiteX8" fmla="*/ 746219 w 3546392"/>
                  <a:gd name="connsiteY8" fmla="*/ 670338 h 2388544"/>
                  <a:gd name="connsiteX9" fmla="*/ 1848687 w 3546392"/>
                  <a:gd name="connsiteY9" fmla="*/ 2373 h 2388544"/>
                  <a:gd name="connsiteX0" fmla="*/ 1848687 w 3503839"/>
                  <a:gd name="connsiteY0" fmla="*/ 2772 h 2388943"/>
                  <a:gd name="connsiteX1" fmla="*/ 3035462 w 3503839"/>
                  <a:gd name="connsiteY1" fmla="*/ 910686 h 2388943"/>
                  <a:gd name="connsiteX2" fmla="*/ 3469964 w 3503839"/>
                  <a:gd name="connsiteY2" fmla="*/ 2201223 h 2388943"/>
                  <a:gd name="connsiteX3" fmla="*/ 2613930 w 3503839"/>
                  <a:gd name="connsiteY3" fmla="*/ 2272561 h 2388943"/>
                  <a:gd name="connsiteX4" fmla="*/ 1757896 w 3503839"/>
                  <a:gd name="connsiteY4" fmla="*/ 2227163 h 2388943"/>
                  <a:gd name="connsiteX5" fmla="*/ 1122358 w 3503839"/>
                  <a:gd name="connsiteY5" fmla="*/ 2259589 h 2388943"/>
                  <a:gd name="connsiteX6" fmla="*/ 305230 w 3503839"/>
                  <a:gd name="connsiteY6" fmla="*/ 2382806 h 2388943"/>
                  <a:gd name="connsiteX7" fmla="*/ 6917 w 3503839"/>
                  <a:gd name="connsiteY7" fmla="*/ 1844542 h 2388943"/>
                  <a:gd name="connsiteX8" fmla="*/ 746219 w 3503839"/>
                  <a:gd name="connsiteY8" fmla="*/ 670737 h 2388943"/>
                  <a:gd name="connsiteX9" fmla="*/ 1848687 w 3503839"/>
                  <a:gd name="connsiteY9" fmla="*/ 2772 h 2388943"/>
                  <a:gd name="connsiteX0" fmla="*/ 1848687 w 3527038"/>
                  <a:gd name="connsiteY0" fmla="*/ 2772 h 2388943"/>
                  <a:gd name="connsiteX1" fmla="*/ 3035462 w 3527038"/>
                  <a:gd name="connsiteY1" fmla="*/ 910686 h 2388943"/>
                  <a:gd name="connsiteX2" fmla="*/ 3469964 w 3527038"/>
                  <a:gd name="connsiteY2" fmla="*/ 2201223 h 2388943"/>
                  <a:gd name="connsiteX3" fmla="*/ 2613930 w 3527038"/>
                  <a:gd name="connsiteY3" fmla="*/ 2272561 h 2388943"/>
                  <a:gd name="connsiteX4" fmla="*/ 1757896 w 3527038"/>
                  <a:gd name="connsiteY4" fmla="*/ 2227163 h 2388943"/>
                  <a:gd name="connsiteX5" fmla="*/ 1122358 w 3527038"/>
                  <a:gd name="connsiteY5" fmla="*/ 2259589 h 2388943"/>
                  <a:gd name="connsiteX6" fmla="*/ 305230 w 3527038"/>
                  <a:gd name="connsiteY6" fmla="*/ 2382806 h 2388943"/>
                  <a:gd name="connsiteX7" fmla="*/ 6917 w 3527038"/>
                  <a:gd name="connsiteY7" fmla="*/ 1844542 h 2388943"/>
                  <a:gd name="connsiteX8" fmla="*/ 746219 w 3527038"/>
                  <a:gd name="connsiteY8" fmla="*/ 670737 h 2388943"/>
                  <a:gd name="connsiteX9" fmla="*/ 1848687 w 3527038"/>
                  <a:gd name="connsiteY9" fmla="*/ 2772 h 2388943"/>
                  <a:gd name="connsiteX0" fmla="*/ 1848687 w 3525416"/>
                  <a:gd name="connsiteY0" fmla="*/ 2772 h 2388943"/>
                  <a:gd name="connsiteX1" fmla="*/ 3035462 w 3525416"/>
                  <a:gd name="connsiteY1" fmla="*/ 910686 h 2388943"/>
                  <a:gd name="connsiteX2" fmla="*/ 3469964 w 3525416"/>
                  <a:gd name="connsiteY2" fmla="*/ 2201223 h 2388943"/>
                  <a:gd name="connsiteX3" fmla="*/ 2613930 w 3525416"/>
                  <a:gd name="connsiteY3" fmla="*/ 2272561 h 2388943"/>
                  <a:gd name="connsiteX4" fmla="*/ 1757896 w 3525416"/>
                  <a:gd name="connsiteY4" fmla="*/ 2227163 h 2388943"/>
                  <a:gd name="connsiteX5" fmla="*/ 1122358 w 3525416"/>
                  <a:gd name="connsiteY5" fmla="*/ 2259589 h 2388943"/>
                  <a:gd name="connsiteX6" fmla="*/ 305230 w 3525416"/>
                  <a:gd name="connsiteY6" fmla="*/ 2382806 h 2388943"/>
                  <a:gd name="connsiteX7" fmla="*/ 6917 w 3525416"/>
                  <a:gd name="connsiteY7" fmla="*/ 1844542 h 2388943"/>
                  <a:gd name="connsiteX8" fmla="*/ 746219 w 3525416"/>
                  <a:gd name="connsiteY8" fmla="*/ 670737 h 2388943"/>
                  <a:gd name="connsiteX9" fmla="*/ 1848687 w 3525416"/>
                  <a:gd name="connsiteY9" fmla="*/ 2772 h 2388943"/>
                  <a:gd name="connsiteX0" fmla="*/ 1848687 w 3522547"/>
                  <a:gd name="connsiteY0" fmla="*/ 2772 h 2388943"/>
                  <a:gd name="connsiteX1" fmla="*/ 3035462 w 3522547"/>
                  <a:gd name="connsiteY1" fmla="*/ 910686 h 2388943"/>
                  <a:gd name="connsiteX2" fmla="*/ 3469964 w 3522547"/>
                  <a:gd name="connsiteY2" fmla="*/ 2201223 h 2388943"/>
                  <a:gd name="connsiteX3" fmla="*/ 2613930 w 3522547"/>
                  <a:gd name="connsiteY3" fmla="*/ 2272561 h 2388943"/>
                  <a:gd name="connsiteX4" fmla="*/ 1757896 w 3522547"/>
                  <a:gd name="connsiteY4" fmla="*/ 2227163 h 2388943"/>
                  <a:gd name="connsiteX5" fmla="*/ 1122358 w 3522547"/>
                  <a:gd name="connsiteY5" fmla="*/ 2259589 h 2388943"/>
                  <a:gd name="connsiteX6" fmla="*/ 305230 w 3522547"/>
                  <a:gd name="connsiteY6" fmla="*/ 2382806 h 2388943"/>
                  <a:gd name="connsiteX7" fmla="*/ 6917 w 3522547"/>
                  <a:gd name="connsiteY7" fmla="*/ 1844542 h 2388943"/>
                  <a:gd name="connsiteX8" fmla="*/ 746219 w 3522547"/>
                  <a:gd name="connsiteY8" fmla="*/ 670737 h 2388943"/>
                  <a:gd name="connsiteX9" fmla="*/ 1848687 w 3522547"/>
                  <a:gd name="connsiteY9" fmla="*/ 2772 h 2388943"/>
                  <a:gd name="connsiteX0" fmla="*/ 1848687 w 3524938"/>
                  <a:gd name="connsiteY0" fmla="*/ 2772 h 2388943"/>
                  <a:gd name="connsiteX1" fmla="*/ 3035462 w 3524938"/>
                  <a:gd name="connsiteY1" fmla="*/ 910686 h 2388943"/>
                  <a:gd name="connsiteX2" fmla="*/ 3469964 w 3524938"/>
                  <a:gd name="connsiteY2" fmla="*/ 2201223 h 2388943"/>
                  <a:gd name="connsiteX3" fmla="*/ 2620415 w 3524938"/>
                  <a:gd name="connsiteY3" fmla="*/ 2272561 h 2388943"/>
                  <a:gd name="connsiteX4" fmla="*/ 1757896 w 3524938"/>
                  <a:gd name="connsiteY4" fmla="*/ 2227163 h 2388943"/>
                  <a:gd name="connsiteX5" fmla="*/ 1122358 w 3524938"/>
                  <a:gd name="connsiteY5" fmla="*/ 2259589 h 2388943"/>
                  <a:gd name="connsiteX6" fmla="*/ 305230 w 3524938"/>
                  <a:gd name="connsiteY6" fmla="*/ 2382806 h 2388943"/>
                  <a:gd name="connsiteX7" fmla="*/ 6917 w 3524938"/>
                  <a:gd name="connsiteY7" fmla="*/ 1844542 h 2388943"/>
                  <a:gd name="connsiteX8" fmla="*/ 746219 w 3524938"/>
                  <a:gd name="connsiteY8" fmla="*/ 670737 h 2388943"/>
                  <a:gd name="connsiteX9" fmla="*/ 1848687 w 3524938"/>
                  <a:gd name="connsiteY9" fmla="*/ 2772 h 2388943"/>
                  <a:gd name="connsiteX0" fmla="*/ 1848687 w 3523025"/>
                  <a:gd name="connsiteY0" fmla="*/ 2772 h 2388943"/>
                  <a:gd name="connsiteX1" fmla="*/ 3035462 w 3523025"/>
                  <a:gd name="connsiteY1" fmla="*/ 910686 h 2388943"/>
                  <a:gd name="connsiteX2" fmla="*/ 3469964 w 3523025"/>
                  <a:gd name="connsiteY2" fmla="*/ 2201223 h 2388943"/>
                  <a:gd name="connsiteX3" fmla="*/ 2646355 w 3523025"/>
                  <a:gd name="connsiteY3" fmla="*/ 2266076 h 2388943"/>
                  <a:gd name="connsiteX4" fmla="*/ 1757896 w 3523025"/>
                  <a:gd name="connsiteY4" fmla="*/ 2227163 h 2388943"/>
                  <a:gd name="connsiteX5" fmla="*/ 1122358 w 3523025"/>
                  <a:gd name="connsiteY5" fmla="*/ 2259589 h 2388943"/>
                  <a:gd name="connsiteX6" fmla="*/ 305230 w 3523025"/>
                  <a:gd name="connsiteY6" fmla="*/ 2382806 h 2388943"/>
                  <a:gd name="connsiteX7" fmla="*/ 6917 w 3523025"/>
                  <a:gd name="connsiteY7" fmla="*/ 1844542 h 2388943"/>
                  <a:gd name="connsiteX8" fmla="*/ 746219 w 3523025"/>
                  <a:gd name="connsiteY8" fmla="*/ 670737 h 2388943"/>
                  <a:gd name="connsiteX9" fmla="*/ 1848687 w 3523025"/>
                  <a:gd name="connsiteY9" fmla="*/ 2772 h 2388943"/>
                  <a:gd name="connsiteX0" fmla="*/ 1848687 w 3544183"/>
                  <a:gd name="connsiteY0" fmla="*/ 2772 h 2388943"/>
                  <a:gd name="connsiteX1" fmla="*/ 3035462 w 3544183"/>
                  <a:gd name="connsiteY1" fmla="*/ 910686 h 2388943"/>
                  <a:gd name="connsiteX2" fmla="*/ 3534815 w 3544183"/>
                  <a:gd name="connsiteY2" fmla="*/ 2071521 h 2388943"/>
                  <a:gd name="connsiteX3" fmla="*/ 2646355 w 3544183"/>
                  <a:gd name="connsiteY3" fmla="*/ 2266076 h 2388943"/>
                  <a:gd name="connsiteX4" fmla="*/ 1757896 w 3544183"/>
                  <a:gd name="connsiteY4" fmla="*/ 2227163 h 2388943"/>
                  <a:gd name="connsiteX5" fmla="*/ 1122358 w 3544183"/>
                  <a:gd name="connsiteY5" fmla="*/ 2259589 h 2388943"/>
                  <a:gd name="connsiteX6" fmla="*/ 305230 w 3544183"/>
                  <a:gd name="connsiteY6" fmla="*/ 2382806 h 2388943"/>
                  <a:gd name="connsiteX7" fmla="*/ 6917 w 3544183"/>
                  <a:gd name="connsiteY7" fmla="*/ 1844542 h 2388943"/>
                  <a:gd name="connsiteX8" fmla="*/ 746219 w 3544183"/>
                  <a:gd name="connsiteY8" fmla="*/ 670737 h 2388943"/>
                  <a:gd name="connsiteX9" fmla="*/ 1848687 w 3544183"/>
                  <a:gd name="connsiteY9" fmla="*/ 2772 h 2388943"/>
                  <a:gd name="connsiteX0" fmla="*/ 1848687 w 3567029"/>
                  <a:gd name="connsiteY0" fmla="*/ 2772 h 2388943"/>
                  <a:gd name="connsiteX1" fmla="*/ 3035462 w 3567029"/>
                  <a:gd name="connsiteY1" fmla="*/ 910686 h 2388943"/>
                  <a:gd name="connsiteX2" fmla="*/ 3534815 w 3567029"/>
                  <a:gd name="connsiteY2" fmla="*/ 2071521 h 2388943"/>
                  <a:gd name="connsiteX3" fmla="*/ 2646355 w 3567029"/>
                  <a:gd name="connsiteY3" fmla="*/ 2266076 h 2388943"/>
                  <a:gd name="connsiteX4" fmla="*/ 1757896 w 3567029"/>
                  <a:gd name="connsiteY4" fmla="*/ 2227163 h 2388943"/>
                  <a:gd name="connsiteX5" fmla="*/ 1122358 w 3567029"/>
                  <a:gd name="connsiteY5" fmla="*/ 2259589 h 2388943"/>
                  <a:gd name="connsiteX6" fmla="*/ 305230 w 3567029"/>
                  <a:gd name="connsiteY6" fmla="*/ 2382806 h 2388943"/>
                  <a:gd name="connsiteX7" fmla="*/ 6917 w 3567029"/>
                  <a:gd name="connsiteY7" fmla="*/ 1844542 h 2388943"/>
                  <a:gd name="connsiteX8" fmla="*/ 746219 w 3567029"/>
                  <a:gd name="connsiteY8" fmla="*/ 670737 h 2388943"/>
                  <a:gd name="connsiteX9" fmla="*/ 1848687 w 3567029"/>
                  <a:gd name="connsiteY9" fmla="*/ 2772 h 2388943"/>
                  <a:gd name="connsiteX0" fmla="*/ 1847660 w 3566002"/>
                  <a:gd name="connsiteY0" fmla="*/ 2772 h 2382707"/>
                  <a:gd name="connsiteX1" fmla="*/ 3034435 w 3566002"/>
                  <a:gd name="connsiteY1" fmla="*/ 910686 h 2382707"/>
                  <a:gd name="connsiteX2" fmla="*/ 3533788 w 3566002"/>
                  <a:gd name="connsiteY2" fmla="*/ 2071521 h 2382707"/>
                  <a:gd name="connsiteX3" fmla="*/ 2645328 w 3566002"/>
                  <a:gd name="connsiteY3" fmla="*/ 2266076 h 2382707"/>
                  <a:gd name="connsiteX4" fmla="*/ 1756869 w 3566002"/>
                  <a:gd name="connsiteY4" fmla="*/ 2227163 h 2382707"/>
                  <a:gd name="connsiteX5" fmla="*/ 1121331 w 3566002"/>
                  <a:gd name="connsiteY5" fmla="*/ 2259589 h 2382707"/>
                  <a:gd name="connsiteX6" fmla="*/ 330143 w 3566002"/>
                  <a:gd name="connsiteY6" fmla="*/ 2376321 h 2382707"/>
                  <a:gd name="connsiteX7" fmla="*/ 5890 w 3566002"/>
                  <a:gd name="connsiteY7" fmla="*/ 1844542 h 2382707"/>
                  <a:gd name="connsiteX8" fmla="*/ 745192 w 3566002"/>
                  <a:gd name="connsiteY8" fmla="*/ 670737 h 2382707"/>
                  <a:gd name="connsiteX9" fmla="*/ 1847660 w 3566002"/>
                  <a:gd name="connsiteY9" fmla="*/ 2772 h 238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6002" h="2382707">
                    <a:moveTo>
                      <a:pt x="1847660" y="2772"/>
                    </a:moveTo>
                    <a:cubicBezTo>
                      <a:pt x="2229200" y="42763"/>
                      <a:pt x="2753414" y="565895"/>
                      <a:pt x="3034435" y="910686"/>
                    </a:cubicBezTo>
                    <a:cubicBezTo>
                      <a:pt x="3315456" y="1255477"/>
                      <a:pt x="3676460" y="1689980"/>
                      <a:pt x="3533788" y="2071521"/>
                    </a:cubicBezTo>
                    <a:cubicBezTo>
                      <a:pt x="3391116" y="2453062"/>
                      <a:pt x="3152248" y="2354706"/>
                      <a:pt x="2645328" y="2266076"/>
                    </a:cubicBezTo>
                    <a:cubicBezTo>
                      <a:pt x="2358903" y="2222842"/>
                      <a:pt x="2010869" y="2228244"/>
                      <a:pt x="1756869" y="2227163"/>
                    </a:cubicBezTo>
                    <a:cubicBezTo>
                      <a:pt x="1502870" y="2226082"/>
                      <a:pt x="1374250" y="2232568"/>
                      <a:pt x="1121331" y="2259589"/>
                    </a:cubicBezTo>
                    <a:cubicBezTo>
                      <a:pt x="738709" y="2280125"/>
                      <a:pt x="561447" y="2413069"/>
                      <a:pt x="330143" y="2376321"/>
                    </a:cubicBezTo>
                    <a:cubicBezTo>
                      <a:pt x="98839" y="2339573"/>
                      <a:pt x="-29778" y="2123401"/>
                      <a:pt x="5890" y="1844542"/>
                    </a:cubicBezTo>
                    <a:cubicBezTo>
                      <a:pt x="41558" y="1565683"/>
                      <a:pt x="438230" y="977699"/>
                      <a:pt x="745192" y="670737"/>
                    </a:cubicBezTo>
                    <a:cubicBezTo>
                      <a:pt x="1052154" y="363775"/>
                      <a:pt x="1466120" y="-37219"/>
                      <a:pt x="1847660" y="2772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cxnSp>
            <p:nvCxnSpPr>
              <p:cNvPr id="1481" name="Straight Connector 1480"/>
              <p:cNvCxnSpPr/>
              <p:nvPr/>
            </p:nvCxnSpPr>
            <p:spPr>
              <a:xfrm>
                <a:off x="3831554" y="431569"/>
                <a:ext cx="84463" cy="844635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2" name="Straight Connector 1481"/>
              <p:cNvCxnSpPr/>
              <p:nvPr/>
            </p:nvCxnSpPr>
            <p:spPr>
              <a:xfrm flipV="1">
                <a:off x="4430144" y="611513"/>
                <a:ext cx="708757" cy="749154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3" name="Straight Connector 1482"/>
              <p:cNvCxnSpPr/>
              <p:nvPr/>
            </p:nvCxnSpPr>
            <p:spPr>
              <a:xfrm flipV="1">
                <a:off x="4980992" y="1463491"/>
                <a:ext cx="1116385" cy="359888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4" name="Straight Connector 1483"/>
              <p:cNvCxnSpPr/>
              <p:nvPr/>
            </p:nvCxnSpPr>
            <p:spPr>
              <a:xfrm>
                <a:off x="5260088" y="2399932"/>
                <a:ext cx="874012" cy="95481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5" name="Straight Connector 1484"/>
              <p:cNvCxnSpPr/>
              <p:nvPr/>
            </p:nvCxnSpPr>
            <p:spPr>
              <a:xfrm>
                <a:off x="5036077" y="2792871"/>
                <a:ext cx="462712" cy="859324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6" name="Straight Connector 1485"/>
              <p:cNvCxnSpPr/>
              <p:nvPr/>
            </p:nvCxnSpPr>
            <p:spPr>
              <a:xfrm>
                <a:off x="4382402" y="2690046"/>
                <a:ext cx="165255" cy="1072319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7" name="Straight Connector 1486"/>
              <p:cNvCxnSpPr/>
              <p:nvPr/>
            </p:nvCxnSpPr>
            <p:spPr>
              <a:xfrm flipH="1">
                <a:off x="3534097" y="2796544"/>
                <a:ext cx="271752" cy="910736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8" name="Straight Connector 1487"/>
              <p:cNvCxnSpPr/>
              <p:nvPr/>
            </p:nvCxnSpPr>
            <p:spPr>
              <a:xfrm flipH="1">
                <a:off x="2318558" y="2855302"/>
                <a:ext cx="796893" cy="862997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9" name="Straight Connector 1488"/>
              <p:cNvCxnSpPr/>
              <p:nvPr/>
            </p:nvCxnSpPr>
            <p:spPr>
              <a:xfrm flipH="1">
                <a:off x="1679575" y="2524791"/>
                <a:ext cx="1200850" cy="176271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90" name="Straight Connector 1489"/>
              <p:cNvCxnSpPr/>
              <p:nvPr/>
            </p:nvCxnSpPr>
            <p:spPr>
              <a:xfrm flipH="1" flipV="1">
                <a:off x="2076186" y="1555300"/>
                <a:ext cx="969494" cy="506779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91" name="Straight Connector 1490"/>
              <p:cNvCxnSpPr/>
              <p:nvPr/>
            </p:nvCxnSpPr>
            <p:spPr>
              <a:xfrm flipH="1" flipV="1">
                <a:off x="2806978" y="809819"/>
                <a:ext cx="627967" cy="741808"/>
              </a:xfrm>
              <a:prstGeom prst="line">
                <a:avLst/>
              </a:prstGeom>
              <a:noFill/>
              <a:ln w="2857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492" name="Oval 1491"/>
              <p:cNvSpPr/>
              <p:nvPr/>
            </p:nvSpPr>
            <p:spPr>
              <a:xfrm rot="11110558">
                <a:off x="3894702" y="2139773"/>
                <a:ext cx="474021" cy="384602"/>
              </a:xfrm>
              <a:prstGeom prst="ellipse">
                <a:avLst/>
              </a:prstGeom>
              <a:solidFill>
                <a:sysClr val="windowText" lastClr="000000">
                  <a:lumMod val="60000"/>
                  <a:lumOff val="40000"/>
                </a:sys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493" name="Oval 1492"/>
              <p:cNvSpPr/>
              <p:nvPr/>
            </p:nvSpPr>
            <p:spPr>
              <a:xfrm rot="11110558">
                <a:off x="3920064" y="2158893"/>
                <a:ext cx="426893" cy="34636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Text" lastClr="000000">
                      <a:lumMod val="20000"/>
                      <a:lumOff val="80000"/>
                    </a:sysClr>
                  </a:gs>
                  <a:gs pos="84000">
                    <a:srgbClr val="4472C4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494" name="Oval 1493"/>
              <p:cNvSpPr/>
              <p:nvPr/>
            </p:nvSpPr>
            <p:spPr>
              <a:xfrm rot="11110558">
                <a:off x="4037058" y="2250926"/>
                <a:ext cx="199149" cy="171418"/>
              </a:xfrm>
              <a:prstGeom prst="ellipse">
                <a:avLst/>
              </a:prstGeom>
              <a:solidFill>
                <a:srgbClr val="E7E6E6">
                  <a:lumMod val="10000"/>
                </a:srgbClr>
              </a:solidFill>
              <a:ln w="508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495" name="Oval 1494"/>
              <p:cNvSpPr/>
              <p:nvPr/>
            </p:nvSpPr>
            <p:spPr>
              <a:xfrm rot="13500000">
                <a:off x="4360323" y="1857036"/>
                <a:ext cx="401370" cy="304719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84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496" name="Freeform 1495"/>
              <p:cNvSpPr/>
              <p:nvPr/>
            </p:nvSpPr>
            <p:spPr>
              <a:xfrm>
                <a:off x="4458297" y="1924897"/>
                <a:ext cx="243850" cy="240636"/>
              </a:xfrm>
              <a:custGeom>
                <a:avLst/>
                <a:gdLst>
                  <a:gd name="connsiteX0" fmla="*/ 0 w 438652"/>
                  <a:gd name="connsiteY0" fmla="*/ 190502 h 454741"/>
                  <a:gd name="connsiteX1" fmla="*/ 82550 w 438652"/>
                  <a:gd name="connsiteY1" fmla="*/ 15877 h 454741"/>
                  <a:gd name="connsiteX2" fmla="*/ 292100 w 438652"/>
                  <a:gd name="connsiteY2" fmla="*/ 28577 h 454741"/>
                  <a:gd name="connsiteX3" fmla="*/ 431800 w 438652"/>
                  <a:gd name="connsiteY3" fmla="*/ 196852 h 454741"/>
                  <a:gd name="connsiteX4" fmla="*/ 403225 w 438652"/>
                  <a:gd name="connsiteY4" fmla="*/ 396877 h 454741"/>
                  <a:gd name="connsiteX5" fmla="*/ 282575 w 438652"/>
                  <a:gd name="connsiteY5" fmla="*/ 454027 h 454741"/>
                  <a:gd name="connsiteX6" fmla="*/ 149225 w 438652"/>
                  <a:gd name="connsiteY6" fmla="*/ 368302 h 454741"/>
                  <a:gd name="connsiteX7" fmla="*/ 107950 w 438652"/>
                  <a:gd name="connsiteY7" fmla="*/ 257177 h 454741"/>
                  <a:gd name="connsiteX8" fmla="*/ 177800 w 438652"/>
                  <a:gd name="connsiteY8" fmla="*/ 165102 h 454741"/>
                  <a:gd name="connsiteX9" fmla="*/ 301625 w 438652"/>
                  <a:gd name="connsiteY9" fmla="*/ 187327 h 454741"/>
                  <a:gd name="connsiteX10" fmla="*/ 317500 w 438652"/>
                  <a:gd name="connsiteY10" fmla="*/ 285752 h 454741"/>
                  <a:gd name="connsiteX11" fmla="*/ 295275 w 438652"/>
                  <a:gd name="connsiteY11" fmla="*/ 342902 h 454741"/>
                  <a:gd name="connsiteX0" fmla="*/ 0 w 438652"/>
                  <a:gd name="connsiteY0" fmla="*/ 180487 h 444726"/>
                  <a:gd name="connsiteX1" fmla="*/ 98894 w 438652"/>
                  <a:gd name="connsiteY1" fmla="*/ 22458 h 444726"/>
                  <a:gd name="connsiteX2" fmla="*/ 292100 w 438652"/>
                  <a:gd name="connsiteY2" fmla="*/ 18562 h 444726"/>
                  <a:gd name="connsiteX3" fmla="*/ 431800 w 438652"/>
                  <a:gd name="connsiteY3" fmla="*/ 186837 h 444726"/>
                  <a:gd name="connsiteX4" fmla="*/ 403225 w 438652"/>
                  <a:gd name="connsiteY4" fmla="*/ 386862 h 444726"/>
                  <a:gd name="connsiteX5" fmla="*/ 282575 w 438652"/>
                  <a:gd name="connsiteY5" fmla="*/ 444012 h 444726"/>
                  <a:gd name="connsiteX6" fmla="*/ 149225 w 438652"/>
                  <a:gd name="connsiteY6" fmla="*/ 358287 h 444726"/>
                  <a:gd name="connsiteX7" fmla="*/ 107950 w 438652"/>
                  <a:gd name="connsiteY7" fmla="*/ 247162 h 444726"/>
                  <a:gd name="connsiteX8" fmla="*/ 177800 w 438652"/>
                  <a:gd name="connsiteY8" fmla="*/ 155087 h 444726"/>
                  <a:gd name="connsiteX9" fmla="*/ 301625 w 438652"/>
                  <a:gd name="connsiteY9" fmla="*/ 177312 h 444726"/>
                  <a:gd name="connsiteX10" fmla="*/ 317500 w 438652"/>
                  <a:gd name="connsiteY10" fmla="*/ 275737 h 444726"/>
                  <a:gd name="connsiteX11" fmla="*/ 295275 w 438652"/>
                  <a:gd name="connsiteY11" fmla="*/ 332887 h 444726"/>
                  <a:gd name="connsiteX0" fmla="*/ 0 w 442881"/>
                  <a:gd name="connsiteY0" fmla="*/ 180487 h 444726"/>
                  <a:gd name="connsiteX1" fmla="*/ 98894 w 442881"/>
                  <a:gd name="connsiteY1" fmla="*/ 22458 h 444726"/>
                  <a:gd name="connsiteX2" fmla="*/ 292100 w 442881"/>
                  <a:gd name="connsiteY2" fmla="*/ 18562 h 444726"/>
                  <a:gd name="connsiteX3" fmla="*/ 431800 w 442881"/>
                  <a:gd name="connsiteY3" fmla="*/ 186837 h 444726"/>
                  <a:gd name="connsiteX4" fmla="*/ 403225 w 442881"/>
                  <a:gd name="connsiteY4" fmla="*/ 386862 h 444726"/>
                  <a:gd name="connsiteX5" fmla="*/ 282575 w 442881"/>
                  <a:gd name="connsiteY5" fmla="*/ 444012 h 444726"/>
                  <a:gd name="connsiteX6" fmla="*/ 149225 w 442881"/>
                  <a:gd name="connsiteY6" fmla="*/ 358287 h 444726"/>
                  <a:gd name="connsiteX7" fmla="*/ 107950 w 442881"/>
                  <a:gd name="connsiteY7" fmla="*/ 247162 h 444726"/>
                  <a:gd name="connsiteX8" fmla="*/ 177800 w 442881"/>
                  <a:gd name="connsiteY8" fmla="*/ 155087 h 444726"/>
                  <a:gd name="connsiteX9" fmla="*/ 301625 w 442881"/>
                  <a:gd name="connsiteY9" fmla="*/ 177312 h 444726"/>
                  <a:gd name="connsiteX10" fmla="*/ 317500 w 442881"/>
                  <a:gd name="connsiteY10" fmla="*/ 275737 h 444726"/>
                  <a:gd name="connsiteX11" fmla="*/ 295275 w 442881"/>
                  <a:gd name="connsiteY11" fmla="*/ 332887 h 444726"/>
                  <a:gd name="connsiteX0" fmla="*/ 0 w 443352"/>
                  <a:gd name="connsiteY0" fmla="*/ 180487 h 444726"/>
                  <a:gd name="connsiteX1" fmla="*/ 98894 w 443352"/>
                  <a:gd name="connsiteY1" fmla="*/ 22458 h 444726"/>
                  <a:gd name="connsiteX2" fmla="*/ 292100 w 443352"/>
                  <a:gd name="connsiteY2" fmla="*/ 18562 h 444726"/>
                  <a:gd name="connsiteX3" fmla="*/ 431800 w 443352"/>
                  <a:gd name="connsiteY3" fmla="*/ 186837 h 444726"/>
                  <a:gd name="connsiteX4" fmla="*/ 403225 w 443352"/>
                  <a:gd name="connsiteY4" fmla="*/ 386862 h 444726"/>
                  <a:gd name="connsiteX5" fmla="*/ 266231 w 443352"/>
                  <a:gd name="connsiteY5" fmla="*/ 444012 h 444726"/>
                  <a:gd name="connsiteX6" fmla="*/ 149225 w 443352"/>
                  <a:gd name="connsiteY6" fmla="*/ 358287 h 444726"/>
                  <a:gd name="connsiteX7" fmla="*/ 107950 w 443352"/>
                  <a:gd name="connsiteY7" fmla="*/ 247162 h 444726"/>
                  <a:gd name="connsiteX8" fmla="*/ 177800 w 443352"/>
                  <a:gd name="connsiteY8" fmla="*/ 155087 h 444726"/>
                  <a:gd name="connsiteX9" fmla="*/ 301625 w 443352"/>
                  <a:gd name="connsiteY9" fmla="*/ 177312 h 444726"/>
                  <a:gd name="connsiteX10" fmla="*/ 317500 w 443352"/>
                  <a:gd name="connsiteY10" fmla="*/ 275737 h 444726"/>
                  <a:gd name="connsiteX11" fmla="*/ 295275 w 443352"/>
                  <a:gd name="connsiteY11" fmla="*/ 332887 h 444726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07950 w 443351"/>
                  <a:gd name="connsiteY7" fmla="*/ 247162 h 444261"/>
                  <a:gd name="connsiteX8" fmla="*/ 177800 w 443351"/>
                  <a:gd name="connsiteY8" fmla="*/ 155087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77800 w 443351"/>
                  <a:gd name="connsiteY8" fmla="*/ 155087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351" h="444261">
                    <a:moveTo>
                      <a:pt x="0" y="180487"/>
                    </a:moveTo>
                    <a:cubicBezTo>
                      <a:pt x="16933" y="106668"/>
                      <a:pt x="50211" y="49445"/>
                      <a:pt x="98894" y="22458"/>
                    </a:cubicBezTo>
                    <a:cubicBezTo>
                      <a:pt x="147577" y="-4530"/>
                      <a:pt x="236616" y="-8835"/>
                      <a:pt x="292100" y="18562"/>
                    </a:cubicBezTo>
                    <a:cubicBezTo>
                      <a:pt x="347584" y="45959"/>
                      <a:pt x="403472" y="95580"/>
                      <a:pt x="431800" y="186837"/>
                    </a:cubicBezTo>
                    <a:cubicBezTo>
                      <a:pt x="460128" y="278094"/>
                      <a:pt x="430820" y="344000"/>
                      <a:pt x="403225" y="386862"/>
                    </a:cubicBezTo>
                    <a:cubicBezTo>
                      <a:pt x="375630" y="429724"/>
                      <a:pt x="308564" y="446562"/>
                      <a:pt x="266231" y="444012"/>
                    </a:cubicBezTo>
                    <a:cubicBezTo>
                      <a:pt x="223898" y="441462"/>
                      <a:pt x="173426" y="403819"/>
                      <a:pt x="149225" y="371564"/>
                    </a:cubicBezTo>
                    <a:cubicBezTo>
                      <a:pt x="125024" y="339309"/>
                      <a:pt x="113540" y="284901"/>
                      <a:pt x="121026" y="250481"/>
                    </a:cubicBezTo>
                    <a:cubicBezTo>
                      <a:pt x="128512" y="216061"/>
                      <a:pt x="164044" y="177240"/>
                      <a:pt x="194144" y="165045"/>
                    </a:cubicBezTo>
                    <a:cubicBezTo>
                      <a:pt x="224244" y="152850"/>
                      <a:pt x="264722" y="148352"/>
                      <a:pt x="301625" y="177312"/>
                    </a:cubicBezTo>
                    <a:cubicBezTo>
                      <a:pt x="338528" y="206272"/>
                      <a:pt x="343075" y="239296"/>
                      <a:pt x="337113" y="279056"/>
                    </a:cubicBezTo>
                    <a:cubicBezTo>
                      <a:pt x="331151" y="318816"/>
                      <a:pt x="305081" y="356122"/>
                      <a:pt x="305081" y="356122"/>
                    </a:cubicBezTo>
                  </a:path>
                </a:pathLst>
              </a:custGeom>
              <a:noFill/>
              <a:ln w="12700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grpSp>
            <p:nvGrpSpPr>
              <p:cNvPr id="1497" name="Group 1496"/>
              <p:cNvGrpSpPr/>
              <p:nvPr/>
            </p:nvGrpSpPr>
            <p:grpSpPr>
              <a:xfrm>
                <a:off x="3814009" y="2323103"/>
                <a:ext cx="646439" cy="517907"/>
                <a:chOff x="3814009" y="2323103"/>
                <a:chExt cx="646439" cy="517907"/>
              </a:xfrm>
            </p:grpSpPr>
            <p:grpSp>
              <p:nvGrpSpPr>
                <p:cNvPr id="1498" name="Group 1497"/>
                <p:cNvGrpSpPr/>
                <p:nvPr/>
              </p:nvGrpSpPr>
              <p:grpSpPr>
                <a:xfrm rot="4500000">
                  <a:off x="3828342" y="2313652"/>
                  <a:ext cx="454837" cy="483503"/>
                  <a:chOff x="4253748" y="3006735"/>
                  <a:chExt cx="172629" cy="183509"/>
                </a:xfrm>
              </p:grpSpPr>
              <p:sp>
                <p:nvSpPr>
                  <p:cNvPr id="1517" name="Oval 1516"/>
                  <p:cNvSpPr/>
                  <p:nvPr/>
                </p:nvSpPr>
                <p:spPr>
                  <a:xfrm>
                    <a:off x="4279770" y="3166641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18" name="Oval 1517"/>
                  <p:cNvSpPr/>
                  <p:nvPr/>
                </p:nvSpPr>
                <p:spPr>
                  <a:xfrm>
                    <a:off x="4331960" y="3006735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19" name="Oval 1518"/>
                  <p:cNvSpPr/>
                  <p:nvPr/>
                </p:nvSpPr>
                <p:spPr>
                  <a:xfrm>
                    <a:off x="4356366" y="3057405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20" name="Oval 1519"/>
                  <p:cNvSpPr/>
                  <p:nvPr/>
                </p:nvSpPr>
                <p:spPr>
                  <a:xfrm>
                    <a:off x="4347465" y="3082550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21" name="Oval 1520"/>
                  <p:cNvSpPr/>
                  <p:nvPr/>
                </p:nvSpPr>
                <p:spPr>
                  <a:xfrm>
                    <a:off x="4332001" y="3059658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22" name="Oval 1521"/>
                  <p:cNvSpPr/>
                  <p:nvPr/>
                </p:nvSpPr>
                <p:spPr>
                  <a:xfrm>
                    <a:off x="4404541" y="3130863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23" name="Oval 1522"/>
                  <p:cNvSpPr/>
                  <p:nvPr/>
                </p:nvSpPr>
                <p:spPr>
                  <a:xfrm>
                    <a:off x="4384637" y="3116143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24" name="Oval 1523"/>
                  <p:cNvSpPr/>
                  <p:nvPr/>
                </p:nvSpPr>
                <p:spPr>
                  <a:xfrm>
                    <a:off x="4362091" y="3103389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25" name="Oval 1524"/>
                  <p:cNvSpPr/>
                  <p:nvPr/>
                </p:nvSpPr>
                <p:spPr>
                  <a:xfrm>
                    <a:off x="4351173" y="3127272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26" name="Oval 1525"/>
                  <p:cNvSpPr/>
                  <p:nvPr/>
                </p:nvSpPr>
                <p:spPr>
                  <a:xfrm>
                    <a:off x="4371465" y="3147526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27" name="Oval 1526"/>
                  <p:cNvSpPr/>
                  <p:nvPr/>
                </p:nvSpPr>
                <p:spPr>
                  <a:xfrm>
                    <a:off x="4320792" y="3087340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28" name="Oval 1527"/>
                  <p:cNvSpPr/>
                  <p:nvPr/>
                </p:nvSpPr>
                <p:spPr>
                  <a:xfrm>
                    <a:off x="4306894" y="3112905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29" name="Oval 1528"/>
                  <p:cNvSpPr/>
                  <p:nvPr/>
                </p:nvSpPr>
                <p:spPr>
                  <a:xfrm>
                    <a:off x="4334698" y="3110510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30" name="Oval 1529"/>
                  <p:cNvSpPr/>
                  <p:nvPr/>
                </p:nvSpPr>
                <p:spPr>
                  <a:xfrm>
                    <a:off x="4340688" y="3151473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31" name="Oval 1530"/>
                  <p:cNvSpPr/>
                  <p:nvPr/>
                </p:nvSpPr>
                <p:spPr>
                  <a:xfrm>
                    <a:off x="4308153" y="3137894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32" name="Oval 1531"/>
                  <p:cNvSpPr/>
                  <p:nvPr/>
                </p:nvSpPr>
                <p:spPr>
                  <a:xfrm>
                    <a:off x="4281337" y="3128662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33" name="Oval 1532"/>
                  <p:cNvSpPr/>
                  <p:nvPr/>
                </p:nvSpPr>
                <p:spPr>
                  <a:xfrm>
                    <a:off x="4340373" y="3030952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34" name="Oval 1533"/>
                  <p:cNvSpPr/>
                  <p:nvPr/>
                </p:nvSpPr>
                <p:spPr>
                  <a:xfrm>
                    <a:off x="4253748" y="3136256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35" name="Oval 1534"/>
                  <p:cNvSpPr/>
                  <p:nvPr/>
                </p:nvSpPr>
                <p:spPr>
                  <a:xfrm>
                    <a:off x="4314948" y="3168408"/>
                    <a:ext cx="21836" cy="21836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sp>
              <p:nvSpPr>
                <p:cNvPr id="1499" name="Oval 1498"/>
                <p:cNvSpPr/>
                <p:nvPr/>
              </p:nvSpPr>
              <p:spPr>
                <a:xfrm rot="4500000">
                  <a:off x="4294967" y="2440579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00" name="Oval 1499"/>
                <p:cNvSpPr/>
                <p:nvPr/>
              </p:nvSpPr>
              <p:spPr>
                <a:xfrm rot="4500000">
                  <a:off x="4342593" y="2399304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01" name="Oval 1500"/>
                <p:cNvSpPr/>
                <p:nvPr/>
              </p:nvSpPr>
              <p:spPr>
                <a:xfrm rot="4500000">
                  <a:off x="4361642" y="2323103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02" name="Oval 1501"/>
                <p:cNvSpPr/>
                <p:nvPr/>
              </p:nvSpPr>
              <p:spPr>
                <a:xfrm rot="4500000">
                  <a:off x="4323542" y="2513604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03" name="Oval 1502"/>
                <p:cNvSpPr/>
                <p:nvPr/>
              </p:nvSpPr>
              <p:spPr>
                <a:xfrm rot="4500000">
                  <a:off x="4237816" y="2554879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04" name="Oval 1503"/>
                <p:cNvSpPr/>
                <p:nvPr/>
              </p:nvSpPr>
              <p:spPr>
                <a:xfrm rot="4500000">
                  <a:off x="4402915" y="2497729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05" name="Oval 1504"/>
                <p:cNvSpPr/>
                <p:nvPr/>
              </p:nvSpPr>
              <p:spPr>
                <a:xfrm rot="4500000">
                  <a:off x="4377514" y="2596152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06" name="Oval 1505"/>
                <p:cNvSpPr/>
                <p:nvPr/>
              </p:nvSpPr>
              <p:spPr>
                <a:xfrm rot="4500000">
                  <a:off x="4307663" y="2580277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07" name="Oval 1506"/>
                <p:cNvSpPr/>
                <p:nvPr/>
              </p:nvSpPr>
              <p:spPr>
                <a:xfrm rot="4500000">
                  <a:off x="4069537" y="2643777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08" name="Oval 1507"/>
                <p:cNvSpPr/>
                <p:nvPr/>
              </p:nvSpPr>
              <p:spPr>
                <a:xfrm rot="4500000">
                  <a:off x="4187013" y="2605675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09" name="Oval 1508"/>
                <p:cNvSpPr/>
                <p:nvPr/>
              </p:nvSpPr>
              <p:spPr>
                <a:xfrm rot="4500000">
                  <a:off x="4256862" y="2631075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10" name="Oval 1509"/>
                <p:cNvSpPr/>
                <p:nvPr/>
              </p:nvSpPr>
              <p:spPr>
                <a:xfrm rot="4500000">
                  <a:off x="4263212" y="2700925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11" name="Oval 1510"/>
                <p:cNvSpPr/>
                <p:nvPr/>
              </p:nvSpPr>
              <p:spPr>
                <a:xfrm rot="4500000">
                  <a:off x="4288613" y="2773951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12" name="Oval 1511"/>
                <p:cNvSpPr/>
                <p:nvPr/>
              </p:nvSpPr>
              <p:spPr>
                <a:xfrm rot="4500000">
                  <a:off x="4136211" y="2653301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13" name="Oval 1512"/>
                <p:cNvSpPr/>
                <p:nvPr/>
              </p:nvSpPr>
              <p:spPr>
                <a:xfrm rot="4500000">
                  <a:off x="4050486" y="2735850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14" name="Oval 1513"/>
                <p:cNvSpPr/>
                <p:nvPr/>
              </p:nvSpPr>
              <p:spPr>
                <a:xfrm rot="4500000">
                  <a:off x="4113985" y="2716801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15" name="Oval 1514"/>
                <p:cNvSpPr/>
                <p:nvPr/>
              </p:nvSpPr>
              <p:spPr>
                <a:xfrm rot="4500000">
                  <a:off x="4196535" y="2719976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16" name="Oval 1515"/>
                <p:cNvSpPr/>
                <p:nvPr/>
              </p:nvSpPr>
              <p:spPr>
                <a:xfrm rot="4500000">
                  <a:off x="4158434" y="2783477"/>
                  <a:ext cx="57533" cy="57533"/>
                </a:xfrm>
                <a:prstGeom prst="ellipse">
                  <a:avLst/>
                </a:prstGeom>
                <a:solidFill>
                  <a:srgbClr val="FFF2A2"/>
                </a:solidFill>
                <a:ln w="63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</p:grpSp>
        </p:grpSp>
        <p:grpSp>
          <p:nvGrpSpPr>
            <p:cNvPr id="1536" name="Group 1535"/>
            <p:cNvGrpSpPr/>
            <p:nvPr/>
          </p:nvGrpSpPr>
          <p:grpSpPr>
            <a:xfrm>
              <a:off x="825919" y="3763319"/>
              <a:ext cx="1370798" cy="1054377"/>
              <a:chOff x="1069284" y="3874758"/>
              <a:chExt cx="1827731" cy="1405836"/>
            </a:xfrm>
          </p:grpSpPr>
          <p:grpSp>
            <p:nvGrpSpPr>
              <p:cNvPr id="1537" name="Group 1536"/>
              <p:cNvGrpSpPr/>
              <p:nvPr/>
            </p:nvGrpSpPr>
            <p:grpSpPr>
              <a:xfrm>
                <a:off x="1537677" y="4181719"/>
                <a:ext cx="984250" cy="984250"/>
                <a:chOff x="1749425" y="1704975"/>
                <a:chExt cx="889000" cy="889000"/>
              </a:xfrm>
            </p:grpSpPr>
            <p:sp>
              <p:nvSpPr>
                <p:cNvPr id="1733" name="Oval 1732"/>
                <p:cNvSpPr/>
                <p:nvPr/>
              </p:nvSpPr>
              <p:spPr>
                <a:xfrm>
                  <a:off x="2143125" y="1993900"/>
                  <a:ext cx="161925" cy="130175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84000">
                      <a:srgbClr val="FFB48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cxnSp>
              <p:nvCxnSpPr>
                <p:cNvPr id="1734" name="Straight Connector 1733"/>
                <p:cNvCxnSpPr/>
                <p:nvPr/>
              </p:nvCxnSpPr>
              <p:spPr>
                <a:xfrm>
                  <a:off x="1870075" y="1730375"/>
                  <a:ext cx="257175" cy="27622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5" name="Straight Connector 1734"/>
                <p:cNvCxnSpPr/>
                <p:nvPr/>
              </p:nvCxnSpPr>
              <p:spPr>
                <a:xfrm>
                  <a:off x="1749425" y="1911350"/>
                  <a:ext cx="361950" cy="13970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6" name="Straight Connector 1735"/>
                <p:cNvCxnSpPr/>
                <p:nvPr/>
              </p:nvCxnSpPr>
              <p:spPr>
                <a:xfrm flipV="1">
                  <a:off x="1771650" y="2082800"/>
                  <a:ext cx="336550" cy="317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7" name="Straight Connector 1736"/>
                <p:cNvCxnSpPr/>
                <p:nvPr/>
              </p:nvCxnSpPr>
              <p:spPr>
                <a:xfrm flipV="1">
                  <a:off x="1793875" y="2117726"/>
                  <a:ext cx="336550" cy="92074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8" name="Straight Connector 1737"/>
                <p:cNvCxnSpPr/>
                <p:nvPr/>
              </p:nvCxnSpPr>
              <p:spPr>
                <a:xfrm flipV="1">
                  <a:off x="1841500" y="2149475"/>
                  <a:ext cx="314325" cy="22542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9" name="Straight Connector 1738"/>
                <p:cNvCxnSpPr/>
                <p:nvPr/>
              </p:nvCxnSpPr>
              <p:spPr>
                <a:xfrm flipV="1">
                  <a:off x="2047875" y="2155825"/>
                  <a:ext cx="139700" cy="27305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0" name="Straight Connector 1739"/>
                <p:cNvCxnSpPr/>
                <p:nvPr/>
              </p:nvCxnSpPr>
              <p:spPr>
                <a:xfrm flipV="1">
                  <a:off x="2174875" y="2155826"/>
                  <a:ext cx="47625" cy="438149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1" name="Straight Connector 1740"/>
                <p:cNvCxnSpPr/>
                <p:nvPr/>
              </p:nvCxnSpPr>
              <p:spPr>
                <a:xfrm flipH="1" flipV="1">
                  <a:off x="2254250" y="2168526"/>
                  <a:ext cx="142875" cy="330199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2" name="Straight Connector 1741"/>
                <p:cNvCxnSpPr/>
                <p:nvPr/>
              </p:nvCxnSpPr>
              <p:spPr>
                <a:xfrm flipH="1" flipV="1">
                  <a:off x="2279651" y="2143126"/>
                  <a:ext cx="206374" cy="238124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3" name="Straight Connector 1742"/>
                <p:cNvCxnSpPr/>
                <p:nvPr/>
              </p:nvCxnSpPr>
              <p:spPr>
                <a:xfrm flipH="1" flipV="1">
                  <a:off x="2320925" y="2120900"/>
                  <a:ext cx="254000" cy="15875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4" name="Straight Connector 1743"/>
                <p:cNvCxnSpPr/>
                <p:nvPr/>
              </p:nvCxnSpPr>
              <p:spPr>
                <a:xfrm flipH="1" flipV="1">
                  <a:off x="2336800" y="2095500"/>
                  <a:ext cx="292100" cy="5397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5" name="Straight Connector 1744"/>
                <p:cNvCxnSpPr/>
                <p:nvPr/>
              </p:nvCxnSpPr>
              <p:spPr>
                <a:xfrm flipH="1">
                  <a:off x="2336800" y="2019300"/>
                  <a:ext cx="200025" cy="44451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6" name="Straight Connector 1745"/>
                <p:cNvCxnSpPr/>
                <p:nvPr/>
              </p:nvCxnSpPr>
              <p:spPr>
                <a:xfrm flipH="1">
                  <a:off x="2336801" y="1803400"/>
                  <a:ext cx="301624" cy="21907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7" name="Straight Connector 1746"/>
                <p:cNvCxnSpPr/>
                <p:nvPr/>
              </p:nvCxnSpPr>
              <p:spPr>
                <a:xfrm flipH="1">
                  <a:off x="2301876" y="1717675"/>
                  <a:ext cx="142874" cy="273051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8" name="Straight Connector 1747"/>
                <p:cNvCxnSpPr/>
                <p:nvPr/>
              </p:nvCxnSpPr>
              <p:spPr>
                <a:xfrm flipH="1">
                  <a:off x="2257426" y="1704975"/>
                  <a:ext cx="41274" cy="25717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9" name="Straight Connector 1748"/>
                <p:cNvCxnSpPr/>
                <p:nvPr/>
              </p:nvCxnSpPr>
              <p:spPr>
                <a:xfrm>
                  <a:off x="2190750" y="1714500"/>
                  <a:ext cx="19051" cy="24447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50" name="Straight Connector 1749"/>
                <p:cNvCxnSpPr/>
                <p:nvPr/>
              </p:nvCxnSpPr>
              <p:spPr>
                <a:xfrm>
                  <a:off x="2070100" y="1711325"/>
                  <a:ext cx="92076" cy="260351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538" name="Group 1537"/>
              <p:cNvGrpSpPr/>
              <p:nvPr/>
            </p:nvGrpSpPr>
            <p:grpSpPr>
              <a:xfrm>
                <a:off x="1737499" y="3874758"/>
                <a:ext cx="432685" cy="319498"/>
                <a:chOff x="3068049" y="1348078"/>
                <a:chExt cx="2019319" cy="1492932"/>
              </a:xfrm>
            </p:grpSpPr>
            <p:sp>
              <p:nvSpPr>
                <p:cNvPr id="1687" name="Oval 1686"/>
                <p:cNvSpPr/>
                <p:nvPr/>
              </p:nvSpPr>
              <p:spPr>
                <a:xfrm rot="19025176">
                  <a:off x="3387011" y="1708814"/>
                  <a:ext cx="757479" cy="4842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88" name="Freeform 1687"/>
                <p:cNvSpPr/>
                <p:nvPr/>
              </p:nvSpPr>
              <p:spPr>
                <a:xfrm>
                  <a:off x="3068049" y="1348078"/>
                  <a:ext cx="2019319" cy="1349256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89" name="Oval 1688"/>
                <p:cNvSpPr/>
                <p:nvPr/>
              </p:nvSpPr>
              <p:spPr>
                <a:xfrm rot="11110558">
                  <a:off x="3894702" y="2139773"/>
                  <a:ext cx="474021" cy="384602"/>
                </a:xfrm>
                <a:prstGeom prst="ellipse">
                  <a:avLst/>
                </a:prstGeom>
                <a:solidFill>
                  <a:sysClr val="windowText" lastClr="000000">
                    <a:lumMod val="60000"/>
                    <a:lumOff val="40000"/>
                  </a:sysClr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90" name="Oval 1689"/>
                <p:cNvSpPr/>
                <p:nvPr/>
              </p:nvSpPr>
              <p:spPr>
                <a:xfrm rot="11110558">
                  <a:off x="3920064" y="2158893"/>
                  <a:ext cx="426893" cy="3463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Text" lastClr="000000">
                        <a:lumMod val="20000"/>
                        <a:lumOff val="80000"/>
                      </a:sysClr>
                    </a:gs>
                    <a:gs pos="84000">
                      <a:srgbClr val="4472C4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91" name="Oval 1690"/>
                <p:cNvSpPr/>
                <p:nvPr/>
              </p:nvSpPr>
              <p:spPr>
                <a:xfrm rot="11110558">
                  <a:off x="4037058" y="2250926"/>
                  <a:ext cx="199149" cy="171418"/>
                </a:xfrm>
                <a:prstGeom prst="ellipse">
                  <a:avLst/>
                </a:prstGeom>
                <a:solidFill>
                  <a:srgbClr val="E7E6E6">
                    <a:lumMod val="10000"/>
                  </a:srgbClr>
                </a:soli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92" name="Oval 1691"/>
                <p:cNvSpPr/>
                <p:nvPr/>
              </p:nvSpPr>
              <p:spPr>
                <a:xfrm rot="13500000">
                  <a:off x="4360323" y="1857036"/>
                  <a:ext cx="401370" cy="304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/>
                    </a:gs>
                    <a:gs pos="84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93" name="Freeform 1692"/>
                <p:cNvSpPr/>
                <p:nvPr/>
              </p:nvSpPr>
              <p:spPr>
                <a:xfrm>
                  <a:off x="4458297" y="1924897"/>
                  <a:ext cx="243850" cy="240636"/>
                </a:xfrm>
                <a:custGeom>
                  <a:avLst/>
                  <a:gdLst>
                    <a:gd name="connsiteX0" fmla="*/ 0 w 438652"/>
                    <a:gd name="connsiteY0" fmla="*/ 190502 h 454741"/>
                    <a:gd name="connsiteX1" fmla="*/ 82550 w 438652"/>
                    <a:gd name="connsiteY1" fmla="*/ 15877 h 454741"/>
                    <a:gd name="connsiteX2" fmla="*/ 292100 w 438652"/>
                    <a:gd name="connsiteY2" fmla="*/ 28577 h 454741"/>
                    <a:gd name="connsiteX3" fmla="*/ 431800 w 438652"/>
                    <a:gd name="connsiteY3" fmla="*/ 196852 h 454741"/>
                    <a:gd name="connsiteX4" fmla="*/ 403225 w 438652"/>
                    <a:gd name="connsiteY4" fmla="*/ 396877 h 454741"/>
                    <a:gd name="connsiteX5" fmla="*/ 282575 w 438652"/>
                    <a:gd name="connsiteY5" fmla="*/ 454027 h 454741"/>
                    <a:gd name="connsiteX6" fmla="*/ 149225 w 438652"/>
                    <a:gd name="connsiteY6" fmla="*/ 368302 h 454741"/>
                    <a:gd name="connsiteX7" fmla="*/ 107950 w 438652"/>
                    <a:gd name="connsiteY7" fmla="*/ 257177 h 454741"/>
                    <a:gd name="connsiteX8" fmla="*/ 177800 w 438652"/>
                    <a:gd name="connsiteY8" fmla="*/ 165102 h 454741"/>
                    <a:gd name="connsiteX9" fmla="*/ 301625 w 438652"/>
                    <a:gd name="connsiteY9" fmla="*/ 187327 h 454741"/>
                    <a:gd name="connsiteX10" fmla="*/ 317500 w 438652"/>
                    <a:gd name="connsiteY10" fmla="*/ 285752 h 454741"/>
                    <a:gd name="connsiteX11" fmla="*/ 295275 w 438652"/>
                    <a:gd name="connsiteY11" fmla="*/ 342902 h 454741"/>
                    <a:gd name="connsiteX0" fmla="*/ 0 w 438652"/>
                    <a:gd name="connsiteY0" fmla="*/ 180487 h 444726"/>
                    <a:gd name="connsiteX1" fmla="*/ 98894 w 438652"/>
                    <a:gd name="connsiteY1" fmla="*/ 22458 h 444726"/>
                    <a:gd name="connsiteX2" fmla="*/ 292100 w 438652"/>
                    <a:gd name="connsiteY2" fmla="*/ 18562 h 444726"/>
                    <a:gd name="connsiteX3" fmla="*/ 431800 w 438652"/>
                    <a:gd name="connsiteY3" fmla="*/ 186837 h 444726"/>
                    <a:gd name="connsiteX4" fmla="*/ 403225 w 438652"/>
                    <a:gd name="connsiteY4" fmla="*/ 386862 h 444726"/>
                    <a:gd name="connsiteX5" fmla="*/ 282575 w 438652"/>
                    <a:gd name="connsiteY5" fmla="*/ 444012 h 444726"/>
                    <a:gd name="connsiteX6" fmla="*/ 149225 w 438652"/>
                    <a:gd name="connsiteY6" fmla="*/ 358287 h 444726"/>
                    <a:gd name="connsiteX7" fmla="*/ 107950 w 438652"/>
                    <a:gd name="connsiteY7" fmla="*/ 247162 h 444726"/>
                    <a:gd name="connsiteX8" fmla="*/ 177800 w 438652"/>
                    <a:gd name="connsiteY8" fmla="*/ 155087 h 444726"/>
                    <a:gd name="connsiteX9" fmla="*/ 301625 w 438652"/>
                    <a:gd name="connsiteY9" fmla="*/ 177312 h 444726"/>
                    <a:gd name="connsiteX10" fmla="*/ 317500 w 438652"/>
                    <a:gd name="connsiteY10" fmla="*/ 275737 h 444726"/>
                    <a:gd name="connsiteX11" fmla="*/ 295275 w 438652"/>
                    <a:gd name="connsiteY11" fmla="*/ 332887 h 444726"/>
                    <a:gd name="connsiteX0" fmla="*/ 0 w 442881"/>
                    <a:gd name="connsiteY0" fmla="*/ 180487 h 444726"/>
                    <a:gd name="connsiteX1" fmla="*/ 98894 w 442881"/>
                    <a:gd name="connsiteY1" fmla="*/ 22458 h 444726"/>
                    <a:gd name="connsiteX2" fmla="*/ 292100 w 442881"/>
                    <a:gd name="connsiteY2" fmla="*/ 18562 h 444726"/>
                    <a:gd name="connsiteX3" fmla="*/ 431800 w 442881"/>
                    <a:gd name="connsiteY3" fmla="*/ 186837 h 444726"/>
                    <a:gd name="connsiteX4" fmla="*/ 403225 w 442881"/>
                    <a:gd name="connsiteY4" fmla="*/ 386862 h 444726"/>
                    <a:gd name="connsiteX5" fmla="*/ 282575 w 442881"/>
                    <a:gd name="connsiteY5" fmla="*/ 444012 h 444726"/>
                    <a:gd name="connsiteX6" fmla="*/ 149225 w 442881"/>
                    <a:gd name="connsiteY6" fmla="*/ 358287 h 444726"/>
                    <a:gd name="connsiteX7" fmla="*/ 107950 w 442881"/>
                    <a:gd name="connsiteY7" fmla="*/ 247162 h 444726"/>
                    <a:gd name="connsiteX8" fmla="*/ 177800 w 442881"/>
                    <a:gd name="connsiteY8" fmla="*/ 155087 h 444726"/>
                    <a:gd name="connsiteX9" fmla="*/ 301625 w 442881"/>
                    <a:gd name="connsiteY9" fmla="*/ 177312 h 444726"/>
                    <a:gd name="connsiteX10" fmla="*/ 317500 w 442881"/>
                    <a:gd name="connsiteY10" fmla="*/ 275737 h 444726"/>
                    <a:gd name="connsiteX11" fmla="*/ 295275 w 442881"/>
                    <a:gd name="connsiteY11" fmla="*/ 332887 h 444726"/>
                    <a:gd name="connsiteX0" fmla="*/ 0 w 443352"/>
                    <a:gd name="connsiteY0" fmla="*/ 180487 h 444726"/>
                    <a:gd name="connsiteX1" fmla="*/ 98894 w 443352"/>
                    <a:gd name="connsiteY1" fmla="*/ 22458 h 444726"/>
                    <a:gd name="connsiteX2" fmla="*/ 292100 w 443352"/>
                    <a:gd name="connsiteY2" fmla="*/ 18562 h 444726"/>
                    <a:gd name="connsiteX3" fmla="*/ 431800 w 443352"/>
                    <a:gd name="connsiteY3" fmla="*/ 186837 h 444726"/>
                    <a:gd name="connsiteX4" fmla="*/ 403225 w 443352"/>
                    <a:gd name="connsiteY4" fmla="*/ 386862 h 444726"/>
                    <a:gd name="connsiteX5" fmla="*/ 266231 w 443352"/>
                    <a:gd name="connsiteY5" fmla="*/ 444012 h 444726"/>
                    <a:gd name="connsiteX6" fmla="*/ 149225 w 443352"/>
                    <a:gd name="connsiteY6" fmla="*/ 358287 h 444726"/>
                    <a:gd name="connsiteX7" fmla="*/ 107950 w 443352"/>
                    <a:gd name="connsiteY7" fmla="*/ 247162 h 444726"/>
                    <a:gd name="connsiteX8" fmla="*/ 177800 w 443352"/>
                    <a:gd name="connsiteY8" fmla="*/ 155087 h 444726"/>
                    <a:gd name="connsiteX9" fmla="*/ 301625 w 443352"/>
                    <a:gd name="connsiteY9" fmla="*/ 177312 h 444726"/>
                    <a:gd name="connsiteX10" fmla="*/ 317500 w 443352"/>
                    <a:gd name="connsiteY10" fmla="*/ 275737 h 444726"/>
                    <a:gd name="connsiteX11" fmla="*/ 295275 w 443352"/>
                    <a:gd name="connsiteY11" fmla="*/ 332887 h 444726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07950 w 443351"/>
                    <a:gd name="connsiteY7" fmla="*/ 247162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3351" h="444261">
                      <a:moveTo>
                        <a:pt x="0" y="180487"/>
                      </a:moveTo>
                      <a:cubicBezTo>
                        <a:pt x="16933" y="106668"/>
                        <a:pt x="50211" y="49445"/>
                        <a:pt x="98894" y="22458"/>
                      </a:cubicBezTo>
                      <a:cubicBezTo>
                        <a:pt x="147577" y="-4530"/>
                        <a:pt x="236616" y="-8835"/>
                        <a:pt x="292100" y="18562"/>
                      </a:cubicBezTo>
                      <a:cubicBezTo>
                        <a:pt x="347584" y="45959"/>
                        <a:pt x="403472" y="95580"/>
                        <a:pt x="431800" y="186837"/>
                      </a:cubicBezTo>
                      <a:cubicBezTo>
                        <a:pt x="460128" y="278094"/>
                        <a:pt x="430820" y="344000"/>
                        <a:pt x="403225" y="386862"/>
                      </a:cubicBezTo>
                      <a:cubicBezTo>
                        <a:pt x="375630" y="429724"/>
                        <a:pt x="308564" y="446562"/>
                        <a:pt x="266231" y="444012"/>
                      </a:cubicBezTo>
                      <a:cubicBezTo>
                        <a:pt x="223898" y="441462"/>
                        <a:pt x="173426" y="403819"/>
                        <a:pt x="149225" y="371564"/>
                      </a:cubicBezTo>
                      <a:cubicBezTo>
                        <a:pt x="125024" y="339309"/>
                        <a:pt x="113540" y="284901"/>
                        <a:pt x="121026" y="250481"/>
                      </a:cubicBezTo>
                      <a:cubicBezTo>
                        <a:pt x="128512" y="216061"/>
                        <a:pt x="164044" y="177240"/>
                        <a:pt x="194144" y="165045"/>
                      </a:cubicBezTo>
                      <a:cubicBezTo>
                        <a:pt x="224244" y="152850"/>
                        <a:pt x="264722" y="148352"/>
                        <a:pt x="301625" y="177312"/>
                      </a:cubicBezTo>
                      <a:cubicBezTo>
                        <a:pt x="338528" y="206272"/>
                        <a:pt x="343075" y="239296"/>
                        <a:pt x="337113" y="279056"/>
                      </a:cubicBezTo>
                      <a:cubicBezTo>
                        <a:pt x="331151" y="318816"/>
                        <a:pt x="305081" y="356122"/>
                        <a:pt x="305081" y="356122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694" name="Group 1693"/>
                <p:cNvGrpSpPr/>
                <p:nvPr/>
              </p:nvGrpSpPr>
              <p:grpSpPr>
                <a:xfrm>
                  <a:off x="3814009" y="2323103"/>
                  <a:ext cx="646439" cy="517907"/>
                  <a:chOff x="3814009" y="2323103"/>
                  <a:chExt cx="646439" cy="517907"/>
                </a:xfrm>
              </p:grpSpPr>
              <p:grpSp>
                <p:nvGrpSpPr>
                  <p:cNvPr id="1695" name="Group 1694"/>
                  <p:cNvGrpSpPr/>
                  <p:nvPr/>
                </p:nvGrpSpPr>
                <p:grpSpPr>
                  <a:xfrm rot="4500000">
                    <a:off x="3828342" y="2313652"/>
                    <a:ext cx="454837" cy="483503"/>
                    <a:chOff x="4253748" y="3006735"/>
                    <a:chExt cx="172629" cy="183509"/>
                  </a:xfrm>
                </p:grpSpPr>
                <p:sp>
                  <p:nvSpPr>
                    <p:cNvPr id="1714" name="Oval 1713"/>
                    <p:cNvSpPr/>
                    <p:nvPr/>
                  </p:nvSpPr>
                  <p:spPr>
                    <a:xfrm>
                      <a:off x="4279770" y="3166641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15" name="Oval 1714"/>
                    <p:cNvSpPr/>
                    <p:nvPr/>
                  </p:nvSpPr>
                  <p:spPr>
                    <a:xfrm>
                      <a:off x="4331960" y="300673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16" name="Oval 1715"/>
                    <p:cNvSpPr/>
                    <p:nvPr/>
                  </p:nvSpPr>
                  <p:spPr>
                    <a:xfrm>
                      <a:off x="4356366" y="30574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17" name="Oval 1716"/>
                    <p:cNvSpPr/>
                    <p:nvPr/>
                  </p:nvSpPr>
                  <p:spPr>
                    <a:xfrm>
                      <a:off x="4347465" y="308255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18" name="Oval 1717"/>
                    <p:cNvSpPr/>
                    <p:nvPr/>
                  </p:nvSpPr>
                  <p:spPr>
                    <a:xfrm>
                      <a:off x="4332001" y="305965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19" name="Oval 1718"/>
                    <p:cNvSpPr/>
                    <p:nvPr/>
                  </p:nvSpPr>
                  <p:spPr>
                    <a:xfrm>
                      <a:off x="4404541" y="313086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20" name="Oval 1719"/>
                    <p:cNvSpPr/>
                    <p:nvPr/>
                  </p:nvSpPr>
                  <p:spPr>
                    <a:xfrm>
                      <a:off x="4384637" y="311614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21" name="Oval 1720"/>
                    <p:cNvSpPr/>
                    <p:nvPr/>
                  </p:nvSpPr>
                  <p:spPr>
                    <a:xfrm>
                      <a:off x="4362091" y="3103389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22" name="Oval 1721"/>
                    <p:cNvSpPr/>
                    <p:nvPr/>
                  </p:nvSpPr>
                  <p:spPr>
                    <a:xfrm>
                      <a:off x="4351173" y="312727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23" name="Oval 1722"/>
                    <p:cNvSpPr/>
                    <p:nvPr/>
                  </p:nvSpPr>
                  <p:spPr>
                    <a:xfrm>
                      <a:off x="4371465" y="314752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24" name="Oval 1723"/>
                    <p:cNvSpPr/>
                    <p:nvPr/>
                  </p:nvSpPr>
                  <p:spPr>
                    <a:xfrm>
                      <a:off x="4320792" y="308734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25" name="Oval 1724"/>
                    <p:cNvSpPr/>
                    <p:nvPr/>
                  </p:nvSpPr>
                  <p:spPr>
                    <a:xfrm>
                      <a:off x="4306894" y="31129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26" name="Oval 1725"/>
                    <p:cNvSpPr/>
                    <p:nvPr/>
                  </p:nvSpPr>
                  <p:spPr>
                    <a:xfrm>
                      <a:off x="4334698" y="311051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27" name="Oval 1726"/>
                    <p:cNvSpPr/>
                    <p:nvPr/>
                  </p:nvSpPr>
                  <p:spPr>
                    <a:xfrm>
                      <a:off x="4340688" y="315147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28" name="Oval 1727"/>
                    <p:cNvSpPr/>
                    <p:nvPr/>
                  </p:nvSpPr>
                  <p:spPr>
                    <a:xfrm>
                      <a:off x="4308153" y="3137894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29" name="Oval 1728"/>
                    <p:cNvSpPr/>
                    <p:nvPr/>
                  </p:nvSpPr>
                  <p:spPr>
                    <a:xfrm>
                      <a:off x="4281337" y="312866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30" name="Oval 1729"/>
                    <p:cNvSpPr/>
                    <p:nvPr/>
                  </p:nvSpPr>
                  <p:spPr>
                    <a:xfrm>
                      <a:off x="4340373" y="303095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31" name="Oval 1730"/>
                    <p:cNvSpPr/>
                    <p:nvPr/>
                  </p:nvSpPr>
                  <p:spPr>
                    <a:xfrm>
                      <a:off x="4253748" y="313625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732" name="Oval 1731"/>
                    <p:cNvSpPr/>
                    <p:nvPr/>
                  </p:nvSpPr>
                  <p:spPr>
                    <a:xfrm>
                      <a:off x="4314948" y="316840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  <p:sp>
                <p:nvSpPr>
                  <p:cNvPr id="1696" name="Oval 1695"/>
                  <p:cNvSpPr/>
                  <p:nvPr/>
                </p:nvSpPr>
                <p:spPr>
                  <a:xfrm rot="4500000">
                    <a:off x="4294967" y="24405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97" name="Oval 1696"/>
                  <p:cNvSpPr/>
                  <p:nvPr/>
                </p:nvSpPr>
                <p:spPr>
                  <a:xfrm rot="4500000">
                    <a:off x="4342593" y="23993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98" name="Oval 1697"/>
                  <p:cNvSpPr/>
                  <p:nvPr/>
                </p:nvSpPr>
                <p:spPr>
                  <a:xfrm rot="4500000">
                    <a:off x="4361642" y="2323103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99" name="Oval 1698"/>
                  <p:cNvSpPr/>
                  <p:nvPr/>
                </p:nvSpPr>
                <p:spPr>
                  <a:xfrm rot="4500000">
                    <a:off x="4323542" y="25136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00" name="Oval 1699"/>
                  <p:cNvSpPr/>
                  <p:nvPr/>
                </p:nvSpPr>
                <p:spPr>
                  <a:xfrm rot="4500000">
                    <a:off x="4237816" y="25548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01" name="Oval 1700"/>
                  <p:cNvSpPr/>
                  <p:nvPr/>
                </p:nvSpPr>
                <p:spPr>
                  <a:xfrm rot="4500000">
                    <a:off x="4402915" y="249772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02" name="Oval 1701"/>
                  <p:cNvSpPr/>
                  <p:nvPr/>
                </p:nvSpPr>
                <p:spPr>
                  <a:xfrm rot="4500000">
                    <a:off x="4377514" y="2596152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03" name="Oval 1702"/>
                  <p:cNvSpPr/>
                  <p:nvPr/>
                </p:nvSpPr>
                <p:spPr>
                  <a:xfrm rot="4500000">
                    <a:off x="4307663" y="25802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04" name="Oval 1703"/>
                  <p:cNvSpPr/>
                  <p:nvPr/>
                </p:nvSpPr>
                <p:spPr>
                  <a:xfrm rot="4500000">
                    <a:off x="4069537" y="26437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05" name="Oval 1704"/>
                  <p:cNvSpPr/>
                  <p:nvPr/>
                </p:nvSpPr>
                <p:spPr>
                  <a:xfrm rot="4500000">
                    <a:off x="4187013" y="26056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06" name="Oval 1705"/>
                  <p:cNvSpPr/>
                  <p:nvPr/>
                </p:nvSpPr>
                <p:spPr>
                  <a:xfrm rot="4500000">
                    <a:off x="4256862" y="26310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07" name="Oval 1706"/>
                  <p:cNvSpPr/>
                  <p:nvPr/>
                </p:nvSpPr>
                <p:spPr>
                  <a:xfrm rot="4500000">
                    <a:off x="4263212" y="270092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08" name="Oval 1707"/>
                  <p:cNvSpPr/>
                  <p:nvPr/>
                </p:nvSpPr>
                <p:spPr>
                  <a:xfrm rot="4500000">
                    <a:off x="4288613" y="277395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09" name="Oval 1708"/>
                  <p:cNvSpPr/>
                  <p:nvPr/>
                </p:nvSpPr>
                <p:spPr>
                  <a:xfrm rot="4500000">
                    <a:off x="4136211" y="26533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10" name="Oval 1709"/>
                  <p:cNvSpPr/>
                  <p:nvPr/>
                </p:nvSpPr>
                <p:spPr>
                  <a:xfrm rot="4500000">
                    <a:off x="4050486" y="2735850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11" name="Oval 1710"/>
                  <p:cNvSpPr/>
                  <p:nvPr/>
                </p:nvSpPr>
                <p:spPr>
                  <a:xfrm rot="4500000">
                    <a:off x="4113985" y="27168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12" name="Oval 1711"/>
                  <p:cNvSpPr/>
                  <p:nvPr/>
                </p:nvSpPr>
                <p:spPr>
                  <a:xfrm rot="4500000">
                    <a:off x="4196535" y="2719976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713" name="Oval 1712"/>
                  <p:cNvSpPr/>
                  <p:nvPr/>
                </p:nvSpPr>
                <p:spPr>
                  <a:xfrm rot="4500000">
                    <a:off x="4158434" y="27834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39" name="Group 1538"/>
              <p:cNvGrpSpPr/>
              <p:nvPr/>
            </p:nvGrpSpPr>
            <p:grpSpPr>
              <a:xfrm>
                <a:off x="1069284" y="4382758"/>
                <a:ext cx="432685" cy="319498"/>
                <a:chOff x="3068049" y="1348078"/>
                <a:chExt cx="2019319" cy="1492932"/>
              </a:xfrm>
            </p:grpSpPr>
            <p:sp>
              <p:nvSpPr>
                <p:cNvPr id="1641" name="Oval 1640"/>
                <p:cNvSpPr/>
                <p:nvPr/>
              </p:nvSpPr>
              <p:spPr>
                <a:xfrm rot="19025176">
                  <a:off x="3387011" y="1708814"/>
                  <a:ext cx="757479" cy="4842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42" name="Freeform 1641"/>
                <p:cNvSpPr/>
                <p:nvPr/>
              </p:nvSpPr>
              <p:spPr>
                <a:xfrm>
                  <a:off x="3068049" y="1348078"/>
                  <a:ext cx="2019319" cy="1349255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43" name="Oval 1642"/>
                <p:cNvSpPr/>
                <p:nvPr/>
              </p:nvSpPr>
              <p:spPr>
                <a:xfrm rot="11110558">
                  <a:off x="3894702" y="2139773"/>
                  <a:ext cx="474021" cy="384602"/>
                </a:xfrm>
                <a:prstGeom prst="ellipse">
                  <a:avLst/>
                </a:prstGeom>
                <a:solidFill>
                  <a:sysClr val="windowText" lastClr="000000">
                    <a:lumMod val="60000"/>
                    <a:lumOff val="40000"/>
                  </a:sysClr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44" name="Oval 1643"/>
                <p:cNvSpPr/>
                <p:nvPr/>
              </p:nvSpPr>
              <p:spPr>
                <a:xfrm rot="11110558">
                  <a:off x="3920064" y="2158893"/>
                  <a:ext cx="426893" cy="3463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Text" lastClr="000000">
                        <a:lumMod val="20000"/>
                        <a:lumOff val="80000"/>
                      </a:sysClr>
                    </a:gs>
                    <a:gs pos="84000">
                      <a:srgbClr val="4472C4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45" name="Oval 1644"/>
                <p:cNvSpPr/>
                <p:nvPr/>
              </p:nvSpPr>
              <p:spPr>
                <a:xfrm rot="11110558">
                  <a:off x="4037058" y="2250926"/>
                  <a:ext cx="199149" cy="171418"/>
                </a:xfrm>
                <a:prstGeom prst="ellipse">
                  <a:avLst/>
                </a:prstGeom>
                <a:solidFill>
                  <a:srgbClr val="E7E6E6">
                    <a:lumMod val="10000"/>
                  </a:srgbClr>
                </a:soli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46" name="Oval 1645"/>
                <p:cNvSpPr/>
                <p:nvPr/>
              </p:nvSpPr>
              <p:spPr>
                <a:xfrm rot="13500000">
                  <a:off x="4360323" y="1857036"/>
                  <a:ext cx="401370" cy="304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/>
                    </a:gs>
                    <a:gs pos="84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47" name="Freeform 1646"/>
                <p:cNvSpPr/>
                <p:nvPr/>
              </p:nvSpPr>
              <p:spPr>
                <a:xfrm>
                  <a:off x="4458297" y="1924897"/>
                  <a:ext cx="243850" cy="240636"/>
                </a:xfrm>
                <a:custGeom>
                  <a:avLst/>
                  <a:gdLst>
                    <a:gd name="connsiteX0" fmla="*/ 0 w 438652"/>
                    <a:gd name="connsiteY0" fmla="*/ 190502 h 454741"/>
                    <a:gd name="connsiteX1" fmla="*/ 82550 w 438652"/>
                    <a:gd name="connsiteY1" fmla="*/ 15877 h 454741"/>
                    <a:gd name="connsiteX2" fmla="*/ 292100 w 438652"/>
                    <a:gd name="connsiteY2" fmla="*/ 28577 h 454741"/>
                    <a:gd name="connsiteX3" fmla="*/ 431800 w 438652"/>
                    <a:gd name="connsiteY3" fmla="*/ 196852 h 454741"/>
                    <a:gd name="connsiteX4" fmla="*/ 403225 w 438652"/>
                    <a:gd name="connsiteY4" fmla="*/ 396877 h 454741"/>
                    <a:gd name="connsiteX5" fmla="*/ 282575 w 438652"/>
                    <a:gd name="connsiteY5" fmla="*/ 454027 h 454741"/>
                    <a:gd name="connsiteX6" fmla="*/ 149225 w 438652"/>
                    <a:gd name="connsiteY6" fmla="*/ 368302 h 454741"/>
                    <a:gd name="connsiteX7" fmla="*/ 107950 w 438652"/>
                    <a:gd name="connsiteY7" fmla="*/ 257177 h 454741"/>
                    <a:gd name="connsiteX8" fmla="*/ 177800 w 438652"/>
                    <a:gd name="connsiteY8" fmla="*/ 165102 h 454741"/>
                    <a:gd name="connsiteX9" fmla="*/ 301625 w 438652"/>
                    <a:gd name="connsiteY9" fmla="*/ 187327 h 454741"/>
                    <a:gd name="connsiteX10" fmla="*/ 317500 w 438652"/>
                    <a:gd name="connsiteY10" fmla="*/ 285752 h 454741"/>
                    <a:gd name="connsiteX11" fmla="*/ 295275 w 438652"/>
                    <a:gd name="connsiteY11" fmla="*/ 342902 h 454741"/>
                    <a:gd name="connsiteX0" fmla="*/ 0 w 438652"/>
                    <a:gd name="connsiteY0" fmla="*/ 180487 h 444726"/>
                    <a:gd name="connsiteX1" fmla="*/ 98894 w 438652"/>
                    <a:gd name="connsiteY1" fmla="*/ 22458 h 444726"/>
                    <a:gd name="connsiteX2" fmla="*/ 292100 w 438652"/>
                    <a:gd name="connsiteY2" fmla="*/ 18562 h 444726"/>
                    <a:gd name="connsiteX3" fmla="*/ 431800 w 438652"/>
                    <a:gd name="connsiteY3" fmla="*/ 186837 h 444726"/>
                    <a:gd name="connsiteX4" fmla="*/ 403225 w 438652"/>
                    <a:gd name="connsiteY4" fmla="*/ 386862 h 444726"/>
                    <a:gd name="connsiteX5" fmla="*/ 282575 w 438652"/>
                    <a:gd name="connsiteY5" fmla="*/ 444012 h 444726"/>
                    <a:gd name="connsiteX6" fmla="*/ 149225 w 438652"/>
                    <a:gd name="connsiteY6" fmla="*/ 358287 h 444726"/>
                    <a:gd name="connsiteX7" fmla="*/ 107950 w 438652"/>
                    <a:gd name="connsiteY7" fmla="*/ 247162 h 444726"/>
                    <a:gd name="connsiteX8" fmla="*/ 177800 w 438652"/>
                    <a:gd name="connsiteY8" fmla="*/ 155087 h 444726"/>
                    <a:gd name="connsiteX9" fmla="*/ 301625 w 438652"/>
                    <a:gd name="connsiteY9" fmla="*/ 177312 h 444726"/>
                    <a:gd name="connsiteX10" fmla="*/ 317500 w 438652"/>
                    <a:gd name="connsiteY10" fmla="*/ 275737 h 444726"/>
                    <a:gd name="connsiteX11" fmla="*/ 295275 w 438652"/>
                    <a:gd name="connsiteY11" fmla="*/ 332887 h 444726"/>
                    <a:gd name="connsiteX0" fmla="*/ 0 w 442881"/>
                    <a:gd name="connsiteY0" fmla="*/ 180487 h 444726"/>
                    <a:gd name="connsiteX1" fmla="*/ 98894 w 442881"/>
                    <a:gd name="connsiteY1" fmla="*/ 22458 h 444726"/>
                    <a:gd name="connsiteX2" fmla="*/ 292100 w 442881"/>
                    <a:gd name="connsiteY2" fmla="*/ 18562 h 444726"/>
                    <a:gd name="connsiteX3" fmla="*/ 431800 w 442881"/>
                    <a:gd name="connsiteY3" fmla="*/ 186837 h 444726"/>
                    <a:gd name="connsiteX4" fmla="*/ 403225 w 442881"/>
                    <a:gd name="connsiteY4" fmla="*/ 386862 h 444726"/>
                    <a:gd name="connsiteX5" fmla="*/ 282575 w 442881"/>
                    <a:gd name="connsiteY5" fmla="*/ 444012 h 444726"/>
                    <a:gd name="connsiteX6" fmla="*/ 149225 w 442881"/>
                    <a:gd name="connsiteY6" fmla="*/ 358287 h 444726"/>
                    <a:gd name="connsiteX7" fmla="*/ 107950 w 442881"/>
                    <a:gd name="connsiteY7" fmla="*/ 247162 h 444726"/>
                    <a:gd name="connsiteX8" fmla="*/ 177800 w 442881"/>
                    <a:gd name="connsiteY8" fmla="*/ 155087 h 444726"/>
                    <a:gd name="connsiteX9" fmla="*/ 301625 w 442881"/>
                    <a:gd name="connsiteY9" fmla="*/ 177312 h 444726"/>
                    <a:gd name="connsiteX10" fmla="*/ 317500 w 442881"/>
                    <a:gd name="connsiteY10" fmla="*/ 275737 h 444726"/>
                    <a:gd name="connsiteX11" fmla="*/ 295275 w 442881"/>
                    <a:gd name="connsiteY11" fmla="*/ 332887 h 444726"/>
                    <a:gd name="connsiteX0" fmla="*/ 0 w 443352"/>
                    <a:gd name="connsiteY0" fmla="*/ 180487 h 444726"/>
                    <a:gd name="connsiteX1" fmla="*/ 98894 w 443352"/>
                    <a:gd name="connsiteY1" fmla="*/ 22458 h 444726"/>
                    <a:gd name="connsiteX2" fmla="*/ 292100 w 443352"/>
                    <a:gd name="connsiteY2" fmla="*/ 18562 h 444726"/>
                    <a:gd name="connsiteX3" fmla="*/ 431800 w 443352"/>
                    <a:gd name="connsiteY3" fmla="*/ 186837 h 444726"/>
                    <a:gd name="connsiteX4" fmla="*/ 403225 w 443352"/>
                    <a:gd name="connsiteY4" fmla="*/ 386862 h 444726"/>
                    <a:gd name="connsiteX5" fmla="*/ 266231 w 443352"/>
                    <a:gd name="connsiteY5" fmla="*/ 444012 h 444726"/>
                    <a:gd name="connsiteX6" fmla="*/ 149225 w 443352"/>
                    <a:gd name="connsiteY6" fmla="*/ 358287 h 444726"/>
                    <a:gd name="connsiteX7" fmla="*/ 107950 w 443352"/>
                    <a:gd name="connsiteY7" fmla="*/ 247162 h 444726"/>
                    <a:gd name="connsiteX8" fmla="*/ 177800 w 443352"/>
                    <a:gd name="connsiteY8" fmla="*/ 155087 h 444726"/>
                    <a:gd name="connsiteX9" fmla="*/ 301625 w 443352"/>
                    <a:gd name="connsiteY9" fmla="*/ 177312 h 444726"/>
                    <a:gd name="connsiteX10" fmla="*/ 317500 w 443352"/>
                    <a:gd name="connsiteY10" fmla="*/ 275737 h 444726"/>
                    <a:gd name="connsiteX11" fmla="*/ 295275 w 443352"/>
                    <a:gd name="connsiteY11" fmla="*/ 332887 h 444726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07950 w 443351"/>
                    <a:gd name="connsiteY7" fmla="*/ 247162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3351" h="444261">
                      <a:moveTo>
                        <a:pt x="0" y="180487"/>
                      </a:moveTo>
                      <a:cubicBezTo>
                        <a:pt x="16933" y="106668"/>
                        <a:pt x="50211" y="49445"/>
                        <a:pt x="98894" y="22458"/>
                      </a:cubicBezTo>
                      <a:cubicBezTo>
                        <a:pt x="147577" y="-4530"/>
                        <a:pt x="236616" y="-8835"/>
                        <a:pt x="292100" y="18562"/>
                      </a:cubicBezTo>
                      <a:cubicBezTo>
                        <a:pt x="347584" y="45959"/>
                        <a:pt x="403472" y="95580"/>
                        <a:pt x="431800" y="186837"/>
                      </a:cubicBezTo>
                      <a:cubicBezTo>
                        <a:pt x="460128" y="278094"/>
                        <a:pt x="430820" y="344000"/>
                        <a:pt x="403225" y="386862"/>
                      </a:cubicBezTo>
                      <a:cubicBezTo>
                        <a:pt x="375630" y="429724"/>
                        <a:pt x="308564" y="446562"/>
                        <a:pt x="266231" y="444012"/>
                      </a:cubicBezTo>
                      <a:cubicBezTo>
                        <a:pt x="223898" y="441462"/>
                        <a:pt x="173426" y="403819"/>
                        <a:pt x="149225" y="371564"/>
                      </a:cubicBezTo>
                      <a:cubicBezTo>
                        <a:pt x="125024" y="339309"/>
                        <a:pt x="113540" y="284901"/>
                        <a:pt x="121026" y="250481"/>
                      </a:cubicBezTo>
                      <a:cubicBezTo>
                        <a:pt x="128512" y="216061"/>
                        <a:pt x="164044" y="177240"/>
                        <a:pt x="194144" y="165045"/>
                      </a:cubicBezTo>
                      <a:cubicBezTo>
                        <a:pt x="224244" y="152850"/>
                        <a:pt x="264722" y="148352"/>
                        <a:pt x="301625" y="177312"/>
                      </a:cubicBezTo>
                      <a:cubicBezTo>
                        <a:pt x="338528" y="206272"/>
                        <a:pt x="343075" y="239296"/>
                        <a:pt x="337113" y="279056"/>
                      </a:cubicBezTo>
                      <a:cubicBezTo>
                        <a:pt x="331151" y="318816"/>
                        <a:pt x="305081" y="356122"/>
                        <a:pt x="305081" y="356122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648" name="Group 1647"/>
                <p:cNvGrpSpPr/>
                <p:nvPr/>
              </p:nvGrpSpPr>
              <p:grpSpPr>
                <a:xfrm>
                  <a:off x="3814009" y="2323103"/>
                  <a:ext cx="646439" cy="517907"/>
                  <a:chOff x="3814009" y="2323103"/>
                  <a:chExt cx="646439" cy="517907"/>
                </a:xfrm>
              </p:grpSpPr>
              <p:grpSp>
                <p:nvGrpSpPr>
                  <p:cNvPr id="1649" name="Group 1648"/>
                  <p:cNvGrpSpPr/>
                  <p:nvPr/>
                </p:nvGrpSpPr>
                <p:grpSpPr>
                  <a:xfrm rot="4500000">
                    <a:off x="3828342" y="2313652"/>
                    <a:ext cx="454837" cy="483503"/>
                    <a:chOff x="4253748" y="3006735"/>
                    <a:chExt cx="172629" cy="183509"/>
                  </a:xfrm>
                </p:grpSpPr>
                <p:sp>
                  <p:nvSpPr>
                    <p:cNvPr id="1668" name="Oval 1667"/>
                    <p:cNvSpPr/>
                    <p:nvPr/>
                  </p:nvSpPr>
                  <p:spPr>
                    <a:xfrm>
                      <a:off x="4279770" y="3166641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69" name="Oval 1668"/>
                    <p:cNvSpPr/>
                    <p:nvPr/>
                  </p:nvSpPr>
                  <p:spPr>
                    <a:xfrm>
                      <a:off x="4331960" y="300673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70" name="Oval 1669"/>
                    <p:cNvSpPr/>
                    <p:nvPr/>
                  </p:nvSpPr>
                  <p:spPr>
                    <a:xfrm>
                      <a:off x="4356366" y="30574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71" name="Oval 1670"/>
                    <p:cNvSpPr/>
                    <p:nvPr/>
                  </p:nvSpPr>
                  <p:spPr>
                    <a:xfrm>
                      <a:off x="4347465" y="308255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72" name="Oval 1671"/>
                    <p:cNvSpPr/>
                    <p:nvPr/>
                  </p:nvSpPr>
                  <p:spPr>
                    <a:xfrm>
                      <a:off x="4332001" y="305965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73" name="Oval 1672"/>
                    <p:cNvSpPr/>
                    <p:nvPr/>
                  </p:nvSpPr>
                  <p:spPr>
                    <a:xfrm>
                      <a:off x="4404541" y="313086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74" name="Oval 1673"/>
                    <p:cNvSpPr/>
                    <p:nvPr/>
                  </p:nvSpPr>
                  <p:spPr>
                    <a:xfrm>
                      <a:off x="4384637" y="311614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75" name="Oval 1674"/>
                    <p:cNvSpPr/>
                    <p:nvPr/>
                  </p:nvSpPr>
                  <p:spPr>
                    <a:xfrm>
                      <a:off x="4362091" y="3103389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76" name="Oval 1675"/>
                    <p:cNvSpPr/>
                    <p:nvPr/>
                  </p:nvSpPr>
                  <p:spPr>
                    <a:xfrm>
                      <a:off x="4351173" y="312727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77" name="Oval 1676"/>
                    <p:cNvSpPr/>
                    <p:nvPr/>
                  </p:nvSpPr>
                  <p:spPr>
                    <a:xfrm>
                      <a:off x="4371465" y="314752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78" name="Oval 1677"/>
                    <p:cNvSpPr/>
                    <p:nvPr/>
                  </p:nvSpPr>
                  <p:spPr>
                    <a:xfrm>
                      <a:off x="4320792" y="308734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79" name="Oval 1678"/>
                    <p:cNvSpPr/>
                    <p:nvPr/>
                  </p:nvSpPr>
                  <p:spPr>
                    <a:xfrm>
                      <a:off x="4306894" y="31129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80" name="Oval 1679"/>
                    <p:cNvSpPr/>
                    <p:nvPr/>
                  </p:nvSpPr>
                  <p:spPr>
                    <a:xfrm>
                      <a:off x="4334698" y="311051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81" name="Oval 1680"/>
                    <p:cNvSpPr/>
                    <p:nvPr/>
                  </p:nvSpPr>
                  <p:spPr>
                    <a:xfrm>
                      <a:off x="4340688" y="315147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82" name="Oval 1681"/>
                    <p:cNvSpPr/>
                    <p:nvPr/>
                  </p:nvSpPr>
                  <p:spPr>
                    <a:xfrm>
                      <a:off x="4308153" y="3137894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83" name="Oval 1682"/>
                    <p:cNvSpPr/>
                    <p:nvPr/>
                  </p:nvSpPr>
                  <p:spPr>
                    <a:xfrm>
                      <a:off x="4281337" y="312866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84" name="Oval 1683"/>
                    <p:cNvSpPr/>
                    <p:nvPr/>
                  </p:nvSpPr>
                  <p:spPr>
                    <a:xfrm>
                      <a:off x="4340373" y="303095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85" name="Oval 1684"/>
                    <p:cNvSpPr/>
                    <p:nvPr/>
                  </p:nvSpPr>
                  <p:spPr>
                    <a:xfrm>
                      <a:off x="4253748" y="313625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86" name="Oval 1685"/>
                    <p:cNvSpPr/>
                    <p:nvPr/>
                  </p:nvSpPr>
                  <p:spPr>
                    <a:xfrm>
                      <a:off x="4314948" y="316840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  <p:sp>
                <p:nvSpPr>
                  <p:cNvPr id="1650" name="Oval 1649"/>
                  <p:cNvSpPr/>
                  <p:nvPr/>
                </p:nvSpPr>
                <p:spPr>
                  <a:xfrm rot="4500000">
                    <a:off x="4294967" y="24405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51" name="Oval 1650"/>
                  <p:cNvSpPr/>
                  <p:nvPr/>
                </p:nvSpPr>
                <p:spPr>
                  <a:xfrm rot="4500000">
                    <a:off x="4342593" y="23993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52" name="Oval 1651"/>
                  <p:cNvSpPr/>
                  <p:nvPr/>
                </p:nvSpPr>
                <p:spPr>
                  <a:xfrm rot="4500000">
                    <a:off x="4361642" y="2323103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53" name="Oval 1652"/>
                  <p:cNvSpPr/>
                  <p:nvPr/>
                </p:nvSpPr>
                <p:spPr>
                  <a:xfrm rot="4500000">
                    <a:off x="4323542" y="25136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54" name="Oval 1653"/>
                  <p:cNvSpPr/>
                  <p:nvPr/>
                </p:nvSpPr>
                <p:spPr>
                  <a:xfrm rot="4500000">
                    <a:off x="4237816" y="25548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55" name="Oval 1654"/>
                  <p:cNvSpPr/>
                  <p:nvPr/>
                </p:nvSpPr>
                <p:spPr>
                  <a:xfrm rot="4500000">
                    <a:off x="4402915" y="249772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56" name="Oval 1655"/>
                  <p:cNvSpPr/>
                  <p:nvPr/>
                </p:nvSpPr>
                <p:spPr>
                  <a:xfrm rot="4500000">
                    <a:off x="4377514" y="2596152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57" name="Oval 1656"/>
                  <p:cNvSpPr/>
                  <p:nvPr/>
                </p:nvSpPr>
                <p:spPr>
                  <a:xfrm rot="4500000">
                    <a:off x="4307663" y="25802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58" name="Oval 1657"/>
                  <p:cNvSpPr/>
                  <p:nvPr/>
                </p:nvSpPr>
                <p:spPr>
                  <a:xfrm rot="4500000">
                    <a:off x="4069537" y="26437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59" name="Oval 1658"/>
                  <p:cNvSpPr/>
                  <p:nvPr/>
                </p:nvSpPr>
                <p:spPr>
                  <a:xfrm rot="4500000">
                    <a:off x="4187013" y="26056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60" name="Oval 1659"/>
                  <p:cNvSpPr/>
                  <p:nvPr/>
                </p:nvSpPr>
                <p:spPr>
                  <a:xfrm rot="4500000">
                    <a:off x="4256862" y="26310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61" name="Oval 1660"/>
                  <p:cNvSpPr/>
                  <p:nvPr/>
                </p:nvSpPr>
                <p:spPr>
                  <a:xfrm rot="4500000">
                    <a:off x="4263212" y="270092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62" name="Oval 1661"/>
                  <p:cNvSpPr/>
                  <p:nvPr/>
                </p:nvSpPr>
                <p:spPr>
                  <a:xfrm rot="4500000">
                    <a:off x="4288613" y="277395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63" name="Oval 1662"/>
                  <p:cNvSpPr/>
                  <p:nvPr/>
                </p:nvSpPr>
                <p:spPr>
                  <a:xfrm rot="4500000">
                    <a:off x="4136211" y="26533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64" name="Oval 1663"/>
                  <p:cNvSpPr/>
                  <p:nvPr/>
                </p:nvSpPr>
                <p:spPr>
                  <a:xfrm rot="4500000">
                    <a:off x="4050486" y="2735850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65" name="Oval 1664"/>
                  <p:cNvSpPr/>
                  <p:nvPr/>
                </p:nvSpPr>
                <p:spPr>
                  <a:xfrm rot="4500000">
                    <a:off x="4113985" y="27168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66" name="Oval 1665"/>
                  <p:cNvSpPr/>
                  <p:nvPr/>
                </p:nvSpPr>
                <p:spPr>
                  <a:xfrm rot="4500000">
                    <a:off x="4196535" y="2719976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67" name="Oval 1666"/>
                  <p:cNvSpPr/>
                  <p:nvPr/>
                </p:nvSpPr>
                <p:spPr>
                  <a:xfrm rot="4500000">
                    <a:off x="4158434" y="27834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40" name="Group 1539"/>
              <p:cNvGrpSpPr/>
              <p:nvPr/>
            </p:nvGrpSpPr>
            <p:grpSpPr>
              <a:xfrm>
                <a:off x="1475684" y="4961096"/>
                <a:ext cx="432685" cy="319498"/>
                <a:chOff x="3068049" y="1348078"/>
                <a:chExt cx="2019319" cy="1492932"/>
              </a:xfrm>
            </p:grpSpPr>
            <p:sp>
              <p:nvSpPr>
                <p:cNvPr id="1595" name="Oval 1594"/>
                <p:cNvSpPr/>
                <p:nvPr/>
              </p:nvSpPr>
              <p:spPr>
                <a:xfrm rot="19025176">
                  <a:off x="3387011" y="1708814"/>
                  <a:ext cx="757479" cy="4842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96" name="Freeform 1595"/>
                <p:cNvSpPr/>
                <p:nvPr/>
              </p:nvSpPr>
              <p:spPr>
                <a:xfrm>
                  <a:off x="3068049" y="1348078"/>
                  <a:ext cx="2019319" cy="1349256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97" name="Oval 1596"/>
                <p:cNvSpPr/>
                <p:nvPr/>
              </p:nvSpPr>
              <p:spPr>
                <a:xfrm rot="11110558">
                  <a:off x="3894702" y="2139773"/>
                  <a:ext cx="474021" cy="384602"/>
                </a:xfrm>
                <a:prstGeom prst="ellipse">
                  <a:avLst/>
                </a:prstGeom>
                <a:solidFill>
                  <a:sysClr val="windowText" lastClr="000000">
                    <a:lumMod val="60000"/>
                    <a:lumOff val="40000"/>
                  </a:sysClr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98" name="Oval 1597"/>
                <p:cNvSpPr/>
                <p:nvPr/>
              </p:nvSpPr>
              <p:spPr>
                <a:xfrm rot="11110558">
                  <a:off x="3920064" y="2158893"/>
                  <a:ext cx="426893" cy="3463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Text" lastClr="000000">
                        <a:lumMod val="20000"/>
                        <a:lumOff val="80000"/>
                      </a:sysClr>
                    </a:gs>
                    <a:gs pos="84000">
                      <a:srgbClr val="4472C4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99" name="Oval 1598"/>
                <p:cNvSpPr/>
                <p:nvPr/>
              </p:nvSpPr>
              <p:spPr>
                <a:xfrm rot="11110558">
                  <a:off x="4037058" y="2250926"/>
                  <a:ext cx="199149" cy="171418"/>
                </a:xfrm>
                <a:prstGeom prst="ellipse">
                  <a:avLst/>
                </a:prstGeom>
                <a:solidFill>
                  <a:srgbClr val="E7E6E6">
                    <a:lumMod val="10000"/>
                  </a:srgbClr>
                </a:soli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00" name="Oval 1599"/>
                <p:cNvSpPr/>
                <p:nvPr/>
              </p:nvSpPr>
              <p:spPr>
                <a:xfrm rot="13500000">
                  <a:off x="4360323" y="1857036"/>
                  <a:ext cx="401370" cy="304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/>
                    </a:gs>
                    <a:gs pos="84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601" name="Freeform 1600"/>
                <p:cNvSpPr/>
                <p:nvPr/>
              </p:nvSpPr>
              <p:spPr>
                <a:xfrm>
                  <a:off x="4458297" y="1924897"/>
                  <a:ext cx="243850" cy="240636"/>
                </a:xfrm>
                <a:custGeom>
                  <a:avLst/>
                  <a:gdLst>
                    <a:gd name="connsiteX0" fmla="*/ 0 w 438652"/>
                    <a:gd name="connsiteY0" fmla="*/ 190502 h 454741"/>
                    <a:gd name="connsiteX1" fmla="*/ 82550 w 438652"/>
                    <a:gd name="connsiteY1" fmla="*/ 15877 h 454741"/>
                    <a:gd name="connsiteX2" fmla="*/ 292100 w 438652"/>
                    <a:gd name="connsiteY2" fmla="*/ 28577 h 454741"/>
                    <a:gd name="connsiteX3" fmla="*/ 431800 w 438652"/>
                    <a:gd name="connsiteY3" fmla="*/ 196852 h 454741"/>
                    <a:gd name="connsiteX4" fmla="*/ 403225 w 438652"/>
                    <a:gd name="connsiteY4" fmla="*/ 396877 h 454741"/>
                    <a:gd name="connsiteX5" fmla="*/ 282575 w 438652"/>
                    <a:gd name="connsiteY5" fmla="*/ 454027 h 454741"/>
                    <a:gd name="connsiteX6" fmla="*/ 149225 w 438652"/>
                    <a:gd name="connsiteY6" fmla="*/ 368302 h 454741"/>
                    <a:gd name="connsiteX7" fmla="*/ 107950 w 438652"/>
                    <a:gd name="connsiteY7" fmla="*/ 257177 h 454741"/>
                    <a:gd name="connsiteX8" fmla="*/ 177800 w 438652"/>
                    <a:gd name="connsiteY8" fmla="*/ 165102 h 454741"/>
                    <a:gd name="connsiteX9" fmla="*/ 301625 w 438652"/>
                    <a:gd name="connsiteY9" fmla="*/ 187327 h 454741"/>
                    <a:gd name="connsiteX10" fmla="*/ 317500 w 438652"/>
                    <a:gd name="connsiteY10" fmla="*/ 285752 h 454741"/>
                    <a:gd name="connsiteX11" fmla="*/ 295275 w 438652"/>
                    <a:gd name="connsiteY11" fmla="*/ 342902 h 454741"/>
                    <a:gd name="connsiteX0" fmla="*/ 0 w 438652"/>
                    <a:gd name="connsiteY0" fmla="*/ 180487 h 444726"/>
                    <a:gd name="connsiteX1" fmla="*/ 98894 w 438652"/>
                    <a:gd name="connsiteY1" fmla="*/ 22458 h 444726"/>
                    <a:gd name="connsiteX2" fmla="*/ 292100 w 438652"/>
                    <a:gd name="connsiteY2" fmla="*/ 18562 h 444726"/>
                    <a:gd name="connsiteX3" fmla="*/ 431800 w 438652"/>
                    <a:gd name="connsiteY3" fmla="*/ 186837 h 444726"/>
                    <a:gd name="connsiteX4" fmla="*/ 403225 w 438652"/>
                    <a:gd name="connsiteY4" fmla="*/ 386862 h 444726"/>
                    <a:gd name="connsiteX5" fmla="*/ 282575 w 438652"/>
                    <a:gd name="connsiteY5" fmla="*/ 444012 h 444726"/>
                    <a:gd name="connsiteX6" fmla="*/ 149225 w 438652"/>
                    <a:gd name="connsiteY6" fmla="*/ 358287 h 444726"/>
                    <a:gd name="connsiteX7" fmla="*/ 107950 w 438652"/>
                    <a:gd name="connsiteY7" fmla="*/ 247162 h 444726"/>
                    <a:gd name="connsiteX8" fmla="*/ 177800 w 438652"/>
                    <a:gd name="connsiteY8" fmla="*/ 155087 h 444726"/>
                    <a:gd name="connsiteX9" fmla="*/ 301625 w 438652"/>
                    <a:gd name="connsiteY9" fmla="*/ 177312 h 444726"/>
                    <a:gd name="connsiteX10" fmla="*/ 317500 w 438652"/>
                    <a:gd name="connsiteY10" fmla="*/ 275737 h 444726"/>
                    <a:gd name="connsiteX11" fmla="*/ 295275 w 438652"/>
                    <a:gd name="connsiteY11" fmla="*/ 332887 h 444726"/>
                    <a:gd name="connsiteX0" fmla="*/ 0 w 442881"/>
                    <a:gd name="connsiteY0" fmla="*/ 180487 h 444726"/>
                    <a:gd name="connsiteX1" fmla="*/ 98894 w 442881"/>
                    <a:gd name="connsiteY1" fmla="*/ 22458 h 444726"/>
                    <a:gd name="connsiteX2" fmla="*/ 292100 w 442881"/>
                    <a:gd name="connsiteY2" fmla="*/ 18562 h 444726"/>
                    <a:gd name="connsiteX3" fmla="*/ 431800 w 442881"/>
                    <a:gd name="connsiteY3" fmla="*/ 186837 h 444726"/>
                    <a:gd name="connsiteX4" fmla="*/ 403225 w 442881"/>
                    <a:gd name="connsiteY4" fmla="*/ 386862 h 444726"/>
                    <a:gd name="connsiteX5" fmla="*/ 282575 w 442881"/>
                    <a:gd name="connsiteY5" fmla="*/ 444012 h 444726"/>
                    <a:gd name="connsiteX6" fmla="*/ 149225 w 442881"/>
                    <a:gd name="connsiteY6" fmla="*/ 358287 h 444726"/>
                    <a:gd name="connsiteX7" fmla="*/ 107950 w 442881"/>
                    <a:gd name="connsiteY7" fmla="*/ 247162 h 444726"/>
                    <a:gd name="connsiteX8" fmla="*/ 177800 w 442881"/>
                    <a:gd name="connsiteY8" fmla="*/ 155087 h 444726"/>
                    <a:gd name="connsiteX9" fmla="*/ 301625 w 442881"/>
                    <a:gd name="connsiteY9" fmla="*/ 177312 h 444726"/>
                    <a:gd name="connsiteX10" fmla="*/ 317500 w 442881"/>
                    <a:gd name="connsiteY10" fmla="*/ 275737 h 444726"/>
                    <a:gd name="connsiteX11" fmla="*/ 295275 w 442881"/>
                    <a:gd name="connsiteY11" fmla="*/ 332887 h 444726"/>
                    <a:gd name="connsiteX0" fmla="*/ 0 w 443352"/>
                    <a:gd name="connsiteY0" fmla="*/ 180487 h 444726"/>
                    <a:gd name="connsiteX1" fmla="*/ 98894 w 443352"/>
                    <a:gd name="connsiteY1" fmla="*/ 22458 h 444726"/>
                    <a:gd name="connsiteX2" fmla="*/ 292100 w 443352"/>
                    <a:gd name="connsiteY2" fmla="*/ 18562 h 444726"/>
                    <a:gd name="connsiteX3" fmla="*/ 431800 w 443352"/>
                    <a:gd name="connsiteY3" fmla="*/ 186837 h 444726"/>
                    <a:gd name="connsiteX4" fmla="*/ 403225 w 443352"/>
                    <a:gd name="connsiteY4" fmla="*/ 386862 h 444726"/>
                    <a:gd name="connsiteX5" fmla="*/ 266231 w 443352"/>
                    <a:gd name="connsiteY5" fmla="*/ 444012 h 444726"/>
                    <a:gd name="connsiteX6" fmla="*/ 149225 w 443352"/>
                    <a:gd name="connsiteY6" fmla="*/ 358287 h 444726"/>
                    <a:gd name="connsiteX7" fmla="*/ 107950 w 443352"/>
                    <a:gd name="connsiteY7" fmla="*/ 247162 h 444726"/>
                    <a:gd name="connsiteX8" fmla="*/ 177800 w 443352"/>
                    <a:gd name="connsiteY8" fmla="*/ 155087 h 444726"/>
                    <a:gd name="connsiteX9" fmla="*/ 301625 w 443352"/>
                    <a:gd name="connsiteY9" fmla="*/ 177312 h 444726"/>
                    <a:gd name="connsiteX10" fmla="*/ 317500 w 443352"/>
                    <a:gd name="connsiteY10" fmla="*/ 275737 h 444726"/>
                    <a:gd name="connsiteX11" fmla="*/ 295275 w 443352"/>
                    <a:gd name="connsiteY11" fmla="*/ 332887 h 444726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07950 w 443351"/>
                    <a:gd name="connsiteY7" fmla="*/ 247162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3351" h="444261">
                      <a:moveTo>
                        <a:pt x="0" y="180487"/>
                      </a:moveTo>
                      <a:cubicBezTo>
                        <a:pt x="16933" y="106668"/>
                        <a:pt x="50211" y="49445"/>
                        <a:pt x="98894" y="22458"/>
                      </a:cubicBezTo>
                      <a:cubicBezTo>
                        <a:pt x="147577" y="-4530"/>
                        <a:pt x="236616" y="-8835"/>
                        <a:pt x="292100" y="18562"/>
                      </a:cubicBezTo>
                      <a:cubicBezTo>
                        <a:pt x="347584" y="45959"/>
                        <a:pt x="403472" y="95580"/>
                        <a:pt x="431800" y="186837"/>
                      </a:cubicBezTo>
                      <a:cubicBezTo>
                        <a:pt x="460128" y="278094"/>
                        <a:pt x="430820" y="344000"/>
                        <a:pt x="403225" y="386862"/>
                      </a:cubicBezTo>
                      <a:cubicBezTo>
                        <a:pt x="375630" y="429724"/>
                        <a:pt x="308564" y="446562"/>
                        <a:pt x="266231" y="444012"/>
                      </a:cubicBezTo>
                      <a:cubicBezTo>
                        <a:pt x="223898" y="441462"/>
                        <a:pt x="173426" y="403819"/>
                        <a:pt x="149225" y="371564"/>
                      </a:cubicBezTo>
                      <a:cubicBezTo>
                        <a:pt x="125024" y="339309"/>
                        <a:pt x="113540" y="284901"/>
                        <a:pt x="121026" y="250481"/>
                      </a:cubicBezTo>
                      <a:cubicBezTo>
                        <a:pt x="128512" y="216061"/>
                        <a:pt x="164044" y="177240"/>
                        <a:pt x="194144" y="165045"/>
                      </a:cubicBezTo>
                      <a:cubicBezTo>
                        <a:pt x="224244" y="152850"/>
                        <a:pt x="264722" y="148352"/>
                        <a:pt x="301625" y="177312"/>
                      </a:cubicBezTo>
                      <a:cubicBezTo>
                        <a:pt x="338528" y="206272"/>
                        <a:pt x="343075" y="239296"/>
                        <a:pt x="337113" y="279056"/>
                      </a:cubicBezTo>
                      <a:cubicBezTo>
                        <a:pt x="331151" y="318816"/>
                        <a:pt x="305081" y="356122"/>
                        <a:pt x="305081" y="356122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602" name="Group 1601"/>
                <p:cNvGrpSpPr/>
                <p:nvPr/>
              </p:nvGrpSpPr>
              <p:grpSpPr>
                <a:xfrm>
                  <a:off x="3814009" y="2323103"/>
                  <a:ext cx="646439" cy="517907"/>
                  <a:chOff x="3814009" y="2323103"/>
                  <a:chExt cx="646439" cy="517907"/>
                </a:xfrm>
              </p:grpSpPr>
              <p:grpSp>
                <p:nvGrpSpPr>
                  <p:cNvPr id="1603" name="Group 1602"/>
                  <p:cNvGrpSpPr/>
                  <p:nvPr/>
                </p:nvGrpSpPr>
                <p:grpSpPr>
                  <a:xfrm rot="4500000">
                    <a:off x="3828342" y="2313652"/>
                    <a:ext cx="454837" cy="483503"/>
                    <a:chOff x="4253748" y="3006735"/>
                    <a:chExt cx="172629" cy="183509"/>
                  </a:xfrm>
                </p:grpSpPr>
                <p:sp>
                  <p:nvSpPr>
                    <p:cNvPr id="1622" name="Oval 1621"/>
                    <p:cNvSpPr/>
                    <p:nvPr/>
                  </p:nvSpPr>
                  <p:spPr>
                    <a:xfrm>
                      <a:off x="4279770" y="3166641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23" name="Oval 1622"/>
                    <p:cNvSpPr/>
                    <p:nvPr/>
                  </p:nvSpPr>
                  <p:spPr>
                    <a:xfrm>
                      <a:off x="4331960" y="300673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24" name="Oval 1623"/>
                    <p:cNvSpPr/>
                    <p:nvPr/>
                  </p:nvSpPr>
                  <p:spPr>
                    <a:xfrm>
                      <a:off x="4356366" y="30574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25" name="Oval 1624"/>
                    <p:cNvSpPr/>
                    <p:nvPr/>
                  </p:nvSpPr>
                  <p:spPr>
                    <a:xfrm>
                      <a:off x="4347465" y="308255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26" name="Oval 1625"/>
                    <p:cNvSpPr/>
                    <p:nvPr/>
                  </p:nvSpPr>
                  <p:spPr>
                    <a:xfrm>
                      <a:off x="4332001" y="305965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27" name="Oval 1626"/>
                    <p:cNvSpPr/>
                    <p:nvPr/>
                  </p:nvSpPr>
                  <p:spPr>
                    <a:xfrm>
                      <a:off x="4404541" y="313086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28" name="Oval 1627"/>
                    <p:cNvSpPr/>
                    <p:nvPr/>
                  </p:nvSpPr>
                  <p:spPr>
                    <a:xfrm>
                      <a:off x="4384637" y="311614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29" name="Oval 1628"/>
                    <p:cNvSpPr/>
                    <p:nvPr/>
                  </p:nvSpPr>
                  <p:spPr>
                    <a:xfrm>
                      <a:off x="4362091" y="3103389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30" name="Oval 1629"/>
                    <p:cNvSpPr/>
                    <p:nvPr/>
                  </p:nvSpPr>
                  <p:spPr>
                    <a:xfrm>
                      <a:off x="4351173" y="312727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31" name="Oval 1630"/>
                    <p:cNvSpPr/>
                    <p:nvPr/>
                  </p:nvSpPr>
                  <p:spPr>
                    <a:xfrm>
                      <a:off x="4371465" y="314752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32" name="Oval 1631"/>
                    <p:cNvSpPr/>
                    <p:nvPr/>
                  </p:nvSpPr>
                  <p:spPr>
                    <a:xfrm>
                      <a:off x="4320792" y="308734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33" name="Oval 1632"/>
                    <p:cNvSpPr/>
                    <p:nvPr/>
                  </p:nvSpPr>
                  <p:spPr>
                    <a:xfrm>
                      <a:off x="4306894" y="31129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34" name="Oval 1633"/>
                    <p:cNvSpPr/>
                    <p:nvPr/>
                  </p:nvSpPr>
                  <p:spPr>
                    <a:xfrm>
                      <a:off x="4334698" y="311051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35" name="Oval 1634"/>
                    <p:cNvSpPr/>
                    <p:nvPr/>
                  </p:nvSpPr>
                  <p:spPr>
                    <a:xfrm>
                      <a:off x="4340688" y="315147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36" name="Oval 1635"/>
                    <p:cNvSpPr/>
                    <p:nvPr/>
                  </p:nvSpPr>
                  <p:spPr>
                    <a:xfrm>
                      <a:off x="4308153" y="3137894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37" name="Oval 1636"/>
                    <p:cNvSpPr/>
                    <p:nvPr/>
                  </p:nvSpPr>
                  <p:spPr>
                    <a:xfrm>
                      <a:off x="4281337" y="312866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38" name="Oval 1637"/>
                    <p:cNvSpPr/>
                    <p:nvPr/>
                  </p:nvSpPr>
                  <p:spPr>
                    <a:xfrm>
                      <a:off x="4340373" y="303095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39" name="Oval 1638"/>
                    <p:cNvSpPr/>
                    <p:nvPr/>
                  </p:nvSpPr>
                  <p:spPr>
                    <a:xfrm>
                      <a:off x="4253748" y="313625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640" name="Oval 1639"/>
                    <p:cNvSpPr/>
                    <p:nvPr/>
                  </p:nvSpPr>
                  <p:spPr>
                    <a:xfrm>
                      <a:off x="4314948" y="316840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  <p:sp>
                <p:nvSpPr>
                  <p:cNvPr id="1604" name="Oval 1603"/>
                  <p:cNvSpPr/>
                  <p:nvPr/>
                </p:nvSpPr>
                <p:spPr>
                  <a:xfrm rot="4500000">
                    <a:off x="4294967" y="24405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05" name="Oval 1604"/>
                  <p:cNvSpPr/>
                  <p:nvPr/>
                </p:nvSpPr>
                <p:spPr>
                  <a:xfrm rot="4500000">
                    <a:off x="4342593" y="23993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06" name="Oval 1605"/>
                  <p:cNvSpPr/>
                  <p:nvPr/>
                </p:nvSpPr>
                <p:spPr>
                  <a:xfrm rot="4500000">
                    <a:off x="4361642" y="2323103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07" name="Oval 1606"/>
                  <p:cNvSpPr/>
                  <p:nvPr/>
                </p:nvSpPr>
                <p:spPr>
                  <a:xfrm rot="4500000">
                    <a:off x="4323542" y="25136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08" name="Oval 1607"/>
                  <p:cNvSpPr/>
                  <p:nvPr/>
                </p:nvSpPr>
                <p:spPr>
                  <a:xfrm rot="4500000">
                    <a:off x="4237816" y="25548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09" name="Oval 1608"/>
                  <p:cNvSpPr/>
                  <p:nvPr/>
                </p:nvSpPr>
                <p:spPr>
                  <a:xfrm rot="4500000">
                    <a:off x="4402915" y="249772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10" name="Oval 1609"/>
                  <p:cNvSpPr/>
                  <p:nvPr/>
                </p:nvSpPr>
                <p:spPr>
                  <a:xfrm rot="4500000">
                    <a:off x="4377514" y="2596152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11" name="Oval 1610"/>
                  <p:cNvSpPr/>
                  <p:nvPr/>
                </p:nvSpPr>
                <p:spPr>
                  <a:xfrm rot="4500000">
                    <a:off x="4307663" y="25802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12" name="Oval 1611"/>
                  <p:cNvSpPr/>
                  <p:nvPr/>
                </p:nvSpPr>
                <p:spPr>
                  <a:xfrm rot="4500000">
                    <a:off x="4069537" y="26437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13" name="Oval 1612"/>
                  <p:cNvSpPr/>
                  <p:nvPr/>
                </p:nvSpPr>
                <p:spPr>
                  <a:xfrm rot="4500000">
                    <a:off x="4187013" y="26056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14" name="Oval 1613"/>
                  <p:cNvSpPr/>
                  <p:nvPr/>
                </p:nvSpPr>
                <p:spPr>
                  <a:xfrm rot="4500000">
                    <a:off x="4256862" y="26310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15" name="Oval 1614"/>
                  <p:cNvSpPr/>
                  <p:nvPr/>
                </p:nvSpPr>
                <p:spPr>
                  <a:xfrm rot="4500000">
                    <a:off x="4263212" y="270092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16" name="Oval 1615"/>
                  <p:cNvSpPr/>
                  <p:nvPr/>
                </p:nvSpPr>
                <p:spPr>
                  <a:xfrm rot="4500000">
                    <a:off x="4288613" y="277395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17" name="Oval 1616"/>
                  <p:cNvSpPr/>
                  <p:nvPr/>
                </p:nvSpPr>
                <p:spPr>
                  <a:xfrm rot="4500000">
                    <a:off x="4136211" y="26533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18" name="Oval 1617"/>
                  <p:cNvSpPr/>
                  <p:nvPr/>
                </p:nvSpPr>
                <p:spPr>
                  <a:xfrm rot="4500000">
                    <a:off x="4050486" y="2735850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19" name="Oval 1618"/>
                  <p:cNvSpPr/>
                  <p:nvPr/>
                </p:nvSpPr>
                <p:spPr>
                  <a:xfrm rot="4500000">
                    <a:off x="4113985" y="27168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20" name="Oval 1619"/>
                  <p:cNvSpPr/>
                  <p:nvPr/>
                </p:nvSpPr>
                <p:spPr>
                  <a:xfrm rot="4500000">
                    <a:off x="4196535" y="2719976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621" name="Oval 1620"/>
                  <p:cNvSpPr/>
                  <p:nvPr/>
                </p:nvSpPr>
                <p:spPr>
                  <a:xfrm rot="4500000">
                    <a:off x="4158434" y="27834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41" name="Group 1540"/>
              <p:cNvGrpSpPr/>
              <p:nvPr/>
            </p:nvGrpSpPr>
            <p:grpSpPr>
              <a:xfrm>
                <a:off x="2464330" y="4234265"/>
                <a:ext cx="432685" cy="319498"/>
                <a:chOff x="3068049" y="1348078"/>
                <a:chExt cx="2019319" cy="1492932"/>
              </a:xfrm>
            </p:grpSpPr>
            <p:sp>
              <p:nvSpPr>
                <p:cNvPr id="1549" name="Oval 1548"/>
                <p:cNvSpPr/>
                <p:nvPr/>
              </p:nvSpPr>
              <p:spPr>
                <a:xfrm rot="19025176">
                  <a:off x="3387011" y="1708814"/>
                  <a:ext cx="757479" cy="48422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50" name="Freeform 1549"/>
                <p:cNvSpPr/>
                <p:nvPr/>
              </p:nvSpPr>
              <p:spPr>
                <a:xfrm>
                  <a:off x="3068049" y="1348078"/>
                  <a:ext cx="2019319" cy="1349256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51" name="Oval 1550"/>
                <p:cNvSpPr/>
                <p:nvPr/>
              </p:nvSpPr>
              <p:spPr>
                <a:xfrm rot="11110558">
                  <a:off x="3894702" y="2139773"/>
                  <a:ext cx="474021" cy="384602"/>
                </a:xfrm>
                <a:prstGeom prst="ellipse">
                  <a:avLst/>
                </a:prstGeom>
                <a:solidFill>
                  <a:sysClr val="windowText" lastClr="000000">
                    <a:lumMod val="60000"/>
                    <a:lumOff val="40000"/>
                  </a:sysClr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52" name="Oval 1551"/>
                <p:cNvSpPr/>
                <p:nvPr/>
              </p:nvSpPr>
              <p:spPr>
                <a:xfrm rot="11110558">
                  <a:off x="3920064" y="2158893"/>
                  <a:ext cx="426893" cy="3463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Text" lastClr="000000">
                        <a:lumMod val="20000"/>
                        <a:lumOff val="80000"/>
                      </a:sysClr>
                    </a:gs>
                    <a:gs pos="84000">
                      <a:srgbClr val="4472C4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53" name="Oval 1552"/>
                <p:cNvSpPr/>
                <p:nvPr/>
              </p:nvSpPr>
              <p:spPr>
                <a:xfrm rot="11110558">
                  <a:off x="4037058" y="2250926"/>
                  <a:ext cx="199149" cy="171418"/>
                </a:xfrm>
                <a:prstGeom prst="ellipse">
                  <a:avLst/>
                </a:prstGeom>
                <a:solidFill>
                  <a:srgbClr val="E7E6E6">
                    <a:lumMod val="10000"/>
                  </a:srgbClr>
                </a:soli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54" name="Oval 1553"/>
                <p:cNvSpPr/>
                <p:nvPr/>
              </p:nvSpPr>
              <p:spPr>
                <a:xfrm rot="13500000">
                  <a:off x="4360323" y="1857036"/>
                  <a:ext cx="401370" cy="304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/>
                    </a:gs>
                    <a:gs pos="84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555" name="Freeform 1554"/>
                <p:cNvSpPr/>
                <p:nvPr/>
              </p:nvSpPr>
              <p:spPr>
                <a:xfrm>
                  <a:off x="4458297" y="1924897"/>
                  <a:ext cx="243850" cy="240636"/>
                </a:xfrm>
                <a:custGeom>
                  <a:avLst/>
                  <a:gdLst>
                    <a:gd name="connsiteX0" fmla="*/ 0 w 438652"/>
                    <a:gd name="connsiteY0" fmla="*/ 190502 h 454741"/>
                    <a:gd name="connsiteX1" fmla="*/ 82550 w 438652"/>
                    <a:gd name="connsiteY1" fmla="*/ 15877 h 454741"/>
                    <a:gd name="connsiteX2" fmla="*/ 292100 w 438652"/>
                    <a:gd name="connsiteY2" fmla="*/ 28577 h 454741"/>
                    <a:gd name="connsiteX3" fmla="*/ 431800 w 438652"/>
                    <a:gd name="connsiteY3" fmla="*/ 196852 h 454741"/>
                    <a:gd name="connsiteX4" fmla="*/ 403225 w 438652"/>
                    <a:gd name="connsiteY4" fmla="*/ 396877 h 454741"/>
                    <a:gd name="connsiteX5" fmla="*/ 282575 w 438652"/>
                    <a:gd name="connsiteY5" fmla="*/ 454027 h 454741"/>
                    <a:gd name="connsiteX6" fmla="*/ 149225 w 438652"/>
                    <a:gd name="connsiteY6" fmla="*/ 368302 h 454741"/>
                    <a:gd name="connsiteX7" fmla="*/ 107950 w 438652"/>
                    <a:gd name="connsiteY7" fmla="*/ 257177 h 454741"/>
                    <a:gd name="connsiteX8" fmla="*/ 177800 w 438652"/>
                    <a:gd name="connsiteY8" fmla="*/ 165102 h 454741"/>
                    <a:gd name="connsiteX9" fmla="*/ 301625 w 438652"/>
                    <a:gd name="connsiteY9" fmla="*/ 187327 h 454741"/>
                    <a:gd name="connsiteX10" fmla="*/ 317500 w 438652"/>
                    <a:gd name="connsiteY10" fmla="*/ 285752 h 454741"/>
                    <a:gd name="connsiteX11" fmla="*/ 295275 w 438652"/>
                    <a:gd name="connsiteY11" fmla="*/ 342902 h 454741"/>
                    <a:gd name="connsiteX0" fmla="*/ 0 w 438652"/>
                    <a:gd name="connsiteY0" fmla="*/ 180487 h 444726"/>
                    <a:gd name="connsiteX1" fmla="*/ 98894 w 438652"/>
                    <a:gd name="connsiteY1" fmla="*/ 22458 h 444726"/>
                    <a:gd name="connsiteX2" fmla="*/ 292100 w 438652"/>
                    <a:gd name="connsiteY2" fmla="*/ 18562 h 444726"/>
                    <a:gd name="connsiteX3" fmla="*/ 431800 w 438652"/>
                    <a:gd name="connsiteY3" fmla="*/ 186837 h 444726"/>
                    <a:gd name="connsiteX4" fmla="*/ 403225 w 438652"/>
                    <a:gd name="connsiteY4" fmla="*/ 386862 h 444726"/>
                    <a:gd name="connsiteX5" fmla="*/ 282575 w 438652"/>
                    <a:gd name="connsiteY5" fmla="*/ 444012 h 444726"/>
                    <a:gd name="connsiteX6" fmla="*/ 149225 w 438652"/>
                    <a:gd name="connsiteY6" fmla="*/ 358287 h 444726"/>
                    <a:gd name="connsiteX7" fmla="*/ 107950 w 438652"/>
                    <a:gd name="connsiteY7" fmla="*/ 247162 h 444726"/>
                    <a:gd name="connsiteX8" fmla="*/ 177800 w 438652"/>
                    <a:gd name="connsiteY8" fmla="*/ 155087 h 444726"/>
                    <a:gd name="connsiteX9" fmla="*/ 301625 w 438652"/>
                    <a:gd name="connsiteY9" fmla="*/ 177312 h 444726"/>
                    <a:gd name="connsiteX10" fmla="*/ 317500 w 438652"/>
                    <a:gd name="connsiteY10" fmla="*/ 275737 h 444726"/>
                    <a:gd name="connsiteX11" fmla="*/ 295275 w 438652"/>
                    <a:gd name="connsiteY11" fmla="*/ 332887 h 444726"/>
                    <a:gd name="connsiteX0" fmla="*/ 0 w 442881"/>
                    <a:gd name="connsiteY0" fmla="*/ 180487 h 444726"/>
                    <a:gd name="connsiteX1" fmla="*/ 98894 w 442881"/>
                    <a:gd name="connsiteY1" fmla="*/ 22458 h 444726"/>
                    <a:gd name="connsiteX2" fmla="*/ 292100 w 442881"/>
                    <a:gd name="connsiteY2" fmla="*/ 18562 h 444726"/>
                    <a:gd name="connsiteX3" fmla="*/ 431800 w 442881"/>
                    <a:gd name="connsiteY3" fmla="*/ 186837 h 444726"/>
                    <a:gd name="connsiteX4" fmla="*/ 403225 w 442881"/>
                    <a:gd name="connsiteY4" fmla="*/ 386862 h 444726"/>
                    <a:gd name="connsiteX5" fmla="*/ 282575 w 442881"/>
                    <a:gd name="connsiteY5" fmla="*/ 444012 h 444726"/>
                    <a:gd name="connsiteX6" fmla="*/ 149225 w 442881"/>
                    <a:gd name="connsiteY6" fmla="*/ 358287 h 444726"/>
                    <a:gd name="connsiteX7" fmla="*/ 107950 w 442881"/>
                    <a:gd name="connsiteY7" fmla="*/ 247162 h 444726"/>
                    <a:gd name="connsiteX8" fmla="*/ 177800 w 442881"/>
                    <a:gd name="connsiteY8" fmla="*/ 155087 h 444726"/>
                    <a:gd name="connsiteX9" fmla="*/ 301625 w 442881"/>
                    <a:gd name="connsiteY9" fmla="*/ 177312 h 444726"/>
                    <a:gd name="connsiteX10" fmla="*/ 317500 w 442881"/>
                    <a:gd name="connsiteY10" fmla="*/ 275737 h 444726"/>
                    <a:gd name="connsiteX11" fmla="*/ 295275 w 442881"/>
                    <a:gd name="connsiteY11" fmla="*/ 332887 h 444726"/>
                    <a:gd name="connsiteX0" fmla="*/ 0 w 443352"/>
                    <a:gd name="connsiteY0" fmla="*/ 180487 h 444726"/>
                    <a:gd name="connsiteX1" fmla="*/ 98894 w 443352"/>
                    <a:gd name="connsiteY1" fmla="*/ 22458 h 444726"/>
                    <a:gd name="connsiteX2" fmla="*/ 292100 w 443352"/>
                    <a:gd name="connsiteY2" fmla="*/ 18562 h 444726"/>
                    <a:gd name="connsiteX3" fmla="*/ 431800 w 443352"/>
                    <a:gd name="connsiteY3" fmla="*/ 186837 h 444726"/>
                    <a:gd name="connsiteX4" fmla="*/ 403225 w 443352"/>
                    <a:gd name="connsiteY4" fmla="*/ 386862 h 444726"/>
                    <a:gd name="connsiteX5" fmla="*/ 266231 w 443352"/>
                    <a:gd name="connsiteY5" fmla="*/ 444012 h 444726"/>
                    <a:gd name="connsiteX6" fmla="*/ 149225 w 443352"/>
                    <a:gd name="connsiteY6" fmla="*/ 358287 h 444726"/>
                    <a:gd name="connsiteX7" fmla="*/ 107950 w 443352"/>
                    <a:gd name="connsiteY7" fmla="*/ 247162 h 444726"/>
                    <a:gd name="connsiteX8" fmla="*/ 177800 w 443352"/>
                    <a:gd name="connsiteY8" fmla="*/ 155087 h 444726"/>
                    <a:gd name="connsiteX9" fmla="*/ 301625 w 443352"/>
                    <a:gd name="connsiteY9" fmla="*/ 177312 h 444726"/>
                    <a:gd name="connsiteX10" fmla="*/ 317500 w 443352"/>
                    <a:gd name="connsiteY10" fmla="*/ 275737 h 444726"/>
                    <a:gd name="connsiteX11" fmla="*/ 295275 w 443352"/>
                    <a:gd name="connsiteY11" fmla="*/ 332887 h 444726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07950 w 443351"/>
                    <a:gd name="connsiteY7" fmla="*/ 247162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3351" h="444261">
                      <a:moveTo>
                        <a:pt x="0" y="180487"/>
                      </a:moveTo>
                      <a:cubicBezTo>
                        <a:pt x="16933" y="106668"/>
                        <a:pt x="50211" y="49445"/>
                        <a:pt x="98894" y="22458"/>
                      </a:cubicBezTo>
                      <a:cubicBezTo>
                        <a:pt x="147577" y="-4530"/>
                        <a:pt x="236616" y="-8835"/>
                        <a:pt x="292100" y="18562"/>
                      </a:cubicBezTo>
                      <a:cubicBezTo>
                        <a:pt x="347584" y="45959"/>
                        <a:pt x="403472" y="95580"/>
                        <a:pt x="431800" y="186837"/>
                      </a:cubicBezTo>
                      <a:cubicBezTo>
                        <a:pt x="460128" y="278094"/>
                        <a:pt x="430820" y="344000"/>
                        <a:pt x="403225" y="386862"/>
                      </a:cubicBezTo>
                      <a:cubicBezTo>
                        <a:pt x="375630" y="429724"/>
                        <a:pt x="308564" y="446562"/>
                        <a:pt x="266231" y="444012"/>
                      </a:cubicBezTo>
                      <a:cubicBezTo>
                        <a:pt x="223898" y="441462"/>
                        <a:pt x="173426" y="403819"/>
                        <a:pt x="149225" y="371564"/>
                      </a:cubicBezTo>
                      <a:cubicBezTo>
                        <a:pt x="125024" y="339309"/>
                        <a:pt x="113540" y="284901"/>
                        <a:pt x="121026" y="250481"/>
                      </a:cubicBezTo>
                      <a:cubicBezTo>
                        <a:pt x="128512" y="216061"/>
                        <a:pt x="164044" y="177240"/>
                        <a:pt x="194144" y="165045"/>
                      </a:cubicBezTo>
                      <a:cubicBezTo>
                        <a:pt x="224244" y="152850"/>
                        <a:pt x="264722" y="148352"/>
                        <a:pt x="301625" y="177312"/>
                      </a:cubicBezTo>
                      <a:cubicBezTo>
                        <a:pt x="338528" y="206272"/>
                        <a:pt x="343075" y="239296"/>
                        <a:pt x="337113" y="279056"/>
                      </a:cubicBezTo>
                      <a:cubicBezTo>
                        <a:pt x="331151" y="318816"/>
                        <a:pt x="305081" y="356122"/>
                        <a:pt x="305081" y="356122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grpSp>
              <p:nvGrpSpPr>
                <p:cNvPr id="1556" name="Group 1555"/>
                <p:cNvGrpSpPr/>
                <p:nvPr/>
              </p:nvGrpSpPr>
              <p:grpSpPr>
                <a:xfrm>
                  <a:off x="3814009" y="2323103"/>
                  <a:ext cx="646439" cy="517907"/>
                  <a:chOff x="3814009" y="2323103"/>
                  <a:chExt cx="646439" cy="517907"/>
                </a:xfrm>
              </p:grpSpPr>
              <p:grpSp>
                <p:nvGrpSpPr>
                  <p:cNvPr id="1557" name="Group 1556"/>
                  <p:cNvGrpSpPr/>
                  <p:nvPr/>
                </p:nvGrpSpPr>
                <p:grpSpPr>
                  <a:xfrm rot="4500000">
                    <a:off x="3828342" y="2313652"/>
                    <a:ext cx="454837" cy="483503"/>
                    <a:chOff x="4253748" y="3006735"/>
                    <a:chExt cx="172629" cy="183509"/>
                  </a:xfrm>
                </p:grpSpPr>
                <p:sp>
                  <p:nvSpPr>
                    <p:cNvPr id="1576" name="Oval 1575"/>
                    <p:cNvSpPr/>
                    <p:nvPr/>
                  </p:nvSpPr>
                  <p:spPr>
                    <a:xfrm>
                      <a:off x="4279770" y="3166641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77" name="Oval 1576"/>
                    <p:cNvSpPr/>
                    <p:nvPr/>
                  </p:nvSpPr>
                  <p:spPr>
                    <a:xfrm>
                      <a:off x="4331960" y="300673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78" name="Oval 1577"/>
                    <p:cNvSpPr/>
                    <p:nvPr/>
                  </p:nvSpPr>
                  <p:spPr>
                    <a:xfrm>
                      <a:off x="4356366" y="30574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79" name="Oval 1578"/>
                    <p:cNvSpPr/>
                    <p:nvPr/>
                  </p:nvSpPr>
                  <p:spPr>
                    <a:xfrm>
                      <a:off x="4347465" y="308255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80" name="Oval 1579"/>
                    <p:cNvSpPr/>
                    <p:nvPr/>
                  </p:nvSpPr>
                  <p:spPr>
                    <a:xfrm>
                      <a:off x="4332001" y="305965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81" name="Oval 1580"/>
                    <p:cNvSpPr/>
                    <p:nvPr/>
                  </p:nvSpPr>
                  <p:spPr>
                    <a:xfrm>
                      <a:off x="4404541" y="313086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82" name="Oval 1581"/>
                    <p:cNvSpPr/>
                    <p:nvPr/>
                  </p:nvSpPr>
                  <p:spPr>
                    <a:xfrm>
                      <a:off x="4384637" y="311614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83" name="Oval 1582"/>
                    <p:cNvSpPr/>
                    <p:nvPr/>
                  </p:nvSpPr>
                  <p:spPr>
                    <a:xfrm>
                      <a:off x="4362091" y="3103389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84" name="Oval 1583"/>
                    <p:cNvSpPr/>
                    <p:nvPr/>
                  </p:nvSpPr>
                  <p:spPr>
                    <a:xfrm>
                      <a:off x="4351173" y="312727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85" name="Oval 1584"/>
                    <p:cNvSpPr/>
                    <p:nvPr/>
                  </p:nvSpPr>
                  <p:spPr>
                    <a:xfrm>
                      <a:off x="4371465" y="314752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86" name="Oval 1585"/>
                    <p:cNvSpPr/>
                    <p:nvPr/>
                  </p:nvSpPr>
                  <p:spPr>
                    <a:xfrm>
                      <a:off x="4320792" y="308734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87" name="Oval 1586"/>
                    <p:cNvSpPr/>
                    <p:nvPr/>
                  </p:nvSpPr>
                  <p:spPr>
                    <a:xfrm>
                      <a:off x="4306894" y="3112905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88" name="Oval 1587"/>
                    <p:cNvSpPr/>
                    <p:nvPr/>
                  </p:nvSpPr>
                  <p:spPr>
                    <a:xfrm>
                      <a:off x="4334698" y="3110510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89" name="Oval 1588"/>
                    <p:cNvSpPr/>
                    <p:nvPr/>
                  </p:nvSpPr>
                  <p:spPr>
                    <a:xfrm>
                      <a:off x="4340688" y="3151473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90" name="Oval 1589"/>
                    <p:cNvSpPr/>
                    <p:nvPr/>
                  </p:nvSpPr>
                  <p:spPr>
                    <a:xfrm>
                      <a:off x="4308153" y="3137894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91" name="Oval 1590"/>
                    <p:cNvSpPr/>
                    <p:nvPr/>
                  </p:nvSpPr>
                  <p:spPr>
                    <a:xfrm>
                      <a:off x="4281337" y="312866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92" name="Oval 1591"/>
                    <p:cNvSpPr/>
                    <p:nvPr/>
                  </p:nvSpPr>
                  <p:spPr>
                    <a:xfrm>
                      <a:off x="4340373" y="3030952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93" name="Oval 1592"/>
                    <p:cNvSpPr/>
                    <p:nvPr/>
                  </p:nvSpPr>
                  <p:spPr>
                    <a:xfrm>
                      <a:off x="4253748" y="3136256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594" name="Oval 1593"/>
                    <p:cNvSpPr/>
                    <p:nvPr/>
                  </p:nvSpPr>
                  <p:spPr>
                    <a:xfrm>
                      <a:off x="4314948" y="3168408"/>
                      <a:ext cx="21836" cy="21836"/>
                    </a:xfrm>
                    <a:prstGeom prst="ellipse">
                      <a:avLst/>
                    </a:prstGeom>
                    <a:solidFill>
                      <a:srgbClr val="FFF2A2"/>
                    </a:solidFill>
                    <a:ln w="635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  <p:sp>
                <p:nvSpPr>
                  <p:cNvPr id="1558" name="Oval 1557"/>
                  <p:cNvSpPr/>
                  <p:nvPr/>
                </p:nvSpPr>
                <p:spPr>
                  <a:xfrm rot="4500000">
                    <a:off x="4294967" y="24405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59" name="Oval 1558"/>
                  <p:cNvSpPr/>
                  <p:nvPr/>
                </p:nvSpPr>
                <p:spPr>
                  <a:xfrm rot="4500000">
                    <a:off x="4342593" y="23993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60" name="Oval 1559"/>
                  <p:cNvSpPr/>
                  <p:nvPr/>
                </p:nvSpPr>
                <p:spPr>
                  <a:xfrm rot="4500000">
                    <a:off x="4361642" y="2323103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61" name="Oval 1560"/>
                  <p:cNvSpPr/>
                  <p:nvPr/>
                </p:nvSpPr>
                <p:spPr>
                  <a:xfrm rot="4500000">
                    <a:off x="4323542" y="2513604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62" name="Oval 1561"/>
                  <p:cNvSpPr/>
                  <p:nvPr/>
                </p:nvSpPr>
                <p:spPr>
                  <a:xfrm rot="4500000">
                    <a:off x="4237816" y="255487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63" name="Oval 1562"/>
                  <p:cNvSpPr/>
                  <p:nvPr/>
                </p:nvSpPr>
                <p:spPr>
                  <a:xfrm rot="4500000">
                    <a:off x="4402915" y="2497729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64" name="Oval 1563"/>
                  <p:cNvSpPr/>
                  <p:nvPr/>
                </p:nvSpPr>
                <p:spPr>
                  <a:xfrm rot="4500000">
                    <a:off x="4377514" y="2596152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65" name="Oval 1564"/>
                  <p:cNvSpPr/>
                  <p:nvPr/>
                </p:nvSpPr>
                <p:spPr>
                  <a:xfrm rot="4500000">
                    <a:off x="4307663" y="25802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66" name="Oval 1565"/>
                  <p:cNvSpPr/>
                  <p:nvPr/>
                </p:nvSpPr>
                <p:spPr>
                  <a:xfrm rot="4500000">
                    <a:off x="4069537" y="26437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67" name="Oval 1566"/>
                  <p:cNvSpPr/>
                  <p:nvPr/>
                </p:nvSpPr>
                <p:spPr>
                  <a:xfrm rot="4500000">
                    <a:off x="4187013" y="26056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68" name="Oval 1567"/>
                  <p:cNvSpPr/>
                  <p:nvPr/>
                </p:nvSpPr>
                <p:spPr>
                  <a:xfrm rot="4500000">
                    <a:off x="4256862" y="263107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69" name="Oval 1568"/>
                  <p:cNvSpPr/>
                  <p:nvPr/>
                </p:nvSpPr>
                <p:spPr>
                  <a:xfrm rot="4500000">
                    <a:off x="4263212" y="2700925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70" name="Oval 1569"/>
                  <p:cNvSpPr/>
                  <p:nvPr/>
                </p:nvSpPr>
                <p:spPr>
                  <a:xfrm rot="4500000">
                    <a:off x="4288613" y="277395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71" name="Oval 1570"/>
                  <p:cNvSpPr/>
                  <p:nvPr/>
                </p:nvSpPr>
                <p:spPr>
                  <a:xfrm rot="4500000">
                    <a:off x="4136211" y="26533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72" name="Oval 1571"/>
                  <p:cNvSpPr/>
                  <p:nvPr/>
                </p:nvSpPr>
                <p:spPr>
                  <a:xfrm rot="4500000">
                    <a:off x="4050486" y="2735850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73" name="Oval 1572"/>
                  <p:cNvSpPr/>
                  <p:nvPr/>
                </p:nvSpPr>
                <p:spPr>
                  <a:xfrm rot="4500000">
                    <a:off x="4113985" y="2716801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74" name="Oval 1573"/>
                  <p:cNvSpPr/>
                  <p:nvPr/>
                </p:nvSpPr>
                <p:spPr>
                  <a:xfrm rot="4500000">
                    <a:off x="4196535" y="2719976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575" name="Oval 1574"/>
                  <p:cNvSpPr/>
                  <p:nvPr/>
                </p:nvSpPr>
                <p:spPr>
                  <a:xfrm rot="4500000">
                    <a:off x="4158434" y="2783477"/>
                    <a:ext cx="57533" cy="57533"/>
                  </a:xfrm>
                  <a:prstGeom prst="ellipse">
                    <a:avLst/>
                  </a:prstGeom>
                  <a:solidFill>
                    <a:srgbClr val="FFF2A2"/>
                  </a:solidFill>
                  <a:ln w="635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</p:grpSp>
          <p:sp>
            <p:nvSpPr>
              <p:cNvPr id="1542" name="Oval 1541"/>
              <p:cNvSpPr/>
              <p:nvPr/>
            </p:nvSpPr>
            <p:spPr>
              <a:xfrm rot="19025176">
                <a:off x="2384182" y="4956234"/>
                <a:ext cx="162307" cy="103628"/>
              </a:xfrm>
              <a:prstGeom prst="ellipse">
                <a:avLst/>
              </a:prstGeom>
              <a:gradFill flip="none" rotWithShape="1">
                <a:gsLst>
                  <a:gs pos="0">
                    <a:srgbClr val="ED7D31">
                      <a:lumMod val="60000"/>
                      <a:lumOff val="40000"/>
                    </a:srgbClr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543" name="Freeform 1542"/>
              <p:cNvSpPr/>
              <p:nvPr/>
            </p:nvSpPr>
            <p:spPr>
              <a:xfrm>
                <a:off x="2315837" y="4879034"/>
                <a:ext cx="432685" cy="288750"/>
              </a:xfrm>
              <a:custGeom>
                <a:avLst/>
                <a:gdLst>
                  <a:gd name="connsiteX0" fmla="*/ 1825814 w 3524710"/>
                  <a:gd name="connsiteY0" fmla="*/ 3035 h 2378551"/>
                  <a:gd name="connsiteX1" fmla="*/ 3057984 w 3524710"/>
                  <a:gd name="connsiteY1" fmla="*/ 949860 h 2378551"/>
                  <a:gd name="connsiteX2" fmla="*/ 3453576 w 3524710"/>
                  <a:gd name="connsiteY2" fmla="*/ 2175545 h 2378551"/>
                  <a:gd name="connsiteX3" fmla="*/ 1722052 w 3524710"/>
                  <a:gd name="connsiteY3" fmla="*/ 2220941 h 2378551"/>
                  <a:gd name="connsiteX4" fmla="*/ 496367 w 3524710"/>
                  <a:gd name="connsiteY4" fmla="*/ 2363613 h 2378551"/>
                  <a:gd name="connsiteX5" fmla="*/ 3499 w 3524710"/>
                  <a:gd name="connsiteY5" fmla="*/ 1818864 h 2378551"/>
                  <a:gd name="connsiteX6" fmla="*/ 710376 w 3524710"/>
                  <a:gd name="connsiteY6" fmla="*/ 690456 h 2378551"/>
                  <a:gd name="connsiteX7" fmla="*/ 1825814 w 3524710"/>
                  <a:gd name="connsiteY7" fmla="*/ 3035 h 2378551"/>
                  <a:gd name="connsiteX0" fmla="*/ 1825814 w 3532622"/>
                  <a:gd name="connsiteY0" fmla="*/ 3035 h 2378551"/>
                  <a:gd name="connsiteX1" fmla="*/ 3057984 w 3532622"/>
                  <a:gd name="connsiteY1" fmla="*/ 949860 h 2378551"/>
                  <a:gd name="connsiteX2" fmla="*/ 3453576 w 3532622"/>
                  <a:gd name="connsiteY2" fmla="*/ 2175545 h 2378551"/>
                  <a:gd name="connsiteX3" fmla="*/ 1722052 w 3532622"/>
                  <a:gd name="connsiteY3" fmla="*/ 2220941 h 2378551"/>
                  <a:gd name="connsiteX4" fmla="*/ 496367 w 3532622"/>
                  <a:gd name="connsiteY4" fmla="*/ 2363613 h 2378551"/>
                  <a:gd name="connsiteX5" fmla="*/ 3499 w 3532622"/>
                  <a:gd name="connsiteY5" fmla="*/ 1818864 h 2378551"/>
                  <a:gd name="connsiteX6" fmla="*/ 710376 w 3532622"/>
                  <a:gd name="connsiteY6" fmla="*/ 690456 h 2378551"/>
                  <a:gd name="connsiteX7" fmla="*/ 1825814 w 3532622"/>
                  <a:gd name="connsiteY7" fmla="*/ 3035 h 2378551"/>
                  <a:gd name="connsiteX0" fmla="*/ 1825814 w 3532622"/>
                  <a:gd name="connsiteY0" fmla="*/ 3035 h 2380322"/>
                  <a:gd name="connsiteX1" fmla="*/ 3057984 w 3532622"/>
                  <a:gd name="connsiteY1" fmla="*/ 949860 h 2380322"/>
                  <a:gd name="connsiteX2" fmla="*/ 3453576 w 3532622"/>
                  <a:gd name="connsiteY2" fmla="*/ 2175545 h 2380322"/>
                  <a:gd name="connsiteX3" fmla="*/ 1722052 w 3532622"/>
                  <a:gd name="connsiteY3" fmla="*/ 2220941 h 2380322"/>
                  <a:gd name="connsiteX4" fmla="*/ 496367 w 3532622"/>
                  <a:gd name="connsiteY4" fmla="*/ 2363613 h 2380322"/>
                  <a:gd name="connsiteX5" fmla="*/ 3499 w 3532622"/>
                  <a:gd name="connsiteY5" fmla="*/ 1818864 h 2380322"/>
                  <a:gd name="connsiteX6" fmla="*/ 710376 w 3532622"/>
                  <a:gd name="connsiteY6" fmla="*/ 690456 h 2380322"/>
                  <a:gd name="connsiteX7" fmla="*/ 1825814 w 3532622"/>
                  <a:gd name="connsiteY7" fmla="*/ 3035 h 2380322"/>
                  <a:gd name="connsiteX0" fmla="*/ 1825814 w 3532622"/>
                  <a:gd name="connsiteY0" fmla="*/ 3035 h 2377789"/>
                  <a:gd name="connsiteX1" fmla="*/ 3057984 w 3532622"/>
                  <a:gd name="connsiteY1" fmla="*/ 949860 h 2377789"/>
                  <a:gd name="connsiteX2" fmla="*/ 3453576 w 3532622"/>
                  <a:gd name="connsiteY2" fmla="*/ 2175545 h 2377789"/>
                  <a:gd name="connsiteX3" fmla="*/ 1722052 w 3532622"/>
                  <a:gd name="connsiteY3" fmla="*/ 2220941 h 2377789"/>
                  <a:gd name="connsiteX4" fmla="*/ 496367 w 3532622"/>
                  <a:gd name="connsiteY4" fmla="*/ 2363613 h 2377789"/>
                  <a:gd name="connsiteX5" fmla="*/ 3499 w 3532622"/>
                  <a:gd name="connsiteY5" fmla="*/ 1818864 h 2377789"/>
                  <a:gd name="connsiteX6" fmla="*/ 710376 w 3532622"/>
                  <a:gd name="connsiteY6" fmla="*/ 690456 h 2377789"/>
                  <a:gd name="connsiteX7" fmla="*/ 1825814 w 3532622"/>
                  <a:gd name="connsiteY7" fmla="*/ 3035 h 2377789"/>
                  <a:gd name="connsiteX0" fmla="*/ 1829568 w 3536376"/>
                  <a:gd name="connsiteY0" fmla="*/ 3035 h 2390839"/>
                  <a:gd name="connsiteX1" fmla="*/ 3061738 w 3536376"/>
                  <a:gd name="connsiteY1" fmla="*/ 949860 h 2390839"/>
                  <a:gd name="connsiteX2" fmla="*/ 3457330 w 3536376"/>
                  <a:gd name="connsiteY2" fmla="*/ 2175545 h 2390839"/>
                  <a:gd name="connsiteX3" fmla="*/ 1725806 w 3536376"/>
                  <a:gd name="connsiteY3" fmla="*/ 2220941 h 2390839"/>
                  <a:gd name="connsiteX4" fmla="*/ 350963 w 3536376"/>
                  <a:gd name="connsiteY4" fmla="*/ 2376583 h 2390839"/>
                  <a:gd name="connsiteX5" fmla="*/ 7253 w 3536376"/>
                  <a:gd name="connsiteY5" fmla="*/ 1818864 h 2390839"/>
                  <a:gd name="connsiteX6" fmla="*/ 714130 w 3536376"/>
                  <a:gd name="connsiteY6" fmla="*/ 690456 h 2390839"/>
                  <a:gd name="connsiteX7" fmla="*/ 1829568 w 3536376"/>
                  <a:gd name="connsiteY7" fmla="*/ 3035 h 2390839"/>
                  <a:gd name="connsiteX0" fmla="*/ 1830581 w 3537389"/>
                  <a:gd name="connsiteY0" fmla="*/ 3035 h 2383166"/>
                  <a:gd name="connsiteX1" fmla="*/ 3062751 w 3537389"/>
                  <a:gd name="connsiteY1" fmla="*/ 949860 h 2383166"/>
                  <a:gd name="connsiteX2" fmla="*/ 3458343 w 3537389"/>
                  <a:gd name="connsiteY2" fmla="*/ 2175545 h 2383166"/>
                  <a:gd name="connsiteX3" fmla="*/ 1726819 w 3537389"/>
                  <a:gd name="connsiteY3" fmla="*/ 2220941 h 2383166"/>
                  <a:gd name="connsiteX4" fmla="*/ 351976 w 3537389"/>
                  <a:gd name="connsiteY4" fmla="*/ 2376583 h 2383166"/>
                  <a:gd name="connsiteX5" fmla="*/ 8266 w 3537389"/>
                  <a:gd name="connsiteY5" fmla="*/ 1818864 h 2383166"/>
                  <a:gd name="connsiteX6" fmla="*/ 715143 w 3537389"/>
                  <a:gd name="connsiteY6" fmla="*/ 690456 h 2383166"/>
                  <a:gd name="connsiteX7" fmla="*/ 1830581 w 3537389"/>
                  <a:gd name="connsiteY7" fmla="*/ 3035 h 2383166"/>
                  <a:gd name="connsiteX0" fmla="*/ 1848292 w 3555100"/>
                  <a:gd name="connsiteY0" fmla="*/ 3022 h 2391528"/>
                  <a:gd name="connsiteX1" fmla="*/ 3080462 w 3555100"/>
                  <a:gd name="connsiteY1" fmla="*/ 949847 h 2391528"/>
                  <a:gd name="connsiteX2" fmla="*/ 3476054 w 3555100"/>
                  <a:gd name="connsiteY2" fmla="*/ 2175532 h 2391528"/>
                  <a:gd name="connsiteX3" fmla="*/ 1744530 w 3555100"/>
                  <a:gd name="connsiteY3" fmla="*/ 2220928 h 2391528"/>
                  <a:gd name="connsiteX4" fmla="*/ 369687 w 3555100"/>
                  <a:gd name="connsiteY4" fmla="*/ 2376570 h 2391528"/>
                  <a:gd name="connsiteX5" fmla="*/ 6522 w 3555100"/>
                  <a:gd name="connsiteY5" fmla="*/ 1805881 h 2391528"/>
                  <a:gd name="connsiteX6" fmla="*/ 732854 w 3555100"/>
                  <a:gd name="connsiteY6" fmla="*/ 690443 h 2391528"/>
                  <a:gd name="connsiteX7" fmla="*/ 1848292 w 3555100"/>
                  <a:gd name="connsiteY7" fmla="*/ 3022 h 2391528"/>
                  <a:gd name="connsiteX0" fmla="*/ 1848292 w 3555100"/>
                  <a:gd name="connsiteY0" fmla="*/ 3899 h 2392405"/>
                  <a:gd name="connsiteX1" fmla="*/ 3080462 w 3555100"/>
                  <a:gd name="connsiteY1" fmla="*/ 950724 h 2392405"/>
                  <a:gd name="connsiteX2" fmla="*/ 3476054 w 3555100"/>
                  <a:gd name="connsiteY2" fmla="*/ 2176409 h 2392405"/>
                  <a:gd name="connsiteX3" fmla="*/ 1744530 w 3555100"/>
                  <a:gd name="connsiteY3" fmla="*/ 2221805 h 2392405"/>
                  <a:gd name="connsiteX4" fmla="*/ 369687 w 3555100"/>
                  <a:gd name="connsiteY4" fmla="*/ 2377447 h 2392405"/>
                  <a:gd name="connsiteX5" fmla="*/ 6522 w 3555100"/>
                  <a:gd name="connsiteY5" fmla="*/ 1806758 h 2392405"/>
                  <a:gd name="connsiteX6" fmla="*/ 732854 w 3555100"/>
                  <a:gd name="connsiteY6" fmla="*/ 691320 h 2392405"/>
                  <a:gd name="connsiteX7" fmla="*/ 1848292 w 3555100"/>
                  <a:gd name="connsiteY7" fmla="*/ 3899 h 2392405"/>
                  <a:gd name="connsiteX0" fmla="*/ 1848292 w 3555100"/>
                  <a:gd name="connsiteY0" fmla="*/ 3597 h 2392103"/>
                  <a:gd name="connsiteX1" fmla="*/ 3080462 w 3555100"/>
                  <a:gd name="connsiteY1" fmla="*/ 950422 h 2392103"/>
                  <a:gd name="connsiteX2" fmla="*/ 3476054 w 3555100"/>
                  <a:gd name="connsiteY2" fmla="*/ 2176107 h 2392103"/>
                  <a:gd name="connsiteX3" fmla="*/ 1744530 w 3555100"/>
                  <a:gd name="connsiteY3" fmla="*/ 2221503 h 2392103"/>
                  <a:gd name="connsiteX4" fmla="*/ 369687 w 3555100"/>
                  <a:gd name="connsiteY4" fmla="*/ 2377145 h 2392103"/>
                  <a:gd name="connsiteX5" fmla="*/ 6522 w 3555100"/>
                  <a:gd name="connsiteY5" fmla="*/ 1806456 h 2392103"/>
                  <a:gd name="connsiteX6" fmla="*/ 745824 w 3555100"/>
                  <a:gd name="connsiteY6" fmla="*/ 671562 h 2392103"/>
                  <a:gd name="connsiteX7" fmla="*/ 1848292 w 3555100"/>
                  <a:gd name="connsiteY7" fmla="*/ 3597 h 2392103"/>
                  <a:gd name="connsiteX0" fmla="*/ 1848292 w 3555100"/>
                  <a:gd name="connsiteY0" fmla="*/ 3646 h 2390069"/>
                  <a:gd name="connsiteX1" fmla="*/ 3080462 w 3555100"/>
                  <a:gd name="connsiteY1" fmla="*/ 950471 h 2390069"/>
                  <a:gd name="connsiteX2" fmla="*/ 3476054 w 3555100"/>
                  <a:gd name="connsiteY2" fmla="*/ 2176156 h 2390069"/>
                  <a:gd name="connsiteX3" fmla="*/ 1744530 w 3555100"/>
                  <a:gd name="connsiteY3" fmla="*/ 2221552 h 2390069"/>
                  <a:gd name="connsiteX4" fmla="*/ 369687 w 3555100"/>
                  <a:gd name="connsiteY4" fmla="*/ 2377194 h 2390069"/>
                  <a:gd name="connsiteX5" fmla="*/ 6522 w 3555100"/>
                  <a:gd name="connsiteY5" fmla="*/ 1845416 h 2390069"/>
                  <a:gd name="connsiteX6" fmla="*/ 745824 w 3555100"/>
                  <a:gd name="connsiteY6" fmla="*/ 671611 h 2390069"/>
                  <a:gd name="connsiteX7" fmla="*/ 1848292 w 3555100"/>
                  <a:gd name="connsiteY7" fmla="*/ 3646 h 2390069"/>
                  <a:gd name="connsiteX0" fmla="*/ 1848292 w 3555100"/>
                  <a:gd name="connsiteY0" fmla="*/ 3646 h 2388032"/>
                  <a:gd name="connsiteX1" fmla="*/ 3080462 w 3555100"/>
                  <a:gd name="connsiteY1" fmla="*/ 950471 h 2388032"/>
                  <a:gd name="connsiteX2" fmla="*/ 3476054 w 3555100"/>
                  <a:gd name="connsiteY2" fmla="*/ 2176156 h 2388032"/>
                  <a:gd name="connsiteX3" fmla="*/ 1744530 w 3555100"/>
                  <a:gd name="connsiteY3" fmla="*/ 2221552 h 2388032"/>
                  <a:gd name="connsiteX4" fmla="*/ 369687 w 3555100"/>
                  <a:gd name="connsiteY4" fmla="*/ 2377194 h 2388032"/>
                  <a:gd name="connsiteX5" fmla="*/ 6522 w 3555100"/>
                  <a:gd name="connsiteY5" fmla="*/ 1845416 h 2388032"/>
                  <a:gd name="connsiteX6" fmla="*/ 745824 w 3555100"/>
                  <a:gd name="connsiteY6" fmla="*/ 671611 h 2388032"/>
                  <a:gd name="connsiteX7" fmla="*/ 1848292 w 3555100"/>
                  <a:gd name="connsiteY7" fmla="*/ 3646 h 2388032"/>
                  <a:gd name="connsiteX0" fmla="*/ 1848292 w 3555100"/>
                  <a:gd name="connsiteY0" fmla="*/ 3646 h 2388826"/>
                  <a:gd name="connsiteX1" fmla="*/ 3080462 w 3555100"/>
                  <a:gd name="connsiteY1" fmla="*/ 950471 h 2388826"/>
                  <a:gd name="connsiteX2" fmla="*/ 3476054 w 3555100"/>
                  <a:gd name="connsiteY2" fmla="*/ 2176156 h 2388826"/>
                  <a:gd name="connsiteX3" fmla="*/ 1744530 w 3555100"/>
                  <a:gd name="connsiteY3" fmla="*/ 2221552 h 2388826"/>
                  <a:gd name="connsiteX4" fmla="*/ 369687 w 3555100"/>
                  <a:gd name="connsiteY4" fmla="*/ 2377194 h 2388826"/>
                  <a:gd name="connsiteX5" fmla="*/ 6522 w 3555100"/>
                  <a:gd name="connsiteY5" fmla="*/ 1845416 h 2388826"/>
                  <a:gd name="connsiteX6" fmla="*/ 745824 w 3555100"/>
                  <a:gd name="connsiteY6" fmla="*/ 671611 h 2388826"/>
                  <a:gd name="connsiteX7" fmla="*/ 1848292 w 3555100"/>
                  <a:gd name="connsiteY7" fmla="*/ 3646 h 2388826"/>
                  <a:gd name="connsiteX0" fmla="*/ 1849521 w 3556329"/>
                  <a:gd name="connsiteY0" fmla="*/ 3646 h 2396258"/>
                  <a:gd name="connsiteX1" fmla="*/ 3081691 w 3556329"/>
                  <a:gd name="connsiteY1" fmla="*/ 950471 h 2396258"/>
                  <a:gd name="connsiteX2" fmla="*/ 3477283 w 3556329"/>
                  <a:gd name="connsiteY2" fmla="*/ 2176156 h 2396258"/>
                  <a:gd name="connsiteX3" fmla="*/ 1745759 w 3556329"/>
                  <a:gd name="connsiteY3" fmla="*/ 2221552 h 2396258"/>
                  <a:gd name="connsiteX4" fmla="*/ 344975 w 3556329"/>
                  <a:gd name="connsiteY4" fmla="*/ 2383680 h 2396258"/>
                  <a:gd name="connsiteX5" fmla="*/ 7751 w 3556329"/>
                  <a:gd name="connsiteY5" fmla="*/ 1845416 h 2396258"/>
                  <a:gd name="connsiteX6" fmla="*/ 747053 w 3556329"/>
                  <a:gd name="connsiteY6" fmla="*/ 671611 h 2396258"/>
                  <a:gd name="connsiteX7" fmla="*/ 1849521 w 3556329"/>
                  <a:gd name="connsiteY7" fmla="*/ 3646 h 2396258"/>
                  <a:gd name="connsiteX0" fmla="*/ 1847438 w 3554246"/>
                  <a:gd name="connsiteY0" fmla="*/ 3646 h 2389004"/>
                  <a:gd name="connsiteX1" fmla="*/ 3079608 w 3554246"/>
                  <a:gd name="connsiteY1" fmla="*/ 950471 h 2389004"/>
                  <a:gd name="connsiteX2" fmla="*/ 3475200 w 3554246"/>
                  <a:gd name="connsiteY2" fmla="*/ 2176156 h 2389004"/>
                  <a:gd name="connsiteX3" fmla="*/ 1743676 w 3554246"/>
                  <a:gd name="connsiteY3" fmla="*/ 2221552 h 2389004"/>
                  <a:gd name="connsiteX4" fmla="*/ 342892 w 3554246"/>
                  <a:gd name="connsiteY4" fmla="*/ 2383680 h 2389004"/>
                  <a:gd name="connsiteX5" fmla="*/ 5668 w 3554246"/>
                  <a:gd name="connsiteY5" fmla="*/ 1845416 h 2389004"/>
                  <a:gd name="connsiteX6" fmla="*/ 744970 w 3554246"/>
                  <a:gd name="connsiteY6" fmla="*/ 671611 h 2389004"/>
                  <a:gd name="connsiteX7" fmla="*/ 1847438 w 3554246"/>
                  <a:gd name="connsiteY7" fmla="*/ 3646 h 2389004"/>
                  <a:gd name="connsiteX0" fmla="*/ 1852607 w 3559415"/>
                  <a:gd name="connsiteY0" fmla="*/ 3646 h 2394289"/>
                  <a:gd name="connsiteX1" fmla="*/ 3084777 w 3559415"/>
                  <a:gd name="connsiteY1" fmla="*/ 950471 h 2394289"/>
                  <a:gd name="connsiteX2" fmla="*/ 3480369 w 3559415"/>
                  <a:gd name="connsiteY2" fmla="*/ 2176156 h 2394289"/>
                  <a:gd name="connsiteX3" fmla="*/ 1748845 w 3559415"/>
                  <a:gd name="connsiteY3" fmla="*/ 2221552 h 2394289"/>
                  <a:gd name="connsiteX4" fmla="*/ 348061 w 3559415"/>
                  <a:gd name="connsiteY4" fmla="*/ 2383680 h 2394289"/>
                  <a:gd name="connsiteX5" fmla="*/ 10837 w 3559415"/>
                  <a:gd name="connsiteY5" fmla="*/ 1845416 h 2394289"/>
                  <a:gd name="connsiteX6" fmla="*/ 750139 w 3559415"/>
                  <a:gd name="connsiteY6" fmla="*/ 671611 h 2394289"/>
                  <a:gd name="connsiteX7" fmla="*/ 1852607 w 3559415"/>
                  <a:gd name="connsiteY7" fmla="*/ 3646 h 2394289"/>
                  <a:gd name="connsiteX0" fmla="*/ 1846178 w 3552986"/>
                  <a:gd name="connsiteY0" fmla="*/ 3646 h 2409245"/>
                  <a:gd name="connsiteX1" fmla="*/ 3078348 w 3552986"/>
                  <a:gd name="connsiteY1" fmla="*/ 950471 h 2409245"/>
                  <a:gd name="connsiteX2" fmla="*/ 3473940 w 3552986"/>
                  <a:gd name="connsiteY2" fmla="*/ 2176156 h 2409245"/>
                  <a:gd name="connsiteX3" fmla="*/ 1742416 w 3552986"/>
                  <a:gd name="connsiteY3" fmla="*/ 2221552 h 2409245"/>
                  <a:gd name="connsiteX4" fmla="*/ 1119848 w 3552986"/>
                  <a:gd name="connsiteY4" fmla="*/ 2312345 h 2409245"/>
                  <a:gd name="connsiteX5" fmla="*/ 341632 w 3552986"/>
                  <a:gd name="connsiteY5" fmla="*/ 2383680 h 2409245"/>
                  <a:gd name="connsiteX6" fmla="*/ 4408 w 3552986"/>
                  <a:gd name="connsiteY6" fmla="*/ 1845416 h 2409245"/>
                  <a:gd name="connsiteX7" fmla="*/ 743710 w 3552986"/>
                  <a:gd name="connsiteY7" fmla="*/ 671611 h 2409245"/>
                  <a:gd name="connsiteX8" fmla="*/ 1846178 w 3552986"/>
                  <a:gd name="connsiteY8" fmla="*/ 3646 h 2409245"/>
                  <a:gd name="connsiteX0" fmla="*/ 1846077 w 3552885"/>
                  <a:gd name="connsiteY0" fmla="*/ 3646 h 2405498"/>
                  <a:gd name="connsiteX1" fmla="*/ 3078247 w 3552885"/>
                  <a:gd name="connsiteY1" fmla="*/ 950471 h 2405498"/>
                  <a:gd name="connsiteX2" fmla="*/ 3473839 w 3552885"/>
                  <a:gd name="connsiteY2" fmla="*/ 2176156 h 2405498"/>
                  <a:gd name="connsiteX3" fmla="*/ 1742315 w 3552885"/>
                  <a:gd name="connsiteY3" fmla="*/ 2221552 h 2405498"/>
                  <a:gd name="connsiteX4" fmla="*/ 1087322 w 3552885"/>
                  <a:gd name="connsiteY4" fmla="*/ 2292889 h 2405498"/>
                  <a:gd name="connsiteX5" fmla="*/ 341531 w 3552885"/>
                  <a:gd name="connsiteY5" fmla="*/ 2383680 h 2405498"/>
                  <a:gd name="connsiteX6" fmla="*/ 4307 w 3552885"/>
                  <a:gd name="connsiteY6" fmla="*/ 1845416 h 2405498"/>
                  <a:gd name="connsiteX7" fmla="*/ 743609 w 3552885"/>
                  <a:gd name="connsiteY7" fmla="*/ 671611 h 2405498"/>
                  <a:gd name="connsiteX8" fmla="*/ 1846077 w 3552885"/>
                  <a:gd name="connsiteY8" fmla="*/ 3646 h 2405498"/>
                  <a:gd name="connsiteX0" fmla="*/ 1845850 w 3552658"/>
                  <a:gd name="connsiteY0" fmla="*/ 3646 h 2398001"/>
                  <a:gd name="connsiteX1" fmla="*/ 3078020 w 3552658"/>
                  <a:gd name="connsiteY1" fmla="*/ 950471 h 2398001"/>
                  <a:gd name="connsiteX2" fmla="*/ 3473612 w 3552658"/>
                  <a:gd name="connsiteY2" fmla="*/ 2176156 h 2398001"/>
                  <a:gd name="connsiteX3" fmla="*/ 1742088 w 3552658"/>
                  <a:gd name="connsiteY3" fmla="*/ 2221552 h 2398001"/>
                  <a:gd name="connsiteX4" fmla="*/ 1009274 w 3552658"/>
                  <a:gd name="connsiteY4" fmla="*/ 2241008 h 2398001"/>
                  <a:gd name="connsiteX5" fmla="*/ 341304 w 3552658"/>
                  <a:gd name="connsiteY5" fmla="*/ 2383680 h 2398001"/>
                  <a:gd name="connsiteX6" fmla="*/ 4080 w 3552658"/>
                  <a:gd name="connsiteY6" fmla="*/ 1845416 h 2398001"/>
                  <a:gd name="connsiteX7" fmla="*/ 743382 w 3552658"/>
                  <a:gd name="connsiteY7" fmla="*/ 671611 h 2398001"/>
                  <a:gd name="connsiteX8" fmla="*/ 1845850 w 3552658"/>
                  <a:gd name="connsiteY8" fmla="*/ 3646 h 2398001"/>
                  <a:gd name="connsiteX0" fmla="*/ 1846177 w 3552985"/>
                  <a:gd name="connsiteY0" fmla="*/ 3646 h 2400455"/>
                  <a:gd name="connsiteX1" fmla="*/ 3078347 w 3552985"/>
                  <a:gd name="connsiteY1" fmla="*/ 950471 h 2400455"/>
                  <a:gd name="connsiteX2" fmla="*/ 3473939 w 3552985"/>
                  <a:gd name="connsiteY2" fmla="*/ 2176156 h 2400455"/>
                  <a:gd name="connsiteX3" fmla="*/ 1742415 w 3552985"/>
                  <a:gd name="connsiteY3" fmla="*/ 2221552 h 2400455"/>
                  <a:gd name="connsiteX4" fmla="*/ 1119848 w 3552985"/>
                  <a:gd name="connsiteY4" fmla="*/ 2260463 h 2400455"/>
                  <a:gd name="connsiteX5" fmla="*/ 341631 w 3552985"/>
                  <a:gd name="connsiteY5" fmla="*/ 2383680 h 2400455"/>
                  <a:gd name="connsiteX6" fmla="*/ 4407 w 3552985"/>
                  <a:gd name="connsiteY6" fmla="*/ 1845416 h 2400455"/>
                  <a:gd name="connsiteX7" fmla="*/ 743709 w 3552985"/>
                  <a:gd name="connsiteY7" fmla="*/ 671611 h 2400455"/>
                  <a:gd name="connsiteX8" fmla="*/ 1846177 w 3552985"/>
                  <a:gd name="connsiteY8" fmla="*/ 3646 h 2400455"/>
                  <a:gd name="connsiteX0" fmla="*/ 1846177 w 3544200"/>
                  <a:gd name="connsiteY0" fmla="*/ 3646 h 2400455"/>
                  <a:gd name="connsiteX1" fmla="*/ 3078347 w 3544200"/>
                  <a:gd name="connsiteY1" fmla="*/ 950471 h 2400455"/>
                  <a:gd name="connsiteX2" fmla="*/ 3473939 w 3544200"/>
                  <a:gd name="connsiteY2" fmla="*/ 2176156 h 2400455"/>
                  <a:gd name="connsiteX3" fmla="*/ 1755386 w 3544200"/>
                  <a:gd name="connsiteY3" fmla="*/ 2228037 h 2400455"/>
                  <a:gd name="connsiteX4" fmla="*/ 1119848 w 3544200"/>
                  <a:gd name="connsiteY4" fmla="*/ 2260463 h 2400455"/>
                  <a:gd name="connsiteX5" fmla="*/ 341631 w 3544200"/>
                  <a:gd name="connsiteY5" fmla="*/ 2383680 h 2400455"/>
                  <a:gd name="connsiteX6" fmla="*/ 4407 w 3544200"/>
                  <a:gd name="connsiteY6" fmla="*/ 1845416 h 2400455"/>
                  <a:gd name="connsiteX7" fmla="*/ 743709 w 3544200"/>
                  <a:gd name="connsiteY7" fmla="*/ 671611 h 2400455"/>
                  <a:gd name="connsiteX8" fmla="*/ 1846177 w 3544200"/>
                  <a:gd name="connsiteY8" fmla="*/ 3646 h 2400455"/>
                  <a:gd name="connsiteX0" fmla="*/ 1846177 w 3573512"/>
                  <a:gd name="connsiteY0" fmla="*/ 3646 h 2400455"/>
                  <a:gd name="connsiteX1" fmla="*/ 3078347 w 3573512"/>
                  <a:gd name="connsiteY1" fmla="*/ 950471 h 2400455"/>
                  <a:gd name="connsiteX2" fmla="*/ 3473939 w 3573512"/>
                  <a:gd name="connsiteY2" fmla="*/ 2176156 h 2400455"/>
                  <a:gd name="connsiteX3" fmla="*/ 1755386 w 3573512"/>
                  <a:gd name="connsiteY3" fmla="*/ 2228037 h 2400455"/>
                  <a:gd name="connsiteX4" fmla="*/ 1119848 w 3573512"/>
                  <a:gd name="connsiteY4" fmla="*/ 2260463 h 2400455"/>
                  <a:gd name="connsiteX5" fmla="*/ 341631 w 3573512"/>
                  <a:gd name="connsiteY5" fmla="*/ 2383680 h 2400455"/>
                  <a:gd name="connsiteX6" fmla="*/ 4407 w 3573512"/>
                  <a:gd name="connsiteY6" fmla="*/ 1845416 h 2400455"/>
                  <a:gd name="connsiteX7" fmla="*/ 743709 w 3573512"/>
                  <a:gd name="connsiteY7" fmla="*/ 671611 h 2400455"/>
                  <a:gd name="connsiteX8" fmla="*/ 1846177 w 3573512"/>
                  <a:gd name="connsiteY8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6177 w 3490433"/>
                  <a:gd name="connsiteY0" fmla="*/ 3646 h 2400455"/>
                  <a:gd name="connsiteX1" fmla="*/ 3078347 w 3490433"/>
                  <a:gd name="connsiteY1" fmla="*/ 950471 h 2400455"/>
                  <a:gd name="connsiteX2" fmla="*/ 3473939 w 3490433"/>
                  <a:gd name="connsiteY2" fmla="*/ 2176156 h 2400455"/>
                  <a:gd name="connsiteX3" fmla="*/ 2617905 w 3490433"/>
                  <a:gd name="connsiteY3" fmla="*/ 2292890 h 2400455"/>
                  <a:gd name="connsiteX4" fmla="*/ 1755386 w 3490433"/>
                  <a:gd name="connsiteY4" fmla="*/ 2228037 h 2400455"/>
                  <a:gd name="connsiteX5" fmla="*/ 1119848 w 3490433"/>
                  <a:gd name="connsiteY5" fmla="*/ 2260463 h 2400455"/>
                  <a:gd name="connsiteX6" fmla="*/ 341631 w 3490433"/>
                  <a:gd name="connsiteY6" fmla="*/ 2383680 h 2400455"/>
                  <a:gd name="connsiteX7" fmla="*/ 4407 w 3490433"/>
                  <a:gd name="connsiteY7" fmla="*/ 1845416 h 2400455"/>
                  <a:gd name="connsiteX8" fmla="*/ 743709 w 3490433"/>
                  <a:gd name="connsiteY8" fmla="*/ 671611 h 2400455"/>
                  <a:gd name="connsiteX9" fmla="*/ 1846177 w 3490433"/>
                  <a:gd name="connsiteY9" fmla="*/ 3646 h 2400455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491693"/>
                  <a:gd name="connsiteY0" fmla="*/ 3646 h 2402767"/>
                  <a:gd name="connsiteX1" fmla="*/ 3079607 w 3491693"/>
                  <a:gd name="connsiteY1" fmla="*/ 950471 h 2402767"/>
                  <a:gd name="connsiteX2" fmla="*/ 3475199 w 3491693"/>
                  <a:gd name="connsiteY2" fmla="*/ 2176156 h 2402767"/>
                  <a:gd name="connsiteX3" fmla="*/ 2619165 w 3491693"/>
                  <a:gd name="connsiteY3" fmla="*/ 2292890 h 2402767"/>
                  <a:gd name="connsiteX4" fmla="*/ 1756646 w 3491693"/>
                  <a:gd name="connsiteY4" fmla="*/ 2228037 h 2402767"/>
                  <a:gd name="connsiteX5" fmla="*/ 1121108 w 3491693"/>
                  <a:gd name="connsiteY5" fmla="*/ 2260463 h 2402767"/>
                  <a:gd name="connsiteX6" fmla="*/ 342891 w 3491693"/>
                  <a:gd name="connsiteY6" fmla="*/ 2383680 h 2402767"/>
                  <a:gd name="connsiteX7" fmla="*/ 5667 w 3491693"/>
                  <a:gd name="connsiteY7" fmla="*/ 1845416 h 2402767"/>
                  <a:gd name="connsiteX8" fmla="*/ 744969 w 3491693"/>
                  <a:gd name="connsiteY8" fmla="*/ 671611 h 2402767"/>
                  <a:gd name="connsiteX9" fmla="*/ 1847437 w 3491693"/>
                  <a:gd name="connsiteY9" fmla="*/ 3646 h 2402767"/>
                  <a:gd name="connsiteX0" fmla="*/ 1847437 w 3527663"/>
                  <a:gd name="connsiteY0" fmla="*/ 3646 h 2402767"/>
                  <a:gd name="connsiteX1" fmla="*/ 3079607 w 3527663"/>
                  <a:gd name="connsiteY1" fmla="*/ 950471 h 2402767"/>
                  <a:gd name="connsiteX2" fmla="*/ 3475199 w 3527663"/>
                  <a:gd name="connsiteY2" fmla="*/ 2176156 h 2402767"/>
                  <a:gd name="connsiteX3" fmla="*/ 2619165 w 3527663"/>
                  <a:gd name="connsiteY3" fmla="*/ 2292890 h 2402767"/>
                  <a:gd name="connsiteX4" fmla="*/ 1756646 w 3527663"/>
                  <a:gd name="connsiteY4" fmla="*/ 2228037 h 2402767"/>
                  <a:gd name="connsiteX5" fmla="*/ 1121108 w 3527663"/>
                  <a:gd name="connsiteY5" fmla="*/ 2260463 h 2402767"/>
                  <a:gd name="connsiteX6" fmla="*/ 342891 w 3527663"/>
                  <a:gd name="connsiteY6" fmla="*/ 2383680 h 2402767"/>
                  <a:gd name="connsiteX7" fmla="*/ 5667 w 3527663"/>
                  <a:gd name="connsiteY7" fmla="*/ 1845416 h 2402767"/>
                  <a:gd name="connsiteX8" fmla="*/ 744969 w 3527663"/>
                  <a:gd name="connsiteY8" fmla="*/ 671611 h 2402767"/>
                  <a:gd name="connsiteX9" fmla="*/ 1847437 w 3527663"/>
                  <a:gd name="connsiteY9" fmla="*/ 3646 h 2402767"/>
                  <a:gd name="connsiteX0" fmla="*/ 1847437 w 3527663"/>
                  <a:gd name="connsiteY0" fmla="*/ 3198 h 2402319"/>
                  <a:gd name="connsiteX1" fmla="*/ 3079607 w 3527663"/>
                  <a:gd name="connsiteY1" fmla="*/ 930568 h 2402319"/>
                  <a:gd name="connsiteX2" fmla="*/ 3475199 w 3527663"/>
                  <a:gd name="connsiteY2" fmla="*/ 2175708 h 2402319"/>
                  <a:gd name="connsiteX3" fmla="*/ 2619165 w 3527663"/>
                  <a:gd name="connsiteY3" fmla="*/ 2292442 h 2402319"/>
                  <a:gd name="connsiteX4" fmla="*/ 1756646 w 3527663"/>
                  <a:gd name="connsiteY4" fmla="*/ 2227589 h 2402319"/>
                  <a:gd name="connsiteX5" fmla="*/ 1121108 w 3527663"/>
                  <a:gd name="connsiteY5" fmla="*/ 2260015 h 2402319"/>
                  <a:gd name="connsiteX6" fmla="*/ 342891 w 3527663"/>
                  <a:gd name="connsiteY6" fmla="*/ 2383232 h 2402319"/>
                  <a:gd name="connsiteX7" fmla="*/ 5667 w 3527663"/>
                  <a:gd name="connsiteY7" fmla="*/ 1844968 h 2402319"/>
                  <a:gd name="connsiteX8" fmla="*/ 744969 w 3527663"/>
                  <a:gd name="connsiteY8" fmla="*/ 671163 h 2402319"/>
                  <a:gd name="connsiteX9" fmla="*/ 1847437 w 3527663"/>
                  <a:gd name="connsiteY9" fmla="*/ 3198 h 2402319"/>
                  <a:gd name="connsiteX0" fmla="*/ 1847437 w 3539181"/>
                  <a:gd name="connsiteY0" fmla="*/ 3198 h 2402319"/>
                  <a:gd name="connsiteX1" fmla="*/ 3079607 w 3539181"/>
                  <a:gd name="connsiteY1" fmla="*/ 930568 h 2402319"/>
                  <a:gd name="connsiteX2" fmla="*/ 3475199 w 3539181"/>
                  <a:gd name="connsiteY2" fmla="*/ 2175708 h 2402319"/>
                  <a:gd name="connsiteX3" fmla="*/ 2619165 w 3539181"/>
                  <a:gd name="connsiteY3" fmla="*/ 2292442 h 2402319"/>
                  <a:gd name="connsiteX4" fmla="*/ 1756646 w 3539181"/>
                  <a:gd name="connsiteY4" fmla="*/ 2227589 h 2402319"/>
                  <a:gd name="connsiteX5" fmla="*/ 1121108 w 3539181"/>
                  <a:gd name="connsiteY5" fmla="*/ 2260015 h 2402319"/>
                  <a:gd name="connsiteX6" fmla="*/ 342891 w 3539181"/>
                  <a:gd name="connsiteY6" fmla="*/ 2383232 h 2402319"/>
                  <a:gd name="connsiteX7" fmla="*/ 5667 w 3539181"/>
                  <a:gd name="connsiteY7" fmla="*/ 1844968 h 2402319"/>
                  <a:gd name="connsiteX8" fmla="*/ 744969 w 3539181"/>
                  <a:gd name="connsiteY8" fmla="*/ 671163 h 2402319"/>
                  <a:gd name="connsiteX9" fmla="*/ 1847437 w 3539181"/>
                  <a:gd name="connsiteY9" fmla="*/ 3198 h 2402319"/>
                  <a:gd name="connsiteX0" fmla="*/ 1847437 w 3519047"/>
                  <a:gd name="connsiteY0" fmla="*/ 2373 h 2401494"/>
                  <a:gd name="connsiteX1" fmla="*/ 3053667 w 3519047"/>
                  <a:gd name="connsiteY1" fmla="*/ 890832 h 2401494"/>
                  <a:gd name="connsiteX2" fmla="*/ 3475199 w 3519047"/>
                  <a:gd name="connsiteY2" fmla="*/ 2174883 h 2401494"/>
                  <a:gd name="connsiteX3" fmla="*/ 2619165 w 3519047"/>
                  <a:gd name="connsiteY3" fmla="*/ 2291617 h 2401494"/>
                  <a:gd name="connsiteX4" fmla="*/ 1756646 w 3519047"/>
                  <a:gd name="connsiteY4" fmla="*/ 2226764 h 2401494"/>
                  <a:gd name="connsiteX5" fmla="*/ 1121108 w 3519047"/>
                  <a:gd name="connsiteY5" fmla="*/ 2259190 h 2401494"/>
                  <a:gd name="connsiteX6" fmla="*/ 342891 w 3519047"/>
                  <a:gd name="connsiteY6" fmla="*/ 2382407 h 2401494"/>
                  <a:gd name="connsiteX7" fmla="*/ 5667 w 3519047"/>
                  <a:gd name="connsiteY7" fmla="*/ 1844143 h 2401494"/>
                  <a:gd name="connsiteX8" fmla="*/ 744969 w 3519047"/>
                  <a:gd name="connsiteY8" fmla="*/ 670338 h 2401494"/>
                  <a:gd name="connsiteX9" fmla="*/ 1847437 w 3519047"/>
                  <a:gd name="connsiteY9" fmla="*/ 2373 h 2401494"/>
                  <a:gd name="connsiteX0" fmla="*/ 1847437 w 3539250"/>
                  <a:gd name="connsiteY0" fmla="*/ 2373 h 2401494"/>
                  <a:gd name="connsiteX1" fmla="*/ 3053667 w 3539250"/>
                  <a:gd name="connsiteY1" fmla="*/ 890832 h 2401494"/>
                  <a:gd name="connsiteX2" fmla="*/ 3475199 w 3539250"/>
                  <a:gd name="connsiteY2" fmla="*/ 2174883 h 2401494"/>
                  <a:gd name="connsiteX3" fmla="*/ 2619165 w 3539250"/>
                  <a:gd name="connsiteY3" fmla="*/ 2291617 h 2401494"/>
                  <a:gd name="connsiteX4" fmla="*/ 1756646 w 3539250"/>
                  <a:gd name="connsiteY4" fmla="*/ 2226764 h 2401494"/>
                  <a:gd name="connsiteX5" fmla="*/ 1121108 w 3539250"/>
                  <a:gd name="connsiteY5" fmla="*/ 2259190 h 2401494"/>
                  <a:gd name="connsiteX6" fmla="*/ 342891 w 3539250"/>
                  <a:gd name="connsiteY6" fmla="*/ 2382407 h 2401494"/>
                  <a:gd name="connsiteX7" fmla="*/ 5667 w 3539250"/>
                  <a:gd name="connsiteY7" fmla="*/ 1844143 h 2401494"/>
                  <a:gd name="connsiteX8" fmla="*/ 744969 w 3539250"/>
                  <a:gd name="connsiteY8" fmla="*/ 670338 h 2401494"/>
                  <a:gd name="connsiteX9" fmla="*/ 1847437 w 3539250"/>
                  <a:gd name="connsiteY9" fmla="*/ 2373 h 2401494"/>
                  <a:gd name="connsiteX0" fmla="*/ 1847437 w 3556325"/>
                  <a:gd name="connsiteY0" fmla="*/ 2373 h 2401494"/>
                  <a:gd name="connsiteX1" fmla="*/ 3053667 w 3556325"/>
                  <a:gd name="connsiteY1" fmla="*/ 890832 h 2401494"/>
                  <a:gd name="connsiteX2" fmla="*/ 3475199 w 3556325"/>
                  <a:gd name="connsiteY2" fmla="*/ 2174883 h 2401494"/>
                  <a:gd name="connsiteX3" fmla="*/ 2619165 w 3556325"/>
                  <a:gd name="connsiteY3" fmla="*/ 2291617 h 2401494"/>
                  <a:gd name="connsiteX4" fmla="*/ 1756646 w 3556325"/>
                  <a:gd name="connsiteY4" fmla="*/ 2226764 h 2401494"/>
                  <a:gd name="connsiteX5" fmla="*/ 1121108 w 3556325"/>
                  <a:gd name="connsiteY5" fmla="*/ 2259190 h 2401494"/>
                  <a:gd name="connsiteX6" fmla="*/ 342891 w 3556325"/>
                  <a:gd name="connsiteY6" fmla="*/ 2382407 h 2401494"/>
                  <a:gd name="connsiteX7" fmla="*/ 5667 w 3556325"/>
                  <a:gd name="connsiteY7" fmla="*/ 1844143 h 2401494"/>
                  <a:gd name="connsiteX8" fmla="*/ 744969 w 3556325"/>
                  <a:gd name="connsiteY8" fmla="*/ 670338 h 2401494"/>
                  <a:gd name="connsiteX9" fmla="*/ 1847437 w 3556325"/>
                  <a:gd name="connsiteY9" fmla="*/ 2373 h 2401494"/>
                  <a:gd name="connsiteX0" fmla="*/ 1847437 w 3539723"/>
                  <a:gd name="connsiteY0" fmla="*/ 2373 h 2401494"/>
                  <a:gd name="connsiteX1" fmla="*/ 3053667 w 3539723"/>
                  <a:gd name="connsiteY1" fmla="*/ 890832 h 2401494"/>
                  <a:gd name="connsiteX2" fmla="*/ 3475199 w 3539723"/>
                  <a:gd name="connsiteY2" fmla="*/ 2174883 h 2401494"/>
                  <a:gd name="connsiteX3" fmla="*/ 2612680 w 3539723"/>
                  <a:gd name="connsiteY3" fmla="*/ 2272162 h 2401494"/>
                  <a:gd name="connsiteX4" fmla="*/ 1756646 w 3539723"/>
                  <a:gd name="connsiteY4" fmla="*/ 2226764 h 2401494"/>
                  <a:gd name="connsiteX5" fmla="*/ 1121108 w 3539723"/>
                  <a:gd name="connsiteY5" fmla="*/ 2259190 h 2401494"/>
                  <a:gd name="connsiteX6" fmla="*/ 342891 w 3539723"/>
                  <a:gd name="connsiteY6" fmla="*/ 2382407 h 2401494"/>
                  <a:gd name="connsiteX7" fmla="*/ 5667 w 3539723"/>
                  <a:gd name="connsiteY7" fmla="*/ 1844143 h 2401494"/>
                  <a:gd name="connsiteX8" fmla="*/ 744969 w 3539723"/>
                  <a:gd name="connsiteY8" fmla="*/ 670338 h 2401494"/>
                  <a:gd name="connsiteX9" fmla="*/ 1847437 w 3539723"/>
                  <a:gd name="connsiteY9" fmla="*/ 2373 h 2401494"/>
                  <a:gd name="connsiteX0" fmla="*/ 1847437 w 3553951"/>
                  <a:gd name="connsiteY0" fmla="*/ 2373 h 2401494"/>
                  <a:gd name="connsiteX1" fmla="*/ 3053667 w 3553951"/>
                  <a:gd name="connsiteY1" fmla="*/ 890832 h 2401494"/>
                  <a:gd name="connsiteX2" fmla="*/ 3475199 w 3553951"/>
                  <a:gd name="connsiteY2" fmla="*/ 2174883 h 2401494"/>
                  <a:gd name="connsiteX3" fmla="*/ 2612680 w 3553951"/>
                  <a:gd name="connsiteY3" fmla="*/ 2272162 h 2401494"/>
                  <a:gd name="connsiteX4" fmla="*/ 1756646 w 3553951"/>
                  <a:gd name="connsiteY4" fmla="*/ 2226764 h 2401494"/>
                  <a:gd name="connsiteX5" fmla="*/ 1121108 w 3553951"/>
                  <a:gd name="connsiteY5" fmla="*/ 2259190 h 2401494"/>
                  <a:gd name="connsiteX6" fmla="*/ 342891 w 3553951"/>
                  <a:gd name="connsiteY6" fmla="*/ 2382407 h 2401494"/>
                  <a:gd name="connsiteX7" fmla="*/ 5667 w 3553951"/>
                  <a:gd name="connsiteY7" fmla="*/ 1844143 h 2401494"/>
                  <a:gd name="connsiteX8" fmla="*/ 744969 w 3553951"/>
                  <a:gd name="connsiteY8" fmla="*/ 670338 h 2401494"/>
                  <a:gd name="connsiteX9" fmla="*/ 1847437 w 3553951"/>
                  <a:gd name="connsiteY9" fmla="*/ 2373 h 2401494"/>
                  <a:gd name="connsiteX0" fmla="*/ 1847437 w 3493545"/>
                  <a:gd name="connsiteY0" fmla="*/ 2373 h 2401494"/>
                  <a:gd name="connsiteX1" fmla="*/ 3053667 w 3493545"/>
                  <a:gd name="connsiteY1" fmla="*/ 890832 h 2401494"/>
                  <a:gd name="connsiteX2" fmla="*/ 3468714 w 3493545"/>
                  <a:gd name="connsiteY2" fmla="*/ 2200824 h 2401494"/>
                  <a:gd name="connsiteX3" fmla="*/ 2612680 w 3493545"/>
                  <a:gd name="connsiteY3" fmla="*/ 2272162 h 2401494"/>
                  <a:gd name="connsiteX4" fmla="*/ 1756646 w 3493545"/>
                  <a:gd name="connsiteY4" fmla="*/ 2226764 h 2401494"/>
                  <a:gd name="connsiteX5" fmla="*/ 1121108 w 3493545"/>
                  <a:gd name="connsiteY5" fmla="*/ 2259190 h 2401494"/>
                  <a:gd name="connsiteX6" fmla="*/ 342891 w 3493545"/>
                  <a:gd name="connsiteY6" fmla="*/ 2382407 h 2401494"/>
                  <a:gd name="connsiteX7" fmla="*/ 5667 w 3493545"/>
                  <a:gd name="connsiteY7" fmla="*/ 1844143 h 2401494"/>
                  <a:gd name="connsiteX8" fmla="*/ 744969 w 3493545"/>
                  <a:gd name="connsiteY8" fmla="*/ 670338 h 2401494"/>
                  <a:gd name="connsiteX9" fmla="*/ 1847437 w 3493545"/>
                  <a:gd name="connsiteY9" fmla="*/ 2373 h 2401494"/>
                  <a:gd name="connsiteX0" fmla="*/ 1847437 w 3512177"/>
                  <a:gd name="connsiteY0" fmla="*/ 2373 h 2401494"/>
                  <a:gd name="connsiteX1" fmla="*/ 3053667 w 3512177"/>
                  <a:gd name="connsiteY1" fmla="*/ 890832 h 2401494"/>
                  <a:gd name="connsiteX2" fmla="*/ 3468714 w 3512177"/>
                  <a:gd name="connsiteY2" fmla="*/ 2200824 h 2401494"/>
                  <a:gd name="connsiteX3" fmla="*/ 2612680 w 3512177"/>
                  <a:gd name="connsiteY3" fmla="*/ 2272162 h 2401494"/>
                  <a:gd name="connsiteX4" fmla="*/ 1756646 w 3512177"/>
                  <a:gd name="connsiteY4" fmla="*/ 2226764 h 2401494"/>
                  <a:gd name="connsiteX5" fmla="*/ 1121108 w 3512177"/>
                  <a:gd name="connsiteY5" fmla="*/ 2259190 h 2401494"/>
                  <a:gd name="connsiteX6" fmla="*/ 342891 w 3512177"/>
                  <a:gd name="connsiteY6" fmla="*/ 2382407 h 2401494"/>
                  <a:gd name="connsiteX7" fmla="*/ 5667 w 3512177"/>
                  <a:gd name="connsiteY7" fmla="*/ 1844143 h 2401494"/>
                  <a:gd name="connsiteX8" fmla="*/ 744969 w 3512177"/>
                  <a:gd name="connsiteY8" fmla="*/ 670338 h 2401494"/>
                  <a:gd name="connsiteX9" fmla="*/ 1847437 w 3512177"/>
                  <a:gd name="connsiteY9" fmla="*/ 2373 h 2401494"/>
                  <a:gd name="connsiteX0" fmla="*/ 1847437 w 3545142"/>
                  <a:gd name="connsiteY0" fmla="*/ 2373 h 2401494"/>
                  <a:gd name="connsiteX1" fmla="*/ 3053667 w 3545142"/>
                  <a:gd name="connsiteY1" fmla="*/ 890832 h 2401494"/>
                  <a:gd name="connsiteX2" fmla="*/ 3468714 w 3545142"/>
                  <a:gd name="connsiteY2" fmla="*/ 2200824 h 2401494"/>
                  <a:gd name="connsiteX3" fmla="*/ 2612680 w 3545142"/>
                  <a:gd name="connsiteY3" fmla="*/ 2272162 h 2401494"/>
                  <a:gd name="connsiteX4" fmla="*/ 1756646 w 3545142"/>
                  <a:gd name="connsiteY4" fmla="*/ 2226764 h 2401494"/>
                  <a:gd name="connsiteX5" fmla="*/ 1121108 w 3545142"/>
                  <a:gd name="connsiteY5" fmla="*/ 2259190 h 2401494"/>
                  <a:gd name="connsiteX6" fmla="*/ 342891 w 3545142"/>
                  <a:gd name="connsiteY6" fmla="*/ 2382407 h 2401494"/>
                  <a:gd name="connsiteX7" fmla="*/ 5667 w 3545142"/>
                  <a:gd name="connsiteY7" fmla="*/ 1844143 h 2401494"/>
                  <a:gd name="connsiteX8" fmla="*/ 744969 w 3545142"/>
                  <a:gd name="connsiteY8" fmla="*/ 670338 h 2401494"/>
                  <a:gd name="connsiteX9" fmla="*/ 1847437 w 3545142"/>
                  <a:gd name="connsiteY9" fmla="*/ 2373 h 2401494"/>
                  <a:gd name="connsiteX0" fmla="*/ 1847437 w 3545142"/>
                  <a:gd name="connsiteY0" fmla="*/ 2373 h 2401000"/>
                  <a:gd name="connsiteX1" fmla="*/ 3053667 w 3545142"/>
                  <a:gd name="connsiteY1" fmla="*/ 890832 h 2401000"/>
                  <a:gd name="connsiteX2" fmla="*/ 3468714 w 3545142"/>
                  <a:gd name="connsiteY2" fmla="*/ 2200824 h 2401000"/>
                  <a:gd name="connsiteX3" fmla="*/ 2612680 w 3545142"/>
                  <a:gd name="connsiteY3" fmla="*/ 2272162 h 2401000"/>
                  <a:gd name="connsiteX4" fmla="*/ 1756646 w 3545142"/>
                  <a:gd name="connsiteY4" fmla="*/ 2226764 h 2401000"/>
                  <a:gd name="connsiteX5" fmla="*/ 1121108 w 3545142"/>
                  <a:gd name="connsiteY5" fmla="*/ 2259190 h 2401000"/>
                  <a:gd name="connsiteX6" fmla="*/ 342891 w 3545142"/>
                  <a:gd name="connsiteY6" fmla="*/ 2382407 h 2401000"/>
                  <a:gd name="connsiteX7" fmla="*/ 5667 w 3545142"/>
                  <a:gd name="connsiteY7" fmla="*/ 1844143 h 2401000"/>
                  <a:gd name="connsiteX8" fmla="*/ 744969 w 3545142"/>
                  <a:gd name="connsiteY8" fmla="*/ 670338 h 2401000"/>
                  <a:gd name="connsiteX9" fmla="*/ 1847437 w 3545142"/>
                  <a:gd name="connsiteY9" fmla="*/ 2373 h 2401000"/>
                  <a:gd name="connsiteX0" fmla="*/ 1848982 w 3546687"/>
                  <a:gd name="connsiteY0" fmla="*/ 2373 h 2401000"/>
                  <a:gd name="connsiteX1" fmla="*/ 3055212 w 3546687"/>
                  <a:gd name="connsiteY1" fmla="*/ 890832 h 2401000"/>
                  <a:gd name="connsiteX2" fmla="*/ 3470259 w 3546687"/>
                  <a:gd name="connsiteY2" fmla="*/ 2200824 h 2401000"/>
                  <a:gd name="connsiteX3" fmla="*/ 2614225 w 3546687"/>
                  <a:gd name="connsiteY3" fmla="*/ 2272162 h 2401000"/>
                  <a:gd name="connsiteX4" fmla="*/ 1758191 w 3546687"/>
                  <a:gd name="connsiteY4" fmla="*/ 2226764 h 2401000"/>
                  <a:gd name="connsiteX5" fmla="*/ 1122653 w 3546687"/>
                  <a:gd name="connsiteY5" fmla="*/ 2259190 h 2401000"/>
                  <a:gd name="connsiteX6" fmla="*/ 305525 w 3546687"/>
                  <a:gd name="connsiteY6" fmla="*/ 2382407 h 2401000"/>
                  <a:gd name="connsiteX7" fmla="*/ 7212 w 3546687"/>
                  <a:gd name="connsiteY7" fmla="*/ 1844143 h 2401000"/>
                  <a:gd name="connsiteX8" fmla="*/ 746514 w 3546687"/>
                  <a:gd name="connsiteY8" fmla="*/ 670338 h 2401000"/>
                  <a:gd name="connsiteX9" fmla="*/ 1848982 w 3546687"/>
                  <a:gd name="connsiteY9" fmla="*/ 2373 h 2401000"/>
                  <a:gd name="connsiteX0" fmla="*/ 1848158 w 3545863"/>
                  <a:gd name="connsiteY0" fmla="*/ 2373 h 2392321"/>
                  <a:gd name="connsiteX1" fmla="*/ 3054388 w 3545863"/>
                  <a:gd name="connsiteY1" fmla="*/ 890832 h 2392321"/>
                  <a:gd name="connsiteX2" fmla="*/ 3469435 w 3545863"/>
                  <a:gd name="connsiteY2" fmla="*/ 2200824 h 2392321"/>
                  <a:gd name="connsiteX3" fmla="*/ 2613401 w 3545863"/>
                  <a:gd name="connsiteY3" fmla="*/ 2272162 h 2392321"/>
                  <a:gd name="connsiteX4" fmla="*/ 1757367 w 3545863"/>
                  <a:gd name="connsiteY4" fmla="*/ 2226764 h 2392321"/>
                  <a:gd name="connsiteX5" fmla="*/ 1121829 w 3545863"/>
                  <a:gd name="connsiteY5" fmla="*/ 2259190 h 2392321"/>
                  <a:gd name="connsiteX6" fmla="*/ 304701 w 3545863"/>
                  <a:gd name="connsiteY6" fmla="*/ 2382407 h 2392321"/>
                  <a:gd name="connsiteX7" fmla="*/ 6388 w 3545863"/>
                  <a:gd name="connsiteY7" fmla="*/ 1844143 h 2392321"/>
                  <a:gd name="connsiteX8" fmla="*/ 745690 w 3545863"/>
                  <a:gd name="connsiteY8" fmla="*/ 670338 h 2392321"/>
                  <a:gd name="connsiteX9" fmla="*/ 1848158 w 3545863"/>
                  <a:gd name="connsiteY9" fmla="*/ 2373 h 2392321"/>
                  <a:gd name="connsiteX0" fmla="*/ 1848687 w 3546392"/>
                  <a:gd name="connsiteY0" fmla="*/ 2373 h 2388544"/>
                  <a:gd name="connsiteX1" fmla="*/ 3054917 w 3546392"/>
                  <a:gd name="connsiteY1" fmla="*/ 890832 h 2388544"/>
                  <a:gd name="connsiteX2" fmla="*/ 3469964 w 3546392"/>
                  <a:gd name="connsiteY2" fmla="*/ 2200824 h 2388544"/>
                  <a:gd name="connsiteX3" fmla="*/ 2613930 w 3546392"/>
                  <a:gd name="connsiteY3" fmla="*/ 2272162 h 2388544"/>
                  <a:gd name="connsiteX4" fmla="*/ 1757896 w 3546392"/>
                  <a:gd name="connsiteY4" fmla="*/ 2226764 h 2388544"/>
                  <a:gd name="connsiteX5" fmla="*/ 1122358 w 3546392"/>
                  <a:gd name="connsiteY5" fmla="*/ 2259190 h 2388544"/>
                  <a:gd name="connsiteX6" fmla="*/ 305230 w 3546392"/>
                  <a:gd name="connsiteY6" fmla="*/ 2382407 h 2388544"/>
                  <a:gd name="connsiteX7" fmla="*/ 6917 w 3546392"/>
                  <a:gd name="connsiteY7" fmla="*/ 1844143 h 2388544"/>
                  <a:gd name="connsiteX8" fmla="*/ 746219 w 3546392"/>
                  <a:gd name="connsiteY8" fmla="*/ 670338 h 2388544"/>
                  <a:gd name="connsiteX9" fmla="*/ 1848687 w 3546392"/>
                  <a:gd name="connsiteY9" fmla="*/ 2373 h 2388544"/>
                  <a:gd name="connsiteX0" fmla="*/ 1848687 w 3503839"/>
                  <a:gd name="connsiteY0" fmla="*/ 2772 h 2388943"/>
                  <a:gd name="connsiteX1" fmla="*/ 3035462 w 3503839"/>
                  <a:gd name="connsiteY1" fmla="*/ 910686 h 2388943"/>
                  <a:gd name="connsiteX2" fmla="*/ 3469964 w 3503839"/>
                  <a:gd name="connsiteY2" fmla="*/ 2201223 h 2388943"/>
                  <a:gd name="connsiteX3" fmla="*/ 2613930 w 3503839"/>
                  <a:gd name="connsiteY3" fmla="*/ 2272561 h 2388943"/>
                  <a:gd name="connsiteX4" fmla="*/ 1757896 w 3503839"/>
                  <a:gd name="connsiteY4" fmla="*/ 2227163 h 2388943"/>
                  <a:gd name="connsiteX5" fmla="*/ 1122358 w 3503839"/>
                  <a:gd name="connsiteY5" fmla="*/ 2259589 h 2388943"/>
                  <a:gd name="connsiteX6" fmla="*/ 305230 w 3503839"/>
                  <a:gd name="connsiteY6" fmla="*/ 2382806 h 2388943"/>
                  <a:gd name="connsiteX7" fmla="*/ 6917 w 3503839"/>
                  <a:gd name="connsiteY7" fmla="*/ 1844542 h 2388943"/>
                  <a:gd name="connsiteX8" fmla="*/ 746219 w 3503839"/>
                  <a:gd name="connsiteY8" fmla="*/ 670737 h 2388943"/>
                  <a:gd name="connsiteX9" fmla="*/ 1848687 w 3503839"/>
                  <a:gd name="connsiteY9" fmla="*/ 2772 h 2388943"/>
                  <a:gd name="connsiteX0" fmla="*/ 1848687 w 3527038"/>
                  <a:gd name="connsiteY0" fmla="*/ 2772 h 2388943"/>
                  <a:gd name="connsiteX1" fmla="*/ 3035462 w 3527038"/>
                  <a:gd name="connsiteY1" fmla="*/ 910686 h 2388943"/>
                  <a:gd name="connsiteX2" fmla="*/ 3469964 w 3527038"/>
                  <a:gd name="connsiteY2" fmla="*/ 2201223 h 2388943"/>
                  <a:gd name="connsiteX3" fmla="*/ 2613930 w 3527038"/>
                  <a:gd name="connsiteY3" fmla="*/ 2272561 h 2388943"/>
                  <a:gd name="connsiteX4" fmla="*/ 1757896 w 3527038"/>
                  <a:gd name="connsiteY4" fmla="*/ 2227163 h 2388943"/>
                  <a:gd name="connsiteX5" fmla="*/ 1122358 w 3527038"/>
                  <a:gd name="connsiteY5" fmla="*/ 2259589 h 2388943"/>
                  <a:gd name="connsiteX6" fmla="*/ 305230 w 3527038"/>
                  <a:gd name="connsiteY6" fmla="*/ 2382806 h 2388943"/>
                  <a:gd name="connsiteX7" fmla="*/ 6917 w 3527038"/>
                  <a:gd name="connsiteY7" fmla="*/ 1844542 h 2388943"/>
                  <a:gd name="connsiteX8" fmla="*/ 746219 w 3527038"/>
                  <a:gd name="connsiteY8" fmla="*/ 670737 h 2388943"/>
                  <a:gd name="connsiteX9" fmla="*/ 1848687 w 3527038"/>
                  <a:gd name="connsiteY9" fmla="*/ 2772 h 2388943"/>
                  <a:gd name="connsiteX0" fmla="*/ 1848687 w 3525416"/>
                  <a:gd name="connsiteY0" fmla="*/ 2772 h 2388943"/>
                  <a:gd name="connsiteX1" fmla="*/ 3035462 w 3525416"/>
                  <a:gd name="connsiteY1" fmla="*/ 910686 h 2388943"/>
                  <a:gd name="connsiteX2" fmla="*/ 3469964 w 3525416"/>
                  <a:gd name="connsiteY2" fmla="*/ 2201223 h 2388943"/>
                  <a:gd name="connsiteX3" fmla="*/ 2613930 w 3525416"/>
                  <a:gd name="connsiteY3" fmla="*/ 2272561 h 2388943"/>
                  <a:gd name="connsiteX4" fmla="*/ 1757896 w 3525416"/>
                  <a:gd name="connsiteY4" fmla="*/ 2227163 h 2388943"/>
                  <a:gd name="connsiteX5" fmla="*/ 1122358 w 3525416"/>
                  <a:gd name="connsiteY5" fmla="*/ 2259589 h 2388943"/>
                  <a:gd name="connsiteX6" fmla="*/ 305230 w 3525416"/>
                  <a:gd name="connsiteY6" fmla="*/ 2382806 h 2388943"/>
                  <a:gd name="connsiteX7" fmla="*/ 6917 w 3525416"/>
                  <a:gd name="connsiteY7" fmla="*/ 1844542 h 2388943"/>
                  <a:gd name="connsiteX8" fmla="*/ 746219 w 3525416"/>
                  <a:gd name="connsiteY8" fmla="*/ 670737 h 2388943"/>
                  <a:gd name="connsiteX9" fmla="*/ 1848687 w 3525416"/>
                  <a:gd name="connsiteY9" fmla="*/ 2772 h 2388943"/>
                  <a:gd name="connsiteX0" fmla="*/ 1848687 w 3522547"/>
                  <a:gd name="connsiteY0" fmla="*/ 2772 h 2388943"/>
                  <a:gd name="connsiteX1" fmla="*/ 3035462 w 3522547"/>
                  <a:gd name="connsiteY1" fmla="*/ 910686 h 2388943"/>
                  <a:gd name="connsiteX2" fmla="*/ 3469964 w 3522547"/>
                  <a:gd name="connsiteY2" fmla="*/ 2201223 h 2388943"/>
                  <a:gd name="connsiteX3" fmla="*/ 2613930 w 3522547"/>
                  <a:gd name="connsiteY3" fmla="*/ 2272561 h 2388943"/>
                  <a:gd name="connsiteX4" fmla="*/ 1757896 w 3522547"/>
                  <a:gd name="connsiteY4" fmla="*/ 2227163 h 2388943"/>
                  <a:gd name="connsiteX5" fmla="*/ 1122358 w 3522547"/>
                  <a:gd name="connsiteY5" fmla="*/ 2259589 h 2388943"/>
                  <a:gd name="connsiteX6" fmla="*/ 305230 w 3522547"/>
                  <a:gd name="connsiteY6" fmla="*/ 2382806 h 2388943"/>
                  <a:gd name="connsiteX7" fmla="*/ 6917 w 3522547"/>
                  <a:gd name="connsiteY7" fmla="*/ 1844542 h 2388943"/>
                  <a:gd name="connsiteX8" fmla="*/ 746219 w 3522547"/>
                  <a:gd name="connsiteY8" fmla="*/ 670737 h 2388943"/>
                  <a:gd name="connsiteX9" fmla="*/ 1848687 w 3522547"/>
                  <a:gd name="connsiteY9" fmla="*/ 2772 h 2388943"/>
                  <a:gd name="connsiteX0" fmla="*/ 1848687 w 3524938"/>
                  <a:gd name="connsiteY0" fmla="*/ 2772 h 2388943"/>
                  <a:gd name="connsiteX1" fmla="*/ 3035462 w 3524938"/>
                  <a:gd name="connsiteY1" fmla="*/ 910686 h 2388943"/>
                  <a:gd name="connsiteX2" fmla="*/ 3469964 w 3524938"/>
                  <a:gd name="connsiteY2" fmla="*/ 2201223 h 2388943"/>
                  <a:gd name="connsiteX3" fmla="*/ 2620415 w 3524938"/>
                  <a:gd name="connsiteY3" fmla="*/ 2272561 h 2388943"/>
                  <a:gd name="connsiteX4" fmla="*/ 1757896 w 3524938"/>
                  <a:gd name="connsiteY4" fmla="*/ 2227163 h 2388943"/>
                  <a:gd name="connsiteX5" fmla="*/ 1122358 w 3524938"/>
                  <a:gd name="connsiteY5" fmla="*/ 2259589 h 2388943"/>
                  <a:gd name="connsiteX6" fmla="*/ 305230 w 3524938"/>
                  <a:gd name="connsiteY6" fmla="*/ 2382806 h 2388943"/>
                  <a:gd name="connsiteX7" fmla="*/ 6917 w 3524938"/>
                  <a:gd name="connsiteY7" fmla="*/ 1844542 h 2388943"/>
                  <a:gd name="connsiteX8" fmla="*/ 746219 w 3524938"/>
                  <a:gd name="connsiteY8" fmla="*/ 670737 h 2388943"/>
                  <a:gd name="connsiteX9" fmla="*/ 1848687 w 3524938"/>
                  <a:gd name="connsiteY9" fmla="*/ 2772 h 2388943"/>
                  <a:gd name="connsiteX0" fmla="*/ 1848687 w 3523025"/>
                  <a:gd name="connsiteY0" fmla="*/ 2772 h 2388943"/>
                  <a:gd name="connsiteX1" fmla="*/ 3035462 w 3523025"/>
                  <a:gd name="connsiteY1" fmla="*/ 910686 h 2388943"/>
                  <a:gd name="connsiteX2" fmla="*/ 3469964 w 3523025"/>
                  <a:gd name="connsiteY2" fmla="*/ 2201223 h 2388943"/>
                  <a:gd name="connsiteX3" fmla="*/ 2646355 w 3523025"/>
                  <a:gd name="connsiteY3" fmla="*/ 2266076 h 2388943"/>
                  <a:gd name="connsiteX4" fmla="*/ 1757896 w 3523025"/>
                  <a:gd name="connsiteY4" fmla="*/ 2227163 h 2388943"/>
                  <a:gd name="connsiteX5" fmla="*/ 1122358 w 3523025"/>
                  <a:gd name="connsiteY5" fmla="*/ 2259589 h 2388943"/>
                  <a:gd name="connsiteX6" fmla="*/ 305230 w 3523025"/>
                  <a:gd name="connsiteY6" fmla="*/ 2382806 h 2388943"/>
                  <a:gd name="connsiteX7" fmla="*/ 6917 w 3523025"/>
                  <a:gd name="connsiteY7" fmla="*/ 1844542 h 2388943"/>
                  <a:gd name="connsiteX8" fmla="*/ 746219 w 3523025"/>
                  <a:gd name="connsiteY8" fmla="*/ 670737 h 2388943"/>
                  <a:gd name="connsiteX9" fmla="*/ 1848687 w 3523025"/>
                  <a:gd name="connsiteY9" fmla="*/ 2772 h 2388943"/>
                  <a:gd name="connsiteX0" fmla="*/ 1848687 w 3544183"/>
                  <a:gd name="connsiteY0" fmla="*/ 2772 h 2388943"/>
                  <a:gd name="connsiteX1" fmla="*/ 3035462 w 3544183"/>
                  <a:gd name="connsiteY1" fmla="*/ 910686 h 2388943"/>
                  <a:gd name="connsiteX2" fmla="*/ 3534815 w 3544183"/>
                  <a:gd name="connsiteY2" fmla="*/ 2071521 h 2388943"/>
                  <a:gd name="connsiteX3" fmla="*/ 2646355 w 3544183"/>
                  <a:gd name="connsiteY3" fmla="*/ 2266076 h 2388943"/>
                  <a:gd name="connsiteX4" fmla="*/ 1757896 w 3544183"/>
                  <a:gd name="connsiteY4" fmla="*/ 2227163 h 2388943"/>
                  <a:gd name="connsiteX5" fmla="*/ 1122358 w 3544183"/>
                  <a:gd name="connsiteY5" fmla="*/ 2259589 h 2388943"/>
                  <a:gd name="connsiteX6" fmla="*/ 305230 w 3544183"/>
                  <a:gd name="connsiteY6" fmla="*/ 2382806 h 2388943"/>
                  <a:gd name="connsiteX7" fmla="*/ 6917 w 3544183"/>
                  <a:gd name="connsiteY7" fmla="*/ 1844542 h 2388943"/>
                  <a:gd name="connsiteX8" fmla="*/ 746219 w 3544183"/>
                  <a:gd name="connsiteY8" fmla="*/ 670737 h 2388943"/>
                  <a:gd name="connsiteX9" fmla="*/ 1848687 w 3544183"/>
                  <a:gd name="connsiteY9" fmla="*/ 2772 h 2388943"/>
                  <a:gd name="connsiteX0" fmla="*/ 1848687 w 3567029"/>
                  <a:gd name="connsiteY0" fmla="*/ 2772 h 2388943"/>
                  <a:gd name="connsiteX1" fmla="*/ 3035462 w 3567029"/>
                  <a:gd name="connsiteY1" fmla="*/ 910686 h 2388943"/>
                  <a:gd name="connsiteX2" fmla="*/ 3534815 w 3567029"/>
                  <a:gd name="connsiteY2" fmla="*/ 2071521 h 2388943"/>
                  <a:gd name="connsiteX3" fmla="*/ 2646355 w 3567029"/>
                  <a:gd name="connsiteY3" fmla="*/ 2266076 h 2388943"/>
                  <a:gd name="connsiteX4" fmla="*/ 1757896 w 3567029"/>
                  <a:gd name="connsiteY4" fmla="*/ 2227163 h 2388943"/>
                  <a:gd name="connsiteX5" fmla="*/ 1122358 w 3567029"/>
                  <a:gd name="connsiteY5" fmla="*/ 2259589 h 2388943"/>
                  <a:gd name="connsiteX6" fmla="*/ 305230 w 3567029"/>
                  <a:gd name="connsiteY6" fmla="*/ 2382806 h 2388943"/>
                  <a:gd name="connsiteX7" fmla="*/ 6917 w 3567029"/>
                  <a:gd name="connsiteY7" fmla="*/ 1844542 h 2388943"/>
                  <a:gd name="connsiteX8" fmla="*/ 746219 w 3567029"/>
                  <a:gd name="connsiteY8" fmla="*/ 670737 h 2388943"/>
                  <a:gd name="connsiteX9" fmla="*/ 1848687 w 3567029"/>
                  <a:gd name="connsiteY9" fmla="*/ 2772 h 2388943"/>
                  <a:gd name="connsiteX0" fmla="*/ 1847660 w 3566002"/>
                  <a:gd name="connsiteY0" fmla="*/ 2772 h 2382707"/>
                  <a:gd name="connsiteX1" fmla="*/ 3034435 w 3566002"/>
                  <a:gd name="connsiteY1" fmla="*/ 910686 h 2382707"/>
                  <a:gd name="connsiteX2" fmla="*/ 3533788 w 3566002"/>
                  <a:gd name="connsiteY2" fmla="*/ 2071521 h 2382707"/>
                  <a:gd name="connsiteX3" fmla="*/ 2645328 w 3566002"/>
                  <a:gd name="connsiteY3" fmla="*/ 2266076 h 2382707"/>
                  <a:gd name="connsiteX4" fmla="*/ 1756869 w 3566002"/>
                  <a:gd name="connsiteY4" fmla="*/ 2227163 h 2382707"/>
                  <a:gd name="connsiteX5" fmla="*/ 1121331 w 3566002"/>
                  <a:gd name="connsiteY5" fmla="*/ 2259589 h 2382707"/>
                  <a:gd name="connsiteX6" fmla="*/ 330143 w 3566002"/>
                  <a:gd name="connsiteY6" fmla="*/ 2376321 h 2382707"/>
                  <a:gd name="connsiteX7" fmla="*/ 5890 w 3566002"/>
                  <a:gd name="connsiteY7" fmla="*/ 1844542 h 2382707"/>
                  <a:gd name="connsiteX8" fmla="*/ 745192 w 3566002"/>
                  <a:gd name="connsiteY8" fmla="*/ 670737 h 2382707"/>
                  <a:gd name="connsiteX9" fmla="*/ 1847660 w 3566002"/>
                  <a:gd name="connsiteY9" fmla="*/ 2772 h 238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66002" h="2382707">
                    <a:moveTo>
                      <a:pt x="1847660" y="2772"/>
                    </a:moveTo>
                    <a:cubicBezTo>
                      <a:pt x="2229200" y="42763"/>
                      <a:pt x="2753414" y="565895"/>
                      <a:pt x="3034435" y="910686"/>
                    </a:cubicBezTo>
                    <a:cubicBezTo>
                      <a:pt x="3315456" y="1255477"/>
                      <a:pt x="3676460" y="1689980"/>
                      <a:pt x="3533788" y="2071521"/>
                    </a:cubicBezTo>
                    <a:cubicBezTo>
                      <a:pt x="3391116" y="2453062"/>
                      <a:pt x="3152248" y="2354706"/>
                      <a:pt x="2645328" y="2266076"/>
                    </a:cubicBezTo>
                    <a:cubicBezTo>
                      <a:pt x="2358903" y="2222842"/>
                      <a:pt x="2010869" y="2228244"/>
                      <a:pt x="1756869" y="2227163"/>
                    </a:cubicBezTo>
                    <a:cubicBezTo>
                      <a:pt x="1502870" y="2226082"/>
                      <a:pt x="1374250" y="2232568"/>
                      <a:pt x="1121331" y="2259589"/>
                    </a:cubicBezTo>
                    <a:cubicBezTo>
                      <a:pt x="738709" y="2280125"/>
                      <a:pt x="561447" y="2413069"/>
                      <a:pt x="330143" y="2376321"/>
                    </a:cubicBezTo>
                    <a:cubicBezTo>
                      <a:pt x="98839" y="2339573"/>
                      <a:pt x="-29778" y="2123401"/>
                      <a:pt x="5890" y="1844542"/>
                    </a:cubicBezTo>
                    <a:cubicBezTo>
                      <a:pt x="41558" y="1565683"/>
                      <a:pt x="438230" y="977699"/>
                      <a:pt x="745192" y="670737"/>
                    </a:cubicBezTo>
                    <a:cubicBezTo>
                      <a:pt x="1052154" y="363775"/>
                      <a:pt x="1466120" y="-37219"/>
                      <a:pt x="1847660" y="2772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544" name="Oval 1543"/>
              <p:cNvSpPr/>
              <p:nvPr/>
            </p:nvSpPr>
            <p:spPr>
              <a:xfrm rot="11110558">
                <a:off x="2492966" y="5048462"/>
                <a:ext cx="101570" cy="82308"/>
              </a:xfrm>
              <a:prstGeom prst="ellipse">
                <a:avLst/>
              </a:prstGeom>
              <a:solidFill>
                <a:sysClr val="windowText" lastClr="000000">
                  <a:lumMod val="60000"/>
                  <a:lumOff val="40000"/>
                </a:sys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545" name="Oval 1544"/>
              <p:cNvSpPr/>
              <p:nvPr/>
            </p:nvSpPr>
            <p:spPr>
              <a:xfrm rot="11110558">
                <a:off x="2498401" y="5052554"/>
                <a:ext cx="91472" cy="7412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Text" lastClr="000000">
                      <a:lumMod val="20000"/>
                      <a:lumOff val="80000"/>
                    </a:sysClr>
                  </a:gs>
                  <a:gs pos="84000">
                    <a:srgbClr val="4472C4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546" name="Oval 1545"/>
              <p:cNvSpPr/>
              <p:nvPr/>
            </p:nvSpPr>
            <p:spPr>
              <a:xfrm rot="11110558">
                <a:off x="2523469" y="5072250"/>
                <a:ext cx="42672" cy="36685"/>
              </a:xfrm>
              <a:prstGeom prst="ellipse">
                <a:avLst/>
              </a:prstGeom>
              <a:solidFill>
                <a:srgbClr val="E7E6E6">
                  <a:lumMod val="10000"/>
                </a:srgbClr>
              </a:solidFill>
              <a:ln w="508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547" name="Oval 1546"/>
              <p:cNvSpPr/>
              <p:nvPr/>
            </p:nvSpPr>
            <p:spPr>
              <a:xfrm rot="13500000">
                <a:off x="2592789" y="4987914"/>
                <a:ext cx="85896" cy="65293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84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1548" name="Freeform 1547"/>
              <p:cNvSpPr/>
              <p:nvPr/>
            </p:nvSpPr>
            <p:spPr>
              <a:xfrm>
                <a:off x="2613729" y="5002477"/>
                <a:ext cx="52250" cy="51498"/>
              </a:xfrm>
              <a:custGeom>
                <a:avLst/>
                <a:gdLst>
                  <a:gd name="connsiteX0" fmla="*/ 0 w 438652"/>
                  <a:gd name="connsiteY0" fmla="*/ 190502 h 454741"/>
                  <a:gd name="connsiteX1" fmla="*/ 82550 w 438652"/>
                  <a:gd name="connsiteY1" fmla="*/ 15877 h 454741"/>
                  <a:gd name="connsiteX2" fmla="*/ 292100 w 438652"/>
                  <a:gd name="connsiteY2" fmla="*/ 28577 h 454741"/>
                  <a:gd name="connsiteX3" fmla="*/ 431800 w 438652"/>
                  <a:gd name="connsiteY3" fmla="*/ 196852 h 454741"/>
                  <a:gd name="connsiteX4" fmla="*/ 403225 w 438652"/>
                  <a:gd name="connsiteY4" fmla="*/ 396877 h 454741"/>
                  <a:gd name="connsiteX5" fmla="*/ 282575 w 438652"/>
                  <a:gd name="connsiteY5" fmla="*/ 454027 h 454741"/>
                  <a:gd name="connsiteX6" fmla="*/ 149225 w 438652"/>
                  <a:gd name="connsiteY6" fmla="*/ 368302 h 454741"/>
                  <a:gd name="connsiteX7" fmla="*/ 107950 w 438652"/>
                  <a:gd name="connsiteY7" fmla="*/ 257177 h 454741"/>
                  <a:gd name="connsiteX8" fmla="*/ 177800 w 438652"/>
                  <a:gd name="connsiteY8" fmla="*/ 165102 h 454741"/>
                  <a:gd name="connsiteX9" fmla="*/ 301625 w 438652"/>
                  <a:gd name="connsiteY9" fmla="*/ 187327 h 454741"/>
                  <a:gd name="connsiteX10" fmla="*/ 317500 w 438652"/>
                  <a:gd name="connsiteY10" fmla="*/ 285752 h 454741"/>
                  <a:gd name="connsiteX11" fmla="*/ 295275 w 438652"/>
                  <a:gd name="connsiteY11" fmla="*/ 342902 h 454741"/>
                  <a:gd name="connsiteX0" fmla="*/ 0 w 438652"/>
                  <a:gd name="connsiteY0" fmla="*/ 180487 h 444726"/>
                  <a:gd name="connsiteX1" fmla="*/ 98894 w 438652"/>
                  <a:gd name="connsiteY1" fmla="*/ 22458 h 444726"/>
                  <a:gd name="connsiteX2" fmla="*/ 292100 w 438652"/>
                  <a:gd name="connsiteY2" fmla="*/ 18562 h 444726"/>
                  <a:gd name="connsiteX3" fmla="*/ 431800 w 438652"/>
                  <a:gd name="connsiteY3" fmla="*/ 186837 h 444726"/>
                  <a:gd name="connsiteX4" fmla="*/ 403225 w 438652"/>
                  <a:gd name="connsiteY4" fmla="*/ 386862 h 444726"/>
                  <a:gd name="connsiteX5" fmla="*/ 282575 w 438652"/>
                  <a:gd name="connsiteY5" fmla="*/ 444012 h 444726"/>
                  <a:gd name="connsiteX6" fmla="*/ 149225 w 438652"/>
                  <a:gd name="connsiteY6" fmla="*/ 358287 h 444726"/>
                  <a:gd name="connsiteX7" fmla="*/ 107950 w 438652"/>
                  <a:gd name="connsiteY7" fmla="*/ 247162 h 444726"/>
                  <a:gd name="connsiteX8" fmla="*/ 177800 w 438652"/>
                  <a:gd name="connsiteY8" fmla="*/ 155087 h 444726"/>
                  <a:gd name="connsiteX9" fmla="*/ 301625 w 438652"/>
                  <a:gd name="connsiteY9" fmla="*/ 177312 h 444726"/>
                  <a:gd name="connsiteX10" fmla="*/ 317500 w 438652"/>
                  <a:gd name="connsiteY10" fmla="*/ 275737 h 444726"/>
                  <a:gd name="connsiteX11" fmla="*/ 295275 w 438652"/>
                  <a:gd name="connsiteY11" fmla="*/ 332887 h 444726"/>
                  <a:gd name="connsiteX0" fmla="*/ 0 w 442881"/>
                  <a:gd name="connsiteY0" fmla="*/ 180487 h 444726"/>
                  <a:gd name="connsiteX1" fmla="*/ 98894 w 442881"/>
                  <a:gd name="connsiteY1" fmla="*/ 22458 h 444726"/>
                  <a:gd name="connsiteX2" fmla="*/ 292100 w 442881"/>
                  <a:gd name="connsiteY2" fmla="*/ 18562 h 444726"/>
                  <a:gd name="connsiteX3" fmla="*/ 431800 w 442881"/>
                  <a:gd name="connsiteY3" fmla="*/ 186837 h 444726"/>
                  <a:gd name="connsiteX4" fmla="*/ 403225 w 442881"/>
                  <a:gd name="connsiteY4" fmla="*/ 386862 h 444726"/>
                  <a:gd name="connsiteX5" fmla="*/ 282575 w 442881"/>
                  <a:gd name="connsiteY5" fmla="*/ 444012 h 444726"/>
                  <a:gd name="connsiteX6" fmla="*/ 149225 w 442881"/>
                  <a:gd name="connsiteY6" fmla="*/ 358287 h 444726"/>
                  <a:gd name="connsiteX7" fmla="*/ 107950 w 442881"/>
                  <a:gd name="connsiteY7" fmla="*/ 247162 h 444726"/>
                  <a:gd name="connsiteX8" fmla="*/ 177800 w 442881"/>
                  <a:gd name="connsiteY8" fmla="*/ 155087 h 444726"/>
                  <a:gd name="connsiteX9" fmla="*/ 301625 w 442881"/>
                  <a:gd name="connsiteY9" fmla="*/ 177312 h 444726"/>
                  <a:gd name="connsiteX10" fmla="*/ 317500 w 442881"/>
                  <a:gd name="connsiteY10" fmla="*/ 275737 h 444726"/>
                  <a:gd name="connsiteX11" fmla="*/ 295275 w 442881"/>
                  <a:gd name="connsiteY11" fmla="*/ 332887 h 444726"/>
                  <a:gd name="connsiteX0" fmla="*/ 0 w 443352"/>
                  <a:gd name="connsiteY0" fmla="*/ 180487 h 444726"/>
                  <a:gd name="connsiteX1" fmla="*/ 98894 w 443352"/>
                  <a:gd name="connsiteY1" fmla="*/ 22458 h 444726"/>
                  <a:gd name="connsiteX2" fmla="*/ 292100 w 443352"/>
                  <a:gd name="connsiteY2" fmla="*/ 18562 h 444726"/>
                  <a:gd name="connsiteX3" fmla="*/ 431800 w 443352"/>
                  <a:gd name="connsiteY3" fmla="*/ 186837 h 444726"/>
                  <a:gd name="connsiteX4" fmla="*/ 403225 w 443352"/>
                  <a:gd name="connsiteY4" fmla="*/ 386862 h 444726"/>
                  <a:gd name="connsiteX5" fmla="*/ 266231 w 443352"/>
                  <a:gd name="connsiteY5" fmla="*/ 444012 h 444726"/>
                  <a:gd name="connsiteX6" fmla="*/ 149225 w 443352"/>
                  <a:gd name="connsiteY6" fmla="*/ 358287 h 444726"/>
                  <a:gd name="connsiteX7" fmla="*/ 107950 w 443352"/>
                  <a:gd name="connsiteY7" fmla="*/ 247162 h 444726"/>
                  <a:gd name="connsiteX8" fmla="*/ 177800 w 443352"/>
                  <a:gd name="connsiteY8" fmla="*/ 155087 h 444726"/>
                  <a:gd name="connsiteX9" fmla="*/ 301625 w 443352"/>
                  <a:gd name="connsiteY9" fmla="*/ 177312 h 444726"/>
                  <a:gd name="connsiteX10" fmla="*/ 317500 w 443352"/>
                  <a:gd name="connsiteY10" fmla="*/ 275737 h 444726"/>
                  <a:gd name="connsiteX11" fmla="*/ 295275 w 443352"/>
                  <a:gd name="connsiteY11" fmla="*/ 332887 h 444726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07950 w 443351"/>
                  <a:gd name="connsiteY7" fmla="*/ 247162 h 444261"/>
                  <a:gd name="connsiteX8" fmla="*/ 177800 w 443351"/>
                  <a:gd name="connsiteY8" fmla="*/ 155087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77800 w 443351"/>
                  <a:gd name="connsiteY8" fmla="*/ 155087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17500 w 443351"/>
                  <a:gd name="connsiteY10" fmla="*/ 275737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295275 w 443351"/>
                  <a:gd name="connsiteY11" fmla="*/ 332887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  <a:gd name="connsiteX0" fmla="*/ 0 w 443351"/>
                  <a:gd name="connsiteY0" fmla="*/ 180487 h 444261"/>
                  <a:gd name="connsiteX1" fmla="*/ 98894 w 443351"/>
                  <a:gd name="connsiteY1" fmla="*/ 22458 h 444261"/>
                  <a:gd name="connsiteX2" fmla="*/ 292100 w 443351"/>
                  <a:gd name="connsiteY2" fmla="*/ 18562 h 444261"/>
                  <a:gd name="connsiteX3" fmla="*/ 431800 w 443351"/>
                  <a:gd name="connsiteY3" fmla="*/ 186837 h 444261"/>
                  <a:gd name="connsiteX4" fmla="*/ 403225 w 443351"/>
                  <a:gd name="connsiteY4" fmla="*/ 386862 h 444261"/>
                  <a:gd name="connsiteX5" fmla="*/ 266231 w 443351"/>
                  <a:gd name="connsiteY5" fmla="*/ 444012 h 444261"/>
                  <a:gd name="connsiteX6" fmla="*/ 149225 w 443351"/>
                  <a:gd name="connsiteY6" fmla="*/ 371564 h 444261"/>
                  <a:gd name="connsiteX7" fmla="*/ 121026 w 443351"/>
                  <a:gd name="connsiteY7" fmla="*/ 250481 h 444261"/>
                  <a:gd name="connsiteX8" fmla="*/ 194144 w 443351"/>
                  <a:gd name="connsiteY8" fmla="*/ 165045 h 444261"/>
                  <a:gd name="connsiteX9" fmla="*/ 301625 w 443351"/>
                  <a:gd name="connsiteY9" fmla="*/ 177312 h 444261"/>
                  <a:gd name="connsiteX10" fmla="*/ 337113 w 443351"/>
                  <a:gd name="connsiteY10" fmla="*/ 279056 h 444261"/>
                  <a:gd name="connsiteX11" fmla="*/ 305081 w 443351"/>
                  <a:gd name="connsiteY11" fmla="*/ 356122 h 44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351" h="444261">
                    <a:moveTo>
                      <a:pt x="0" y="180487"/>
                    </a:moveTo>
                    <a:cubicBezTo>
                      <a:pt x="16933" y="106668"/>
                      <a:pt x="50211" y="49445"/>
                      <a:pt x="98894" y="22458"/>
                    </a:cubicBezTo>
                    <a:cubicBezTo>
                      <a:pt x="147577" y="-4530"/>
                      <a:pt x="236616" y="-8835"/>
                      <a:pt x="292100" y="18562"/>
                    </a:cubicBezTo>
                    <a:cubicBezTo>
                      <a:pt x="347584" y="45959"/>
                      <a:pt x="403472" y="95580"/>
                      <a:pt x="431800" y="186837"/>
                    </a:cubicBezTo>
                    <a:cubicBezTo>
                      <a:pt x="460128" y="278094"/>
                      <a:pt x="430820" y="344000"/>
                      <a:pt x="403225" y="386862"/>
                    </a:cubicBezTo>
                    <a:cubicBezTo>
                      <a:pt x="375630" y="429724"/>
                      <a:pt x="308564" y="446562"/>
                      <a:pt x="266231" y="444012"/>
                    </a:cubicBezTo>
                    <a:cubicBezTo>
                      <a:pt x="223898" y="441462"/>
                      <a:pt x="173426" y="403819"/>
                      <a:pt x="149225" y="371564"/>
                    </a:cubicBezTo>
                    <a:cubicBezTo>
                      <a:pt x="125024" y="339309"/>
                      <a:pt x="113540" y="284901"/>
                      <a:pt x="121026" y="250481"/>
                    </a:cubicBezTo>
                    <a:cubicBezTo>
                      <a:pt x="128512" y="216061"/>
                      <a:pt x="164044" y="177240"/>
                      <a:pt x="194144" y="165045"/>
                    </a:cubicBezTo>
                    <a:cubicBezTo>
                      <a:pt x="224244" y="152850"/>
                      <a:pt x="264722" y="148352"/>
                      <a:pt x="301625" y="177312"/>
                    </a:cubicBezTo>
                    <a:cubicBezTo>
                      <a:pt x="338528" y="206272"/>
                      <a:pt x="343075" y="239296"/>
                      <a:pt x="337113" y="279056"/>
                    </a:cubicBezTo>
                    <a:cubicBezTo>
                      <a:pt x="331151" y="318816"/>
                      <a:pt x="305081" y="356122"/>
                      <a:pt x="305081" y="356122"/>
                    </a:cubicBezTo>
                  </a:path>
                </a:pathLst>
              </a:custGeom>
              <a:noFill/>
              <a:ln w="9525" cap="rnd" cmpd="sng" algn="ctr">
                <a:solidFill>
                  <a:srgbClr val="E7E6E6">
                    <a:lumMod val="1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</p:grpSp>
        <p:grpSp>
          <p:nvGrpSpPr>
            <p:cNvPr id="1751" name="Group 1750"/>
            <p:cNvGrpSpPr/>
            <p:nvPr/>
          </p:nvGrpSpPr>
          <p:grpSpPr>
            <a:xfrm>
              <a:off x="5960268" y="3645695"/>
              <a:ext cx="1457323" cy="1127639"/>
              <a:chOff x="7947023" y="3717926"/>
              <a:chExt cx="1943097" cy="1503519"/>
            </a:xfrm>
          </p:grpSpPr>
          <p:grpSp>
            <p:nvGrpSpPr>
              <p:cNvPr id="1752" name="Group 1751"/>
              <p:cNvGrpSpPr/>
              <p:nvPr/>
            </p:nvGrpSpPr>
            <p:grpSpPr>
              <a:xfrm>
                <a:off x="7947023" y="3717926"/>
                <a:ext cx="1943097" cy="1503519"/>
                <a:chOff x="6026152" y="2632070"/>
                <a:chExt cx="1936749" cy="1498605"/>
              </a:xfrm>
            </p:grpSpPr>
            <p:sp>
              <p:nvSpPr>
                <p:cNvPr id="1761" name="Freeform 1760"/>
                <p:cNvSpPr/>
                <p:nvPr/>
              </p:nvSpPr>
              <p:spPr>
                <a:xfrm>
                  <a:off x="6026152" y="2660644"/>
                  <a:ext cx="841375" cy="904874"/>
                </a:xfrm>
                <a:custGeom>
                  <a:avLst/>
                  <a:gdLst>
                    <a:gd name="connsiteX0" fmla="*/ 0 w 841375"/>
                    <a:gd name="connsiteY0" fmla="*/ 904875 h 904875"/>
                    <a:gd name="connsiteX1" fmla="*/ 247650 w 841375"/>
                    <a:gd name="connsiteY1" fmla="*/ 749300 h 904875"/>
                    <a:gd name="connsiteX2" fmla="*/ 501650 w 841375"/>
                    <a:gd name="connsiteY2" fmla="*/ 552450 h 904875"/>
                    <a:gd name="connsiteX3" fmla="*/ 695325 w 841375"/>
                    <a:gd name="connsiteY3" fmla="*/ 349250 h 904875"/>
                    <a:gd name="connsiteX4" fmla="*/ 806450 w 841375"/>
                    <a:gd name="connsiteY4" fmla="*/ 142875 h 904875"/>
                    <a:gd name="connsiteX5" fmla="*/ 841375 w 841375"/>
                    <a:gd name="connsiteY5" fmla="*/ 0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375" h="904875">
                      <a:moveTo>
                        <a:pt x="0" y="904875"/>
                      </a:moveTo>
                      <a:cubicBezTo>
                        <a:pt x="82021" y="856456"/>
                        <a:pt x="164042" y="808037"/>
                        <a:pt x="247650" y="749300"/>
                      </a:cubicBezTo>
                      <a:cubicBezTo>
                        <a:pt x="331258" y="690562"/>
                        <a:pt x="427038" y="619125"/>
                        <a:pt x="501650" y="552450"/>
                      </a:cubicBezTo>
                      <a:cubicBezTo>
                        <a:pt x="576263" y="485775"/>
                        <a:pt x="644525" y="417512"/>
                        <a:pt x="695325" y="349250"/>
                      </a:cubicBezTo>
                      <a:cubicBezTo>
                        <a:pt x="746125" y="280987"/>
                        <a:pt x="782108" y="201083"/>
                        <a:pt x="806450" y="142875"/>
                      </a:cubicBezTo>
                      <a:cubicBezTo>
                        <a:pt x="830792" y="84667"/>
                        <a:pt x="841375" y="0"/>
                        <a:pt x="841375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62" name="Freeform 1761"/>
                <p:cNvSpPr/>
                <p:nvPr/>
              </p:nvSpPr>
              <p:spPr>
                <a:xfrm>
                  <a:off x="6140453" y="2851144"/>
                  <a:ext cx="1206500" cy="701674"/>
                </a:xfrm>
                <a:custGeom>
                  <a:avLst/>
                  <a:gdLst>
                    <a:gd name="connsiteX0" fmla="*/ 0 w 1206500"/>
                    <a:gd name="connsiteY0" fmla="*/ 701675 h 701675"/>
                    <a:gd name="connsiteX1" fmla="*/ 139700 w 1206500"/>
                    <a:gd name="connsiteY1" fmla="*/ 622300 h 701675"/>
                    <a:gd name="connsiteX2" fmla="*/ 419100 w 1206500"/>
                    <a:gd name="connsiteY2" fmla="*/ 530225 h 701675"/>
                    <a:gd name="connsiteX3" fmla="*/ 631825 w 1206500"/>
                    <a:gd name="connsiteY3" fmla="*/ 295275 h 701675"/>
                    <a:gd name="connsiteX4" fmla="*/ 812800 w 1206500"/>
                    <a:gd name="connsiteY4" fmla="*/ 130175 h 701675"/>
                    <a:gd name="connsiteX5" fmla="*/ 971550 w 1206500"/>
                    <a:gd name="connsiteY5" fmla="*/ 76200 h 701675"/>
                    <a:gd name="connsiteX6" fmla="*/ 1111250 w 1206500"/>
                    <a:gd name="connsiteY6" fmla="*/ 60325 h 701675"/>
                    <a:gd name="connsiteX7" fmla="*/ 1206500 w 1206500"/>
                    <a:gd name="connsiteY7" fmla="*/ 0 h 70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06500" h="701675">
                      <a:moveTo>
                        <a:pt x="0" y="701675"/>
                      </a:moveTo>
                      <a:cubicBezTo>
                        <a:pt x="34925" y="676275"/>
                        <a:pt x="69850" y="650875"/>
                        <a:pt x="139700" y="622300"/>
                      </a:cubicBezTo>
                      <a:cubicBezTo>
                        <a:pt x="209550" y="593725"/>
                        <a:pt x="337079" y="584729"/>
                        <a:pt x="419100" y="530225"/>
                      </a:cubicBezTo>
                      <a:cubicBezTo>
                        <a:pt x="501121" y="475721"/>
                        <a:pt x="566208" y="361950"/>
                        <a:pt x="631825" y="295275"/>
                      </a:cubicBezTo>
                      <a:cubicBezTo>
                        <a:pt x="697442" y="228600"/>
                        <a:pt x="756179" y="166687"/>
                        <a:pt x="812800" y="130175"/>
                      </a:cubicBezTo>
                      <a:cubicBezTo>
                        <a:pt x="869421" y="93663"/>
                        <a:pt x="921808" y="87842"/>
                        <a:pt x="971550" y="76200"/>
                      </a:cubicBezTo>
                      <a:cubicBezTo>
                        <a:pt x="1021292" y="64558"/>
                        <a:pt x="1072092" y="73025"/>
                        <a:pt x="1111250" y="60325"/>
                      </a:cubicBezTo>
                      <a:cubicBezTo>
                        <a:pt x="1150408" y="47625"/>
                        <a:pt x="1206500" y="0"/>
                        <a:pt x="120650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63" name="Freeform 1762"/>
                <p:cNvSpPr/>
                <p:nvPr/>
              </p:nvSpPr>
              <p:spPr>
                <a:xfrm>
                  <a:off x="6350003" y="2724144"/>
                  <a:ext cx="762000" cy="727074"/>
                </a:xfrm>
                <a:custGeom>
                  <a:avLst/>
                  <a:gdLst>
                    <a:gd name="connsiteX0" fmla="*/ 0 w 762000"/>
                    <a:gd name="connsiteY0" fmla="*/ 727075 h 727075"/>
                    <a:gd name="connsiteX1" fmla="*/ 184150 w 762000"/>
                    <a:gd name="connsiteY1" fmla="*/ 600075 h 727075"/>
                    <a:gd name="connsiteX2" fmla="*/ 361950 w 762000"/>
                    <a:gd name="connsiteY2" fmla="*/ 390525 h 727075"/>
                    <a:gd name="connsiteX3" fmla="*/ 482600 w 762000"/>
                    <a:gd name="connsiteY3" fmla="*/ 231775 h 727075"/>
                    <a:gd name="connsiteX4" fmla="*/ 654050 w 762000"/>
                    <a:gd name="connsiteY4" fmla="*/ 76200 h 727075"/>
                    <a:gd name="connsiteX5" fmla="*/ 762000 w 762000"/>
                    <a:gd name="connsiteY5" fmla="*/ 0 h 727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2000" h="727075">
                      <a:moveTo>
                        <a:pt x="0" y="727075"/>
                      </a:moveTo>
                      <a:cubicBezTo>
                        <a:pt x="61912" y="691621"/>
                        <a:pt x="123825" y="656167"/>
                        <a:pt x="184150" y="600075"/>
                      </a:cubicBezTo>
                      <a:cubicBezTo>
                        <a:pt x="244475" y="543983"/>
                        <a:pt x="312208" y="451908"/>
                        <a:pt x="361950" y="390525"/>
                      </a:cubicBezTo>
                      <a:cubicBezTo>
                        <a:pt x="411692" y="329142"/>
                        <a:pt x="433917" y="284162"/>
                        <a:pt x="482600" y="231775"/>
                      </a:cubicBezTo>
                      <a:cubicBezTo>
                        <a:pt x="531283" y="179388"/>
                        <a:pt x="607483" y="114829"/>
                        <a:pt x="654050" y="76200"/>
                      </a:cubicBezTo>
                      <a:cubicBezTo>
                        <a:pt x="700617" y="37571"/>
                        <a:pt x="743479" y="12700"/>
                        <a:pt x="76200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64" name="Freeform 1763"/>
                <p:cNvSpPr/>
                <p:nvPr/>
              </p:nvSpPr>
              <p:spPr>
                <a:xfrm>
                  <a:off x="6851653" y="2632070"/>
                  <a:ext cx="139700" cy="304800"/>
                </a:xfrm>
                <a:custGeom>
                  <a:avLst/>
                  <a:gdLst>
                    <a:gd name="connsiteX0" fmla="*/ 0 w 139700"/>
                    <a:gd name="connsiteY0" fmla="*/ 304800 h 304800"/>
                    <a:gd name="connsiteX1" fmla="*/ 101600 w 139700"/>
                    <a:gd name="connsiteY1" fmla="*/ 161925 h 304800"/>
                    <a:gd name="connsiteX2" fmla="*/ 139700 w 139700"/>
                    <a:gd name="connsiteY2" fmla="*/ 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9700" h="304800">
                      <a:moveTo>
                        <a:pt x="0" y="304800"/>
                      </a:moveTo>
                      <a:cubicBezTo>
                        <a:pt x="39158" y="258762"/>
                        <a:pt x="78317" y="212725"/>
                        <a:pt x="101600" y="161925"/>
                      </a:cubicBezTo>
                      <a:cubicBezTo>
                        <a:pt x="124883" y="111125"/>
                        <a:pt x="139700" y="0"/>
                        <a:pt x="13970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65" name="Freeform 1764"/>
                <p:cNvSpPr/>
                <p:nvPr/>
              </p:nvSpPr>
              <p:spPr>
                <a:xfrm>
                  <a:off x="6864353" y="2746370"/>
                  <a:ext cx="346075" cy="311150"/>
                </a:xfrm>
                <a:custGeom>
                  <a:avLst/>
                  <a:gdLst>
                    <a:gd name="connsiteX0" fmla="*/ 0 w 346075"/>
                    <a:gd name="connsiteY0" fmla="*/ 311150 h 311150"/>
                    <a:gd name="connsiteX1" fmla="*/ 44450 w 346075"/>
                    <a:gd name="connsiteY1" fmla="*/ 219075 h 311150"/>
                    <a:gd name="connsiteX2" fmla="*/ 187325 w 346075"/>
                    <a:gd name="connsiteY2" fmla="*/ 85725 h 311150"/>
                    <a:gd name="connsiteX3" fmla="*/ 346075 w 346075"/>
                    <a:gd name="connsiteY3" fmla="*/ 0 h 311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6075" h="311150">
                      <a:moveTo>
                        <a:pt x="0" y="311150"/>
                      </a:moveTo>
                      <a:cubicBezTo>
                        <a:pt x="6614" y="283898"/>
                        <a:pt x="13229" y="256646"/>
                        <a:pt x="44450" y="219075"/>
                      </a:cubicBezTo>
                      <a:cubicBezTo>
                        <a:pt x="75671" y="181504"/>
                        <a:pt x="137054" y="122238"/>
                        <a:pt x="187325" y="85725"/>
                      </a:cubicBezTo>
                      <a:cubicBezTo>
                        <a:pt x="237596" y="49212"/>
                        <a:pt x="346075" y="0"/>
                        <a:pt x="346075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66" name="Freeform 1765"/>
                <p:cNvSpPr/>
                <p:nvPr/>
              </p:nvSpPr>
              <p:spPr>
                <a:xfrm>
                  <a:off x="6972303" y="2832096"/>
                  <a:ext cx="225425" cy="136524"/>
                </a:xfrm>
                <a:custGeom>
                  <a:avLst/>
                  <a:gdLst>
                    <a:gd name="connsiteX0" fmla="*/ 0 w 225425"/>
                    <a:gd name="connsiteY0" fmla="*/ 136525 h 136525"/>
                    <a:gd name="connsiteX1" fmla="*/ 111125 w 225425"/>
                    <a:gd name="connsiteY1" fmla="*/ 44450 h 136525"/>
                    <a:gd name="connsiteX2" fmla="*/ 225425 w 225425"/>
                    <a:gd name="connsiteY2" fmla="*/ 0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425" h="136525">
                      <a:moveTo>
                        <a:pt x="0" y="136525"/>
                      </a:moveTo>
                      <a:cubicBezTo>
                        <a:pt x="36777" y="101864"/>
                        <a:pt x="73554" y="67204"/>
                        <a:pt x="111125" y="44450"/>
                      </a:cubicBezTo>
                      <a:cubicBezTo>
                        <a:pt x="148696" y="21696"/>
                        <a:pt x="207433" y="7408"/>
                        <a:pt x="225425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67" name="Freeform 1766"/>
                <p:cNvSpPr/>
                <p:nvPr/>
              </p:nvSpPr>
              <p:spPr>
                <a:xfrm>
                  <a:off x="6029327" y="3108341"/>
                  <a:ext cx="889000" cy="542925"/>
                </a:xfrm>
                <a:custGeom>
                  <a:avLst/>
                  <a:gdLst>
                    <a:gd name="connsiteX0" fmla="*/ 0 w 889000"/>
                    <a:gd name="connsiteY0" fmla="*/ 542925 h 542925"/>
                    <a:gd name="connsiteX1" fmla="*/ 136525 w 889000"/>
                    <a:gd name="connsiteY1" fmla="*/ 457200 h 542925"/>
                    <a:gd name="connsiteX2" fmla="*/ 387350 w 889000"/>
                    <a:gd name="connsiteY2" fmla="*/ 390525 h 542925"/>
                    <a:gd name="connsiteX3" fmla="*/ 527050 w 889000"/>
                    <a:gd name="connsiteY3" fmla="*/ 365125 h 542925"/>
                    <a:gd name="connsiteX4" fmla="*/ 663575 w 889000"/>
                    <a:gd name="connsiteY4" fmla="*/ 276225 h 542925"/>
                    <a:gd name="connsiteX5" fmla="*/ 787400 w 889000"/>
                    <a:gd name="connsiteY5" fmla="*/ 73025 h 542925"/>
                    <a:gd name="connsiteX6" fmla="*/ 889000 w 889000"/>
                    <a:gd name="connsiteY6" fmla="*/ 0 h 542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9000" h="542925">
                      <a:moveTo>
                        <a:pt x="0" y="542925"/>
                      </a:moveTo>
                      <a:cubicBezTo>
                        <a:pt x="35983" y="512762"/>
                        <a:pt x="71967" y="482600"/>
                        <a:pt x="136525" y="457200"/>
                      </a:cubicBezTo>
                      <a:cubicBezTo>
                        <a:pt x="201083" y="431800"/>
                        <a:pt x="322263" y="405871"/>
                        <a:pt x="387350" y="390525"/>
                      </a:cubicBezTo>
                      <a:cubicBezTo>
                        <a:pt x="452438" y="375179"/>
                        <a:pt x="481013" y="384175"/>
                        <a:pt x="527050" y="365125"/>
                      </a:cubicBezTo>
                      <a:cubicBezTo>
                        <a:pt x="573087" y="346075"/>
                        <a:pt x="620183" y="324908"/>
                        <a:pt x="663575" y="276225"/>
                      </a:cubicBezTo>
                      <a:cubicBezTo>
                        <a:pt x="706967" y="227542"/>
                        <a:pt x="749829" y="119062"/>
                        <a:pt x="787400" y="73025"/>
                      </a:cubicBezTo>
                      <a:cubicBezTo>
                        <a:pt x="824971" y="26987"/>
                        <a:pt x="889000" y="0"/>
                        <a:pt x="88900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68" name="Freeform 1767"/>
                <p:cNvSpPr/>
                <p:nvPr/>
              </p:nvSpPr>
              <p:spPr>
                <a:xfrm>
                  <a:off x="7213603" y="2914647"/>
                  <a:ext cx="231775" cy="69850"/>
                </a:xfrm>
                <a:custGeom>
                  <a:avLst/>
                  <a:gdLst>
                    <a:gd name="connsiteX0" fmla="*/ 0 w 231775"/>
                    <a:gd name="connsiteY0" fmla="*/ 69850 h 69850"/>
                    <a:gd name="connsiteX1" fmla="*/ 85725 w 231775"/>
                    <a:gd name="connsiteY1" fmla="*/ 22225 h 69850"/>
                    <a:gd name="connsiteX2" fmla="*/ 231775 w 231775"/>
                    <a:gd name="connsiteY2" fmla="*/ 0 h 69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1775" h="69850">
                      <a:moveTo>
                        <a:pt x="0" y="69850"/>
                      </a:moveTo>
                      <a:cubicBezTo>
                        <a:pt x="23548" y="51858"/>
                        <a:pt x="47096" y="33867"/>
                        <a:pt x="85725" y="22225"/>
                      </a:cubicBezTo>
                      <a:cubicBezTo>
                        <a:pt x="124354" y="10583"/>
                        <a:pt x="231775" y="0"/>
                        <a:pt x="231775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69" name="Freeform 1768"/>
                <p:cNvSpPr/>
                <p:nvPr/>
              </p:nvSpPr>
              <p:spPr>
                <a:xfrm>
                  <a:off x="7305678" y="2965447"/>
                  <a:ext cx="263525" cy="88900"/>
                </a:xfrm>
                <a:custGeom>
                  <a:avLst/>
                  <a:gdLst>
                    <a:gd name="connsiteX0" fmla="*/ 0 w 263525"/>
                    <a:gd name="connsiteY0" fmla="*/ 88900 h 88900"/>
                    <a:gd name="connsiteX1" fmla="*/ 139700 w 263525"/>
                    <a:gd name="connsiteY1" fmla="*/ 47625 h 88900"/>
                    <a:gd name="connsiteX2" fmla="*/ 263525 w 263525"/>
                    <a:gd name="connsiteY2" fmla="*/ 0 h 8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3525" h="88900">
                      <a:moveTo>
                        <a:pt x="0" y="88900"/>
                      </a:moveTo>
                      <a:cubicBezTo>
                        <a:pt x="47889" y="75671"/>
                        <a:pt x="95779" y="62442"/>
                        <a:pt x="139700" y="47625"/>
                      </a:cubicBezTo>
                      <a:cubicBezTo>
                        <a:pt x="183621" y="32808"/>
                        <a:pt x="241829" y="8467"/>
                        <a:pt x="263525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70" name="Freeform 1769"/>
                <p:cNvSpPr/>
                <p:nvPr/>
              </p:nvSpPr>
              <p:spPr>
                <a:xfrm>
                  <a:off x="7448553" y="2981321"/>
                  <a:ext cx="311150" cy="48428"/>
                </a:xfrm>
                <a:custGeom>
                  <a:avLst/>
                  <a:gdLst>
                    <a:gd name="connsiteX0" fmla="*/ 0 w 311150"/>
                    <a:gd name="connsiteY0" fmla="*/ 25400 h 48428"/>
                    <a:gd name="connsiteX1" fmla="*/ 155575 w 311150"/>
                    <a:gd name="connsiteY1" fmla="*/ 47625 h 48428"/>
                    <a:gd name="connsiteX2" fmla="*/ 311150 w 311150"/>
                    <a:gd name="connsiteY2" fmla="*/ 0 h 48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1150" h="48428">
                      <a:moveTo>
                        <a:pt x="0" y="25400"/>
                      </a:moveTo>
                      <a:cubicBezTo>
                        <a:pt x="51858" y="38629"/>
                        <a:pt x="103717" y="51858"/>
                        <a:pt x="155575" y="47625"/>
                      </a:cubicBezTo>
                      <a:cubicBezTo>
                        <a:pt x="207433" y="43392"/>
                        <a:pt x="286279" y="8467"/>
                        <a:pt x="31115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71" name="Freeform 1770"/>
                <p:cNvSpPr/>
                <p:nvPr/>
              </p:nvSpPr>
              <p:spPr>
                <a:xfrm>
                  <a:off x="7385053" y="3108319"/>
                  <a:ext cx="374650" cy="45645"/>
                </a:xfrm>
                <a:custGeom>
                  <a:avLst/>
                  <a:gdLst>
                    <a:gd name="connsiteX0" fmla="*/ 0 w 374650"/>
                    <a:gd name="connsiteY0" fmla="*/ 28575 h 45645"/>
                    <a:gd name="connsiteX1" fmla="*/ 193675 w 374650"/>
                    <a:gd name="connsiteY1" fmla="*/ 44450 h 45645"/>
                    <a:gd name="connsiteX2" fmla="*/ 374650 w 374650"/>
                    <a:gd name="connsiteY2" fmla="*/ 0 h 4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4650" h="45645">
                      <a:moveTo>
                        <a:pt x="0" y="28575"/>
                      </a:moveTo>
                      <a:cubicBezTo>
                        <a:pt x="65616" y="38893"/>
                        <a:pt x="131233" y="49212"/>
                        <a:pt x="193675" y="44450"/>
                      </a:cubicBezTo>
                      <a:cubicBezTo>
                        <a:pt x="256117" y="39688"/>
                        <a:pt x="343958" y="7408"/>
                        <a:pt x="37465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72" name="Freeform 1771"/>
                <p:cNvSpPr/>
                <p:nvPr/>
              </p:nvSpPr>
              <p:spPr>
                <a:xfrm>
                  <a:off x="7470778" y="3181345"/>
                  <a:ext cx="371475" cy="66576"/>
                </a:xfrm>
                <a:custGeom>
                  <a:avLst/>
                  <a:gdLst>
                    <a:gd name="connsiteX0" fmla="*/ 0 w 371475"/>
                    <a:gd name="connsiteY0" fmla="*/ 50800 h 66576"/>
                    <a:gd name="connsiteX1" fmla="*/ 171450 w 371475"/>
                    <a:gd name="connsiteY1" fmla="*/ 63500 h 66576"/>
                    <a:gd name="connsiteX2" fmla="*/ 371475 w 371475"/>
                    <a:gd name="connsiteY2" fmla="*/ 0 h 66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475" h="66576">
                      <a:moveTo>
                        <a:pt x="0" y="50800"/>
                      </a:moveTo>
                      <a:cubicBezTo>
                        <a:pt x="54769" y="61383"/>
                        <a:pt x="109538" y="71967"/>
                        <a:pt x="171450" y="63500"/>
                      </a:cubicBezTo>
                      <a:cubicBezTo>
                        <a:pt x="233362" y="55033"/>
                        <a:pt x="337608" y="11112"/>
                        <a:pt x="371475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73" name="Freeform 1772"/>
                <p:cNvSpPr/>
                <p:nvPr/>
              </p:nvSpPr>
              <p:spPr>
                <a:xfrm>
                  <a:off x="7661278" y="3241671"/>
                  <a:ext cx="231775" cy="31786"/>
                </a:xfrm>
                <a:custGeom>
                  <a:avLst/>
                  <a:gdLst>
                    <a:gd name="connsiteX0" fmla="*/ 0 w 231775"/>
                    <a:gd name="connsiteY0" fmla="*/ 0 h 31786"/>
                    <a:gd name="connsiteX1" fmla="*/ 133350 w 231775"/>
                    <a:gd name="connsiteY1" fmla="*/ 31750 h 31786"/>
                    <a:gd name="connsiteX2" fmla="*/ 231775 w 231775"/>
                    <a:gd name="connsiteY2" fmla="*/ 6350 h 31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1775" h="31786">
                      <a:moveTo>
                        <a:pt x="0" y="0"/>
                      </a:moveTo>
                      <a:cubicBezTo>
                        <a:pt x="47360" y="15346"/>
                        <a:pt x="94721" y="30692"/>
                        <a:pt x="133350" y="31750"/>
                      </a:cubicBezTo>
                      <a:cubicBezTo>
                        <a:pt x="171979" y="32808"/>
                        <a:pt x="214842" y="10583"/>
                        <a:pt x="231775" y="635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74" name="Freeform 1773"/>
                <p:cNvSpPr/>
                <p:nvPr/>
              </p:nvSpPr>
              <p:spPr>
                <a:xfrm>
                  <a:off x="7527949" y="3336921"/>
                  <a:ext cx="241300" cy="19074"/>
                </a:xfrm>
                <a:custGeom>
                  <a:avLst/>
                  <a:gdLst>
                    <a:gd name="connsiteX0" fmla="*/ 0 w 241300"/>
                    <a:gd name="connsiteY0" fmla="*/ 3175 h 19074"/>
                    <a:gd name="connsiteX1" fmla="*/ 133350 w 241300"/>
                    <a:gd name="connsiteY1" fmla="*/ 19050 h 19074"/>
                    <a:gd name="connsiteX2" fmla="*/ 241300 w 241300"/>
                    <a:gd name="connsiteY2" fmla="*/ 0 h 1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1300" h="19074">
                      <a:moveTo>
                        <a:pt x="0" y="3175"/>
                      </a:moveTo>
                      <a:cubicBezTo>
                        <a:pt x="46566" y="11377"/>
                        <a:pt x="93133" y="19579"/>
                        <a:pt x="133350" y="19050"/>
                      </a:cubicBezTo>
                      <a:cubicBezTo>
                        <a:pt x="173567" y="18521"/>
                        <a:pt x="223308" y="3704"/>
                        <a:pt x="24130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75" name="Freeform 1774"/>
                <p:cNvSpPr/>
                <p:nvPr/>
              </p:nvSpPr>
              <p:spPr>
                <a:xfrm>
                  <a:off x="7534351" y="3317872"/>
                  <a:ext cx="320675" cy="130771"/>
                </a:xfrm>
                <a:custGeom>
                  <a:avLst/>
                  <a:gdLst>
                    <a:gd name="connsiteX0" fmla="*/ 0 w 320675"/>
                    <a:gd name="connsiteY0" fmla="*/ 120650 h 130771"/>
                    <a:gd name="connsiteX1" fmla="*/ 82550 w 320675"/>
                    <a:gd name="connsiteY1" fmla="*/ 127000 h 130771"/>
                    <a:gd name="connsiteX2" fmla="*/ 225425 w 320675"/>
                    <a:gd name="connsiteY2" fmla="*/ 69850 h 130771"/>
                    <a:gd name="connsiteX3" fmla="*/ 320675 w 320675"/>
                    <a:gd name="connsiteY3" fmla="*/ 0 h 130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0675" h="130771">
                      <a:moveTo>
                        <a:pt x="0" y="120650"/>
                      </a:moveTo>
                      <a:cubicBezTo>
                        <a:pt x="22489" y="128058"/>
                        <a:pt x="44979" y="135467"/>
                        <a:pt x="82550" y="127000"/>
                      </a:cubicBezTo>
                      <a:cubicBezTo>
                        <a:pt x="120121" y="118533"/>
                        <a:pt x="185737" y="91017"/>
                        <a:pt x="225425" y="69850"/>
                      </a:cubicBezTo>
                      <a:cubicBezTo>
                        <a:pt x="265113" y="48683"/>
                        <a:pt x="305859" y="11112"/>
                        <a:pt x="320675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76" name="Freeform 1775"/>
                <p:cNvSpPr/>
                <p:nvPr/>
              </p:nvSpPr>
              <p:spPr>
                <a:xfrm>
                  <a:off x="7508919" y="3416331"/>
                  <a:ext cx="377826" cy="109346"/>
                </a:xfrm>
                <a:custGeom>
                  <a:avLst/>
                  <a:gdLst>
                    <a:gd name="connsiteX0" fmla="*/ 0 w 377825"/>
                    <a:gd name="connsiteY0" fmla="*/ 73025 h 109346"/>
                    <a:gd name="connsiteX1" fmla="*/ 47625 w 377825"/>
                    <a:gd name="connsiteY1" fmla="*/ 107950 h 109346"/>
                    <a:gd name="connsiteX2" fmla="*/ 196850 w 377825"/>
                    <a:gd name="connsiteY2" fmla="*/ 92075 h 109346"/>
                    <a:gd name="connsiteX3" fmla="*/ 377825 w 377825"/>
                    <a:gd name="connsiteY3" fmla="*/ 0 h 109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7825" h="109346">
                      <a:moveTo>
                        <a:pt x="0" y="73025"/>
                      </a:moveTo>
                      <a:cubicBezTo>
                        <a:pt x="7408" y="88900"/>
                        <a:pt x="14817" y="104775"/>
                        <a:pt x="47625" y="107950"/>
                      </a:cubicBezTo>
                      <a:cubicBezTo>
                        <a:pt x="80433" y="111125"/>
                        <a:pt x="141817" y="110067"/>
                        <a:pt x="196850" y="92075"/>
                      </a:cubicBezTo>
                      <a:cubicBezTo>
                        <a:pt x="251883" y="74083"/>
                        <a:pt x="377825" y="0"/>
                        <a:pt x="377825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77" name="Freeform 1776"/>
                <p:cNvSpPr/>
                <p:nvPr/>
              </p:nvSpPr>
              <p:spPr>
                <a:xfrm>
                  <a:off x="6099159" y="3482994"/>
                  <a:ext cx="654050" cy="288925"/>
                </a:xfrm>
                <a:custGeom>
                  <a:avLst/>
                  <a:gdLst>
                    <a:gd name="connsiteX0" fmla="*/ 654050 w 654050"/>
                    <a:gd name="connsiteY0" fmla="*/ 0 h 288925"/>
                    <a:gd name="connsiteX1" fmla="*/ 542925 w 654050"/>
                    <a:gd name="connsiteY1" fmla="*/ 53975 h 288925"/>
                    <a:gd name="connsiteX2" fmla="*/ 336550 w 654050"/>
                    <a:gd name="connsiteY2" fmla="*/ 73025 h 288925"/>
                    <a:gd name="connsiteX3" fmla="*/ 161925 w 654050"/>
                    <a:gd name="connsiteY3" fmla="*/ 107950 h 288925"/>
                    <a:gd name="connsiteX4" fmla="*/ 50800 w 654050"/>
                    <a:gd name="connsiteY4" fmla="*/ 196850 h 288925"/>
                    <a:gd name="connsiteX5" fmla="*/ 0 w 654050"/>
                    <a:gd name="connsiteY5" fmla="*/ 288925 h 288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54050" h="288925">
                      <a:moveTo>
                        <a:pt x="654050" y="0"/>
                      </a:moveTo>
                      <a:cubicBezTo>
                        <a:pt x="624946" y="20902"/>
                        <a:pt x="595842" y="41804"/>
                        <a:pt x="542925" y="53975"/>
                      </a:cubicBezTo>
                      <a:cubicBezTo>
                        <a:pt x="490008" y="66146"/>
                        <a:pt x="400050" y="64029"/>
                        <a:pt x="336550" y="73025"/>
                      </a:cubicBezTo>
                      <a:cubicBezTo>
                        <a:pt x="273050" y="82021"/>
                        <a:pt x="209550" y="87313"/>
                        <a:pt x="161925" y="107950"/>
                      </a:cubicBezTo>
                      <a:cubicBezTo>
                        <a:pt x="114300" y="128588"/>
                        <a:pt x="77787" y="166688"/>
                        <a:pt x="50800" y="196850"/>
                      </a:cubicBezTo>
                      <a:cubicBezTo>
                        <a:pt x="23812" y="227013"/>
                        <a:pt x="7937" y="273579"/>
                        <a:pt x="0" y="28892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78" name="Freeform 1777"/>
                <p:cNvSpPr/>
                <p:nvPr/>
              </p:nvSpPr>
              <p:spPr>
                <a:xfrm>
                  <a:off x="6165833" y="3540144"/>
                  <a:ext cx="469900" cy="225425"/>
                </a:xfrm>
                <a:custGeom>
                  <a:avLst/>
                  <a:gdLst>
                    <a:gd name="connsiteX0" fmla="*/ 469900 w 469900"/>
                    <a:gd name="connsiteY0" fmla="*/ 0 h 225425"/>
                    <a:gd name="connsiteX1" fmla="*/ 371475 w 469900"/>
                    <a:gd name="connsiteY1" fmla="*/ 53975 h 225425"/>
                    <a:gd name="connsiteX2" fmla="*/ 225425 w 469900"/>
                    <a:gd name="connsiteY2" fmla="*/ 76200 h 225425"/>
                    <a:gd name="connsiteX3" fmla="*/ 85725 w 469900"/>
                    <a:gd name="connsiteY3" fmla="*/ 133350 h 225425"/>
                    <a:gd name="connsiteX4" fmla="*/ 0 w 469900"/>
                    <a:gd name="connsiteY4" fmla="*/ 225425 h 225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9900" h="225425">
                      <a:moveTo>
                        <a:pt x="469900" y="0"/>
                      </a:moveTo>
                      <a:cubicBezTo>
                        <a:pt x="441060" y="20637"/>
                        <a:pt x="412221" y="41275"/>
                        <a:pt x="371475" y="53975"/>
                      </a:cubicBezTo>
                      <a:cubicBezTo>
                        <a:pt x="330729" y="66675"/>
                        <a:pt x="273050" y="62971"/>
                        <a:pt x="225425" y="76200"/>
                      </a:cubicBezTo>
                      <a:cubicBezTo>
                        <a:pt x="177800" y="89429"/>
                        <a:pt x="123296" y="108479"/>
                        <a:pt x="85725" y="133350"/>
                      </a:cubicBezTo>
                      <a:cubicBezTo>
                        <a:pt x="48154" y="158221"/>
                        <a:pt x="14817" y="210079"/>
                        <a:pt x="0" y="22542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79" name="Freeform 1778"/>
                <p:cNvSpPr/>
                <p:nvPr/>
              </p:nvSpPr>
              <p:spPr>
                <a:xfrm>
                  <a:off x="6216633" y="3540144"/>
                  <a:ext cx="422275" cy="254000"/>
                </a:xfrm>
                <a:custGeom>
                  <a:avLst/>
                  <a:gdLst>
                    <a:gd name="connsiteX0" fmla="*/ 422275 w 422275"/>
                    <a:gd name="connsiteY0" fmla="*/ 0 h 254000"/>
                    <a:gd name="connsiteX1" fmla="*/ 355600 w 422275"/>
                    <a:gd name="connsiteY1" fmla="*/ 92075 h 254000"/>
                    <a:gd name="connsiteX2" fmla="*/ 222250 w 422275"/>
                    <a:gd name="connsiteY2" fmla="*/ 127000 h 254000"/>
                    <a:gd name="connsiteX3" fmla="*/ 107950 w 422275"/>
                    <a:gd name="connsiteY3" fmla="*/ 168275 h 254000"/>
                    <a:gd name="connsiteX4" fmla="*/ 0 w 422275"/>
                    <a:gd name="connsiteY4" fmla="*/ 254000 h 25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275" h="254000">
                      <a:moveTo>
                        <a:pt x="422275" y="0"/>
                      </a:moveTo>
                      <a:cubicBezTo>
                        <a:pt x="405606" y="35454"/>
                        <a:pt x="388937" y="70908"/>
                        <a:pt x="355600" y="92075"/>
                      </a:cubicBezTo>
                      <a:cubicBezTo>
                        <a:pt x="322263" y="113242"/>
                        <a:pt x="263525" y="114300"/>
                        <a:pt x="222250" y="127000"/>
                      </a:cubicBezTo>
                      <a:cubicBezTo>
                        <a:pt x="180975" y="139700"/>
                        <a:pt x="144992" y="147108"/>
                        <a:pt x="107950" y="168275"/>
                      </a:cubicBezTo>
                      <a:cubicBezTo>
                        <a:pt x="70908" y="189442"/>
                        <a:pt x="0" y="254000"/>
                        <a:pt x="0" y="25400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80" name="Freeform 1779"/>
                <p:cNvSpPr/>
                <p:nvPr/>
              </p:nvSpPr>
              <p:spPr>
                <a:xfrm>
                  <a:off x="6203952" y="3708398"/>
                  <a:ext cx="203200" cy="190500"/>
                </a:xfrm>
                <a:custGeom>
                  <a:avLst/>
                  <a:gdLst>
                    <a:gd name="connsiteX0" fmla="*/ 203200 w 203200"/>
                    <a:gd name="connsiteY0" fmla="*/ 0 h 190500"/>
                    <a:gd name="connsiteX1" fmla="*/ 63500 w 203200"/>
                    <a:gd name="connsiteY1" fmla="*/ 101600 h 190500"/>
                    <a:gd name="connsiteX2" fmla="*/ 0 w 203200"/>
                    <a:gd name="connsiteY2" fmla="*/ 19050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200" h="190500">
                      <a:moveTo>
                        <a:pt x="203200" y="0"/>
                      </a:moveTo>
                      <a:cubicBezTo>
                        <a:pt x="150283" y="34925"/>
                        <a:pt x="97367" y="69850"/>
                        <a:pt x="63500" y="101600"/>
                      </a:cubicBezTo>
                      <a:cubicBezTo>
                        <a:pt x="29633" y="133350"/>
                        <a:pt x="0" y="190500"/>
                        <a:pt x="0" y="19050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81" name="Freeform 1780"/>
                <p:cNvSpPr/>
                <p:nvPr/>
              </p:nvSpPr>
              <p:spPr>
                <a:xfrm>
                  <a:off x="6334054" y="3514767"/>
                  <a:ext cx="466725" cy="358775"/>
                </a:xfrm>
                <a:custGeom>
                  <a:avLst/>
                  <a:gdLst>
                    <a:gd name="connsiteX0" fmla="*/ 466725 w 466725"/>
                    <a:gd name="connsiteY0" fmla="*/ 0 h 358775"/>
                    <a:gd name="connsiteX1" fmla="*/ 377825 w 466725"/>
                    <a:gd name="connsiteY1" fmla="*/ 60325 h 358775"/>
                    <a:gd name="connsiteX2" fmla="*/ 304800 w 466725"/>
                    <a:gd name="connsiteY2" fmla="*/ 136525 h 358775"/>
                    <a:gd name="connsiteX3" fmla="*/ 206375 w 466725"/>
                    <a:gd name="connsiteY3" fmla="*/ 174625 h 358775"/>
                    <a:gd name="connsiteX4" fmla="*/ 98425 w 466725"/>
                    <a:gd name="connsiteY4" fmla="*/ 241300 h 358775"/>
                    <a:gd name="connsiteX5" fmla="*/ 0 w 466725"/>
                    <a:gd name="connsiteY5" fmla="*/ 358775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6725" h="358775">
                      <a:moveTo>
                        <a:pt x="466725" y="0"/>
                      </a:moveTo>
                      <a:cubicBezTo>
                        <a:pt x="435768" y="18785"/>
                        <a:pt x="404812" y="37571"/>
                        <a:pt x="377825" y="60325"/>
                      </a:cubicBezTo>
                      <a:cubicBezTo>
                        <a:pt x="350837" y="83079"/>
                        <a:pt x="333375" y="117475"/>
                        <a:pt x="304800" y="136525"/>
                      </a:cubicBezTo>
                      <a:cubicBezTo>
                        <a:pt x="276225" y="155575"/>
                        <a:pt x="240771" y="157163"/>
                        <a:pt x="206375" y="174625"/>
                      </a:cubicBezTo>
                      <a:cubicBezTo>
                        <a:pt x="171979" y="192087"/>
                        <a:pt x="132821" y="210608"/>
                        <a:pt x="98425" y="241300"/>
                      </a:cubicBezTo>
                      <a:cubicBezTo>
                        <a:pt x="64029" y="271992"/>
                        <a:pt x="16933" y="339725"/>
                        <a:pt x="0" y="35877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82" name="Freeform 1781"/>
                <p:cNvSpPr/>
                <p:nvPr/>
              </p:nvSpPr>
              <p:spPr>
                <a:xfrm>
                  <a:off x="6359451" y="3679867"/>
                  <a:ext cx="206375" cy="257175"/>
                </a:xfrm>
                <a:custGeom>
                  <a:avLst/>
                  <a:gdLst>
                    <a:gd name="connsiteX0" fmla="*/ 206375 w 206375"/>
                    <a:gd name="connsiteY0" fmla="*/ 0 h 257175"/>
                    <a:gd name="connsiteX1" fmla="*/ 92075 w 206375"/>
                    <a:gd name="connsiteY1" fmla="*/ 149225 h 257175"/>
                    <a:gd name="connsiteX2" fmla="*/ 41275 w 206375"/>
                    <a:gd name="connsiteY2" fmla="*/ 225425 h 257175"/>
                    <a:gd name="connsiteX3" fmla="*/ 0 w 206375"/>
                    <a:gd name="connsiteY3" fmla="*/ 257175 h 2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75" h="257175">
                      <a:moveTo>
                        <a:pt x="206375" y="0"/>
                      </a:moveTo>
                      <a:cubicBezTo>
                        <a:pt x="162983" y="55827"/>
                        <a:pt x="119592" y="111654"/>
                        <a:pt x="92075" y="149225"/>
                      </a:cubicBezTo>
                      <a:cubicBezTo>
                        <a:pt x="64558" y="186796"/>
                        <a:pt x="56621" y="207433"/>
                        <a:pt x="41275" y="225425"/>
                      </a:cubicBezTo>
                      <a:cubicBezTo>
                        <a:pt x="25929" y="243417"/>
                        <a:pt x="0" y="257175"/>
                        <a:pt x="0" y="25717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83" name="Freeform 1782"/>
                <p:cNvSpPr/>
                <p:nvPr/>
              </p:nvSpPr>
              <p:spPr>
                <a:xfrm>
                  <a:off x="6591300" y="3522932"/>
                  <a:ext cx="1346200" cy="214043"/>
                </a:xfrm>
                <a:custGeom>
                  <a:avLst/>
                  <a:gdLst>
                    <a:gd name="connsiteX0" fmla="*/ 0 w 1346200"/>
                    <a:gd name="connsiteY0" fmla="*/ 214043 h 214043"/>
                    <a:gd name="connsiteX1" fmla="*/ 146050 w 1346200"/>
                    <a:gd name="connsiteY1" fmla="*/ 106093 h 214043"/>
                    <a:gd name="connsiteX2" fmla="*/ 320675 w 1346200"/>
                    <a:gd name="connsiteY2" fmla="*/ 64818 h 214043"/>
                    <a:gd name="connsiteX3" fmla="*/ 457200 w 1346200"/>
                    <a:gd name="connsiteY3" fmla="*/ 45768 h 214043"/>
                    <a:gd name="connsiteX4" fmla="*/ 555625 w 1346200"/>
                    <a:gd name="connsiteY4" fmla="*/ 1318 h 214043"/>
                    <a:gd name="connsiteX5" fmla="*/ 774700 w 1346200"/>
                    <a:gd name="connsiteY5" fmla="*/ 10843 h 214043"/>
                    <a:gd name="connsiteX6" fmla="*/ 911225 w 1346200"/>
                    <a:gd name="connsiteY6" fmla="*/ 17193 h 214043"/>
                    <a:gd name="connsiteX7" fmla="*/ 1092200 w 1346200"/>
                    <a:gd name="connsiteY7" fmla="*/ 52118 h 214043"/>
                    <a:gd name="connsiteX8" fmla="*/ 1346200 w 1346200"/>
                    <a:gd name="connsiteY8" fmla="*/ 33068 h 21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46200" h="214043">
                      <a:moveTo>
                        <a:pt x="0" y="214043"/>
                      </a:moveTo>
                      <a:cubicBezTo>
                        <a:pt x="46302" y="172503"/>
                        <a:pt x="92604" y="130964"/>
                        <a:pt x="146050" y="106093"/>
                      </a:cubicBezTo>
                      <a:cubicBezTo>
                        <a:pt x="199496" y="81222"/>
                        <a:pt x="268817" y="74872"/>
                        <a:pt x="320675" y="64818"/>
                      </a:cubicBezTo>
                      <a:cubicBezTo>
                        <a:pt x="372533" y="54764"/>
                        <a:pt x="418042" y="56351"/>
                        <a:pt x="457200" y="45768"/>
                      </a:cubicBezTo>
                      <a:cubicBezTo>
                        <a:pt x="496358" y="35185"/>
                        <a:pt x="502708" y="7139"/>
                        <a:pt x="555625" y="1318"/>
                      </a:cubicBezTo>
                      <a:cubicBezTo>
                        <a:pt x="608542" y="-4503"/>
                        <a:pt x="774700" y="10843"/>
                        <a:pt x="774700" y="10843"/>
                      </a:cubicBezTo>
                      <a:cubicBezTo>
                        <a:pt x="833967" y="13489"/>
                        <a:pt x="858309" y="10314"/>
                        <a:pt x="911225" y="17193"/>
                      </a:cubicBezTo>
                      <a:cubicBezTo>
                        <a:pt x="964141" y="24072"/>
                        <a:pt x="1019704" y="49472"/>
                        <a:pt x="1092200" y="52118"/>
                      </a:cubicBezTo>
                      <a:cubicBezTo>
                        <a:pt x="1164696" y="54764"/>
                        <a:pt x="1346200" y="33068"/>
                        <a:pt x="1346200" y="33068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84" name="Freeform 1783"/>
                <p:cNvSpPr/>
                <p:nvPr/>
              </p:nvSpPr>
              <p:spPr>
                <a:xfrm>
                  <a:off x="6369050" y="3579068"/>
                  <a:ext cx="1530350" cy="427784"/>
                </a:xfrm>
                <a:custGeom>
                  <a:avLst/>
                  <a:gdLst>
                    <a:gd name="connsiteX0" fmla="*/ 1530350 w 1530350"/>
                    <a:gd name="connsiteY0" fmla="*/ 56309 h 427784"/>
                    <a:gd name="connsiteX1" fmla="*/ 1203325 w 1530350"/>
                    <a:gd name="connsiteY1" fmla="*/ 30909 h 427784"/>
                    <a:gd name="connsiteX2" fmla="*/ 1019175 w 1530350"/>
                    <a:gd name="connsiteY2" fmla="*/ 11859 h 427784"/>
                    <a:gd name="connsiteX3" fmla="*/ 819150 w 1530350"/>
                    <a:gd name="connsiteY3" fmla="*/ 2334 h 427784"/>
                    <a:gd name="connsiteX4" fmla="*/ 581025 w 1530350"/>
                    <a:gd name="connsiteY4" fmla="*/ 56309 h 427784"/>
                    <a:gd name="connsiteX5" fmla="*/ 415925 w 1530350"/>
                    <a:gd name="connsiteY5" fmla="*/ 97584 h 427784"/>
                    <a:gd name="connsiteX6" fmla="*/ 311150 w 1530350"/>
                    <a:gd name="connsiteY6" fmla="*/ 148384 h 427784"/>
                    <a:gd name="connsiteX7" fmla="*/ 203200 w 1530350"/>
                    <a:gd name="connsiteY7" fmla="*/ 237284 h 427784"/>
                    <a:gd name="connsiteX8" fmla="*/ 101600 w 1530350"/>
                    <a:gd name="connsiteY8" fmla="*/ 338884 h 427784"/>
                    <a:gd name="connsiteX9" fmla="*/ 41275 w 1530350"/>
                    <a:gd name="connsiteY9" fmla="*/ 405559 h 427784"/>
                    <a:gd name="connsiteX10" fmla="*/ 0 w 1530350"/>
                    <a:gd name="connsiteY10" fmla="*/ 427784 h 427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30350" h="427784">
                      <a:moveTo>
                        <a:pt x="1530350" y="56309"/>
                      </a:moveTo>
                      <a:lnTo>
                        <a:pt x="1203325" y="30909"/>
                      </a:lnTo>
                      <a:cubicBezTo>
                        <a:pt x="1118129" y="23501"/>
                        <a:pt x="1083204" y="16622"/>
                        <a:pt x="1019175" y="11859"/>
                      </a:cubicBezTo>
                      <a:cubicBezTo>
                        <a:pt x="955146" y="7096"/>
                        <a:pt x="892175" y="-5074"/>
                        <a:pt x="819150" y="2334"/>
                      </a:cubicBezTo>
                      <a:cubicBezTo>
                        <a:pt x="746125" y="9742"/>
                        <a:pt x="648229" y="40434"/>
                        <a:pt x="581025" y="56309"/>
                      </a:cubicBezTo>
                      <a:cubicBezTo>
                        <a:pt x="513821" y="72184"/>
                        <a:pt x="460904" y="82238"/>
                        <a:pt x="415925" y="97584"/>
                      </a:cubicBezTo>
                      <a:cubicBezTo>
                        <a:pt x="370946" y="112930"/>
                        <a:pt x="346604" y="125101"/>
                        <a:pt x="311150" y="148384"/>
                      </a:cubicBezTo>
                      <a:cubicBezTo>
                        <a:pt x="275696" y="171667"/>
                        <a:pt x="238125" y="205534"/>
                        <a:pt x="203200" y="237284"/>
                      </a:cubicBezTo>
                      <a:cubicBezTo>
                        <a:pt x="168275" y="269034"/>
                        <a:pt x="128587" y="310838"/>
                        <a:pt x="101600" y="338884"/>
                      </a:cubicBezTo>
                      <a:cubicBezTo>
                        <a:pt x="74613" y="366930"/>
                        <a:pt x="58208" y="390742"/>
                        <a:pt x="41275" y="405559"/>
                      </a:cubicBezTo>
                      <a:cubicBezTo>
                        <a:pt x="24342" y="420376"/>
                        <a:pt x="0" y="427784"/>
                        <a:pt x="0" y="427784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85" name="Freeform 1784"/>
                <p:cNvSpPr/>
                <p:nvPr/>
              </p:nvSpPr>
              <p:spPr>
                <a:xfrm>
                  <a:off x="6572250" y="3613152"/>
                  <a:ext cx="1047750" cy="273050"/>
                </a:xfrm>
                <a:custGeom>
                  <a:avLst/>
                  <a:gdLst>
                    <a:gd name="connsiteX0" fmla="*/ 1047750 w 1047750"/>
                    <a:gd name="connsiteY0" fmla="*/ 0 h 273050"/>
                    <a:gd name="connsiteX1" fmla="*/ 841375 w 1047750"/>
                    <a:gd name="connsiteY1" fmla="*/ 15875 h 273050"/>
                    <a:gd name="connsiteX2" fmla="*/ 615950 w 1047750"/>
                    <a:gd name="connsiteY2" fmla="*/ 19050 h 273050"/>
                    <a:gd name="connsiteX3" fmla="*/ 390525 w 1047750"/>
                    <a:gd name="connsiteY3" fmla="*/ 63500 h 273050"/>
                    <a:gd name="connsiteX4" fmla="*/ 206375 w 1047750"/>
                    <a:gd name="connsiteY4" fmla="*/ 152400 h 273050"/>
                    <a:gd name="connsiteX5" fmla="*/ 0 w 1047750"/>
                    <a:gd name="connsiteY5" fmla="*/ 273050 h 273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7750" h="273050">
                      <a:moveTo>
                        <a:pt x="1047750" y="0"/>
                      </a:moveTo>
                      <a:cubicBezTo>
                        <a:pt x="980546" y="6350"/>
                        <a:pt x="913342" y="12700"/>
                        <a:pt x="841375" y="15875"/>
                      </a:cubicBezTo>
                      <a:cubicBezTo>
                        <a:pt x="769408" y="19050"/>
                        <a:pt x="691092" y="11113"/>
                        <a:pt x="615950" y="19050"/>
                      </a:cubicBezTo>
                      <a:cubicBezTo>
                        <a:pt x="540808" y="26987"/>
                        <a:pt x="458787" y="41275"/>
                        <a:pt x="390525" y="63500"/>
                      </a:cubicBezTo>
                      <a:cubicBezTo>
                        <a:pt x="322263" y="85725"/>
                        <a:pt x="271463" y="117475"/>
                        <a:pt x="206375" y="152400"/>
                      </a:cubicBezTo>
                      <a:cubicBezTo>
                        <a:pt x="141287" y="187325"/>
                        <a:pt x="0" y="273050"/>
                        <a:pt x="0" y="27305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86" name="Freeform 1785"/>
                <p:cNvSpPr/>
                <p:nvPr/>
              </p:nvSpPr>
              <p:spPr>
                <a:xfrm>
                  <a:off x="6407151" y="3668996"/>
                  <a:ext cx="1555750" cy="429927"/>
                </a:xfrm>
                <a:custGeom>
                  <a:avLst/>
                  <a:gdLst>
                    <a:gd name="connsiteX0" fmla="*/ 1555750 w 1555750"/>
                    <a:gd name="connsiteY0" fmla="*/ 58452 h 429927"/>
                    <a:gd name="connsiteX1" fmla="*/ 1355725 w 1555750"/>
                    <a:gd name="connsiteY1" fmla="*/ 20352 h 429927"/>
                    <a:gd name="connsiteX2" fmla="*/ 1193800 w 1555750"/>
                    <a:gd name="connsiteY2" fmla="*/ 1302 h 429927"/>
                    <a:gd name="connsiteX3" fmla="*/ 1082675 w 1555750"/>
                    <a:gd name="connsiteY3" fmla="*/ 4477 h 429927"/>
                    <a:gd name="connsiteX4" fmla="*/ 933450 w 1555750"/>
                    <a:gd name="connsiteY4" fmla="*/ 1302 h 429927"/>
                    <a:gd name="connsiteX5" fmla="*/ 838200 w 1555750"/>
                    <a:gd name="connsiteY5" fmla="*/ 1302 h 429927"/>
                    <a:gd name="connsiteX6" fmla="*/ 723900 w 1555750"/>
                    <a:gd name="connsiteY6" fmla="*/ 17177 h 429927"/>
                    <a:gd name="connsiteX7" fmla="*/ 603250 w 1555750"/>
                    <a:gd name="connsiteY7" fmla="*/ 55277 h 429927"/>
                    <a:gd name="connsiteX8" fmla="*/ 492125 w 1555750"/>
                    <a:gd name="connsiteY8" fmla="*/ 112427 h 429927"/>
                    <a:gd name="connsiteX9" fmla="*/ 425450 w 1555750"/>
                    <a:gd name="connsiteY9" fmla="*/ 160052 h 429927"/>
                    <a:gd name="connsiteX10" fmla="*/ 260350 w 1555750"/>
                    <a:gd name="connsiteY10" fmla="*/ 220377 h 429927"/>
                    <a:gd name="connsiteX11" fmla="*/ 152400 w 1555750"/>
                    <a:gd name="connsiteY11" fmla="*/ 271177 h 429927"/>
                    <a:gd name="connsiteX12" fmla="*/ 66675 w 1555750"/>
                    <a:gd name="connsiteY12" fmla="*/ 341027 h 429927"/>
                    <a:gd name="connsiteX13" fmla="*/ 0 w 1555750"/>
                    <a:gd name="connsiteY13" fmla="*/ 429927 h 42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55750" h="429927">
                      <a:moveTo>
                        <a:pt x="1555750" y="58452"/>
                      </a:moveTo>
                      <a:cubicBezTo>
                        <a:pt x="1485900" y="44164"/>
                        <a:pt x="1416050" y="29877"/>
                        <a:pt x="1355725" y="20352"/>
                      </a:cubicBezTo>
                      <a:cubicBezTo>
                        <a:pt x="1295400" y="10827"/>
                        <a:pt x="1239308" y="3948"/>
                        <a:pt x="1193800" y="1302"/>
                      </a:cubicBezTo>
                      <a:cubicBezTo>
                        <a:pt x="1148292" y="-1344"/>
                        <a:pt x="1126067" y="4477"/>
                        <a:pt x="1082675" y="4477"/>
                      </a:cubicBezTo>
                      <a:cubicBezTo>
                        <a:pt x="1039283" y="4477"/>
                        <a:pt x="974196" y="1831"/>
                        <a:pt x="933450" y="1302"/>
                      </a:cubicBezTo>
                      <a:cubicBezTo>
                        <a:pt x="892704" y="773"/>
                        <a:pt x="873125" y="-1344"/>
                        <a:pt x="838200" y="1302"/>
                      </a:cubicBezTo>
                      <a:cubicBezTo>
                        <a:pt x="803275" y="3948"/>
                        <a:pt x="763058" y="8181"/>
                        <a:pt x="723900" y="17177"/>
                      </a:cubicBezTo>
                      <a:cubicBezTo>
                        <a:pt x="684742" y="26173"/>
                        <a:pt x="641879" y="39402"/>
                        <a:pt x="603250" y="55277"/>
                      </a:cubicBezTo>
                      <a:cubicBezTo>
                        <a:pt x="564621" y="71152"/>
                        <a:pt x="521758" y="94965"/>
                        <a:pt x="492125" y="112427"/>
                      </a:cubicBezTo>
                      <a:cubicBezTo>
                        <a:pt x="462492" y="129889"/>
                        <a:pt x="464079" y="142060"/>
                        <a:pt x="425450" y="160052"/>
                      </a:cubicBezTo>
                      <a:cubicBezTo>
                        <a:pt x="386821" y="178044"/>
                        <a:pt x="305858" y="201856"/>
                        <a:pt x="260350" y="220377"/>
                      </a:cubicBezTo>
                      <a:cubicBezTo>
                        <a:pt x="214842" y="238898"/>
                        <a:pt x="184679" y="251069"/>
                        <a:pt x="152400" y="271177"/>
                      </a:cubicBezTo>
                      <a:cubicBezTo>
                        <a:pt x="120121" y="291285"/>
                        <a:pt x="92075" y="314569"/>
                        <a:pt x="66675" y="341027"/>
                      </a:cubicBezTo>
                      <a:cubicBezTo>
                        <a:pt x="41275" y="367485"/>
                        <a:pt x="0" y="429927"/>
                        <a:pt x="0" y="42992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87" name="Freeform 1786"/>
                <p:cNvSpPr/>
                <p:nvPr/>
              </p:nvSpPr>
              <p:spPr>
                <a:xfrm>
                  <a:off x="6473825" y="3717338"/>
                  <a:ext cx="1463675" cy="413337"/>
                </a:xfrm>
                <a:custGeom>
                  <a:avLst/>
                  <a:gdLst>
                    <a:gd name="connsiteX0" fmla="*/ 1463675 w 1463675"/>
                    <a:gd name="connsiteY0" fmla="*/ 95837 h 413337"/>
                    <a:gd name="connsiteX1" fmla="*/ 1336675 w 1463675"/>
                    <a:gd name="connsiteY1" fmla="*/ 48212 h 413337"/>
                    <a:gd name="connsiteX2" fmla="*/ 1146175 w 1463675"/>
                    <a:gd name="connsiteY2" fmla="*/ 10112 h 413337"/>
                    <a:gd name="connsiteX3" fmla="*/ 955675 w 1463675"/>
                    <a:gd name="connsiteY3" fmla="*/ 587 h 413337"/>
                    <a:gd name="connsiteX4" fmla="*/ 730250 w 1463675"/>
                    <a:gd name="connsiteY4" fmla="*/ 22812 h 413337"/>
                    <a:gd name="connsiteX5" fmla="*/ 565150 w 1463675"/>
                    <a:gd name="connsiteY5" fmla="*/ 64087 h 413337"/>
                    <a:gd name="connsiteX6" fmla="*/ 387350 w 1463675"/>
                    <a:gd name="connsiteY6" fmla="*/ 133937 h 413337"/>
                    <a:gd name="connsiteX7" fmla="*/ 241300 w 1463675"/>
                    <a:gd name="connsiteY7" fmla="*/ 213312 h 413337"/>
                    <a:gd name="connsiteX8" fmla="*/ 114300 w 1463675"/>
                    <a:gd name="connsiteY8" fmla="*/ 299037 h 413337"/>
                    <a:gd name="connsiteX9" fmla="*/ 0 w 1463675"/>
                    <a:gd name="connsiteY9" fmla="*/ 413337 h 41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3675" h="413337">
                      <a:moveTo>
                        <a:pt x="1463675" y="95837"/>
                      </a:moveTo>
                      <a:cubicBezTo>
                        <a:pt x="1426633" y="79168"/>
                        <a:pt x="1389592" y="62499"/>
                        <a:pt x="1336675" y="48212"/>
                      </a:cubicBezTo>
                      <a:cubicBezTo>
                        <a:pt x="1283758" y="33924"/>
                        <a:pt x="1209675" y="18049"/>
                        <a:pt x="1146175" y="10112"/>
                      </a:cubicBezTo>
                      <a:cubicBezTo>
                        <a:pt x="1082675" y="2175"/>
                        <a:pt x="1024996" y="-1530"/>
                        <a:pt x="955675" y="587"/>
                      </a:cubicBezTo>
                      <a:cubicBezTo>
                        <a:pt x="886354" y="2704"/>
                        <a:pt x="795337" y="12229"/>
                        <a:pt x="730250" y="22812"/>
                      </a:cubicBezTo>
                      <a:cubicBezTo>
                        <a:pt x="665163" y="33395"/>
                        <a:pt x="622300" y="45566"/>
                        <a:pt x="565150" y="64087"/>
                      </a:cubicBezTo>
                      <a:cubicBezTo>
                        <a:pt x="508000" y="82608"/>
                        <a:pt x="441325" y="109066"/>
                        <a:pt x="387350" y="133937"/>
                      </a:cubicBezTo>
                      <a:cubicBezTo>
                        <a:pt x="333375" y="158808"/>
                        <a:pt x="286808" y="185795"/>
                        <a:pt x="241300" y="213312"/>
                      </a:cubicBezTo>
                      <a:cubicBezTo>
                        <a:pt x="195792" y="240829"/>
                        <a:pt x="154517" y="265700"/>
                        <a:pt x="114300" y="299037"/>
                      </a:cubicBezTo>
                      <a:cubicBezTo>
                        <a:pt x="74083" y="332374"/>
                        <a:pt x="19050" y="394816"/>
                        <a:pt x="0" y="41333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A94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</p:grpSp>
          <p:grpSp>
            <p:nvGrpSpPr>
              <p:cNvPr id="1753" name="Group 1752"/>
              <p:cNvGrpSpPr/>
              <p:nvPr/>
            </p:nvGrpSpPr>
            <p:grpSpPr>
              <a:xfrm>
                <a:off x="8658341" y="4062852"/>
                <a:ext cx="803935" cy="537168"/>
                <a:chOff x="11028309" y="1691743"/>
                <a:chExt cx="766413" cy="512097"/>
              </a:xfrm>
            </p:grpSpPr>
            <p:sp>
              <p:nvSpPr>
                <p:cNvPr id="1754" name="Oval 1753"/>
                <p:cNvSpPr/>
                <p:nvPr/>
              </p:nvSpPr>
              <p:spPr>
                <a:xfrm rot="19025176">
                  <a:off x="11149368" y="1828657"/>
                  <a:ext cx="287493" cy="1837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587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55" name="Freeform 1754"/>
                <p:cNvSpPr/>
                <p:nvPr/>
              </p:nvSpPr>
              <p:spPr>
                <a:xfrm>
                  <a:off x="11028309" y="1691743"/>
                  <a:ext cx="766413" cy="512097"/>
                </a:xfrm>
                <a:custGeom>
                  <a:avLst/>
                  <a:gdLst>
                    <a:gd name="connsiteX0" fmla="*/ 1825814 w 3524710"/>
                    <a:gd name="connsiteY0" fmla="*/ 3035 h 2378551"/>
                    <a:gd name="connsiteX1" fmla="*/ 3057984 w 3524710"/>
                    <a:gd name="connsiteY1" fmla="*/ 949860 h 2378551"/>
                    <a:gd name="connsiteX2" fmla="*/ 3453576 w 3524710"/>
                    <a:gd name="connsiteY2" fmla="*/ 2175545 h 2378551"/>
                    <a:gd name="connsiteX3" fmla="*/ 1722052 w 3524710"/>
                    <a:gd name="connsiteY3" fmla="*/ 2220941 h 2378551"/>
                    <a:gd name="connsiteX4" fmla="*/ 496367 w 3524710"/>
                    <a:gd name="connsiteY4" fmla="*/ 2363613 h 2378551"/>
                    <a:gd name="connsiteX5" fmla="*/ 3499 w 3524710"/>
                    <a:gd name="connsiteY5" fmla="*/ 1818864 h 2378551"/>
                    <a:gd name="connsiteX6" fmla="*/ 710376 w 3524710"/>
                    <a:gd name="connsiteY6" fmla="*/ 690456 h 2378551"/>
                    <a:gd name="connsiteX7" fmla="*/ 1825814 w 3524710"/>
                    <a:gd name="connsiteY7" fmla="*/ 3035 h 2378551"/>
                    <a:gd name="connsiteX0" fmla="*/ 1825814 w 3532622"/>
                    <a:gd name="connsiteY0" fmla="*/ 3035 h 2378551"/>
                    <a:gd name="connsiteX1" fmla="*/ 3057984 w 3532622"/>
                    <a:gd name="connsiteY1" fmla="*/ 949860 h 2378551"/>
                    <a:gd name="connsiteX2" fmla="*/ 3453576 w 3532622"/>
                    <a:gd name="connsiteY2" fmla="*/ 2175545 h 2378551"/>
                    <a:gd name="connsiteX3" fmla="*/ 1722052 w 3532622"/>
                    <a:gd name="connsiteY3" fmla="*/ 2220941 h 2378551"/>
                    <a:gd name="connsiteX4" fmla="*/ 496367 w 3532622"/>
                    <a:gd name="connsiteY4" fmla="*/ 2363613 h 2378551"/>
                    <a:gd name="connsiteX5" fmla="*/ 3499 w 3532622"/>
                    <a:gd name="connsiteY5" fmla="*/ 1818864 h 2378551"/>
                    <a:gd name="connsiteX6" fmla="*/ 710376 w 3532622"/>
                    <a:gd name="connsiteY6" fmla="*/ 690456 h 2378551"/>
                    <a:gd name="connsiteX7" fmla="*/ 1825814 w 3532622"/>
                    <a:gd name="connsiteY7" fmla="*/ 3035 h 2378551"/>
                    <a:gd name="connsiteX0" fmla="*/ 1825814 w 3532622"/>
                    <a:gd name="connsiteY0" fmla="*/ 3035 h 2380322"/>
                    <a:gd name="connsiteX1" fmla="*/ 3057984 w 3532622"/>
                    <a:gd name="connsiteY1" fmla="*/ 949860 h 2380322"/>
                    <a:gd name="connsiteX2" fmla="*/ 3453576 w 3532622"/>
                    <a:gd name="connsiteY2" fmla="*/ 2175545 h 2380322"/>
                    <a:gd name="connsiteX3" fmla="*/ 1722052 w 3532622"/>
                    <a:gd name="connsiteY3" fmla="*/ 2220941 h 2380322"/>
                    <a:gd name="connsiteX4" fmla="*/ 496367 w 3532622"/>
                    <a:gd name="connsiteY4" fmla="*/ 2363613 h 2380322"/>
                    <a:gd name="connsiteX5" fmla="*/ 3499 w 3532622"/>
                    <a:gd name="connsiteY5" fmla="*/ 1818864 h 2380322"/>
                    <a:gd name="connsiteX6" fmla="*/ 710376 w 3532622"/>
                    <a:gd name="connsiteY6" fmla="*/ 690456 h 2380322"/>
                    <a:gd name="connsiteX7" fmla="*/ 1825814 w 3532622"/>
                    <a:gd name="connsiteY7" fmla="*/ 3035 h 2380322"/>
                    <a:gd name="connsiteX0" fmla="*/ 1825814 w 3532622"/>
                    <a:gd name="connsiteY0" fmla="*/ 3035 h 2377789"/>
                    <a:gd name="connsiteX1" fmla="*/ 3057984 w 3532622"/>
                    <a:gd name="connsiteY1" fmla="*/ 949860 h 2377789"/>
                    <a:gd name="connsiteX2" fmla="*/ 3453576 w 3532622"/>
                    <a:gd name="connsiteY2" fmla="*/ 2175545 h 2377789"/>
                    <a:gd name="connsiteX3" fmla="*/ 1722052 w 3532622"/>
                    <a:gd name="connsiteY3" fmla="*/ 2220941 h 2377789"/>
                    <a:gd name="connsiteX4" fmla="*/ 496367 w 3532622"/>
                    <a:gd name="connsiteY4" fmla="*/ 2363613 h 2377789"/>
                    <a:gd name="connsiteX5" fmla="*/ 3499 w 3532622"/>
                    <a:gd name="connsiteY5" fmla="*/ 1818864 h 2377789"/>
                    <a:gd name="connsiteX6" fmla="*/ 710376 w 3532622"/>
                    <a:gd name="connsiteY6" fmla="*/ 690456 h 2377789"/>
                    <a:gd name="connsiteX7" fmla="*/ 1825814 w 3532622"/>
                    <a:gd name="connsiteY7" fmla="*/ 3035 h 2377789"/>
                    <a:gd name="connsiteX0" fmla="*/ 1829568 w 3536376"/>
                    <a:gd name="connsiteY0" fmla="*/ 3035 h 2390839"/>
                    <a:gd name="connsiteX1" fmla="*/ 3061738 w 3536376"/>
                    <a:gd name="connsiteY1" fmla="*/ 949860 h 2390839"/>
                    <a:gd name="connsiteX2" fmla="*/ 3457330 w 3536376"/>
                    <a:gd name="connsiteY2" fmla="*/ 2175545 h 2390839"/>
                    <a:gd name="connsiteX3" fmla="*/ 1725806 w 3536376"/>
                    <a:gd name="connsiteY3" fmla="*/ 2220941 h 2390839"/>
                    <a:gd name="connsiteX4" fmla="*/ 350963 w 3536376"/>
                    <a:gd name="connsiteY4" fmla="*/ 2376583 h 2390839"/>
                    <a:gd name="connsiteX5" fmla="*/ 7253 w 3536376"/>
                    <a:gd name="connsiteY5" fmla="*/ 1818864 h 2390839"/>
                    <a:gd name="connsiteX6" fmla="*/ 714130 w 3536376"/>
                    <a:gd name="connsiteY6" fmla="*/ 690456 h 2390839"/>
                    <a:gd name="connsiteX7" fmla="*/ 1829568 w 3536376"/>
                    <a:gd name="connsiteY7" fmla="*/ 3035 h 2390839"/>
                    <a:gd name="connsiteX0" fmla="*/ 1830581 w 3537389"/>
                    <a:gd name="connsiteY0" fmla="*/ 3035 h 2383166"/>
                    <a:gd name="connsiteX1" fmla="*/ 3062751 w 3537389"/>
                    <a:gd name="connsiteY1" fmla="*/ 949860 h 2383166"/>
                    <a:gd name="connsiteX2" fmla="*/ 3458343 w 3537389"/>
                    <a:gd name="connsiteY2" fmla="*/ 2175545 h 2383166"/>
                    <a:gd name="connsiteX3" fmla="*/ 1726819 w 3537389"/>
                    <a:gd name="connsiteY3" fmla="*/ 2220941 h 2383166"/>
                    <a:gd name="connsiteX4" fmla="*/ 351976 w 3537389"/>
                    <a:gd name="connsiteY4" fmla="*/ 2376583 h 2383166"/>
                    <a:gd name="connsiteX5" fmla="*/ 8266 w 3537389"/>
                    <a:gd name="connsiteY5" fmla="*/ 1818864 h 2383166"/>
                    <a:gd name="connsiteX6" fmla="*/ 715143 w 3537389"/>
                    <a:gd name="connsiteY6" fmla="*/ 690456 h 2383166"/>
                    <a:gd name="connsiteX7" fmla="*/ 1830581 w 3537389"/>
                    <a:gd name="connsiteY7" fmla="*/ 3035 h 2383166"/>
                    <a:gd name="connsiteX0" fmla="*/ 1848292 w 3555100"/>
                    <a:gd name="connsiteY0" fmla="*/ 3022 h 2391528"/>
                    <a:gd name="connsiteX1" fmla="*/ 3080462 w 3555100"/>
                    <a:gd name="connsiteY1" fmla="*/ 949847 h 2391528"/>
                    <a:gd name="connsiteX2" fmla="*/ 3476054 w 3555100"/>
                    <a:gd name="connsiteY2" fmla="*/ 2175532 h 2391528"/>
                    <a:gd name="connsiteX3" fmla="*/ 1744530 w 3555100"/>
                    <a:gd name="connsiteY3" fmla="*/ 2220928 h 2391528"/>
                    <a:gd name="connsiteX4" fmla="*/ 369687 w 3555100"/>
                    <a:gd name="connsiteY4" fmla="*/ 2376570 h 2391528"/>
                    <a:gd name="connsiteX5" fmla="*/ 6522 w 3555100"/>
                    <a:gd name="connsiteY5" fmla="*/ 1805881 h 2391528"/>
                    <a:gd name="connsiteX6" fmla="*/ 732854 w 3555100"/>
                    <a:gd name="connsiteY6" fmla="*/ 690443 h 2391528"/>
                    <a:gd name="connsiteX7" fmla="*/ 1848292 w 3555100"/>
                    <a:gd name="connsiteY7" fmla="*/ 3022 h 2391528"/>
                    <a:gd name="connsiteX0" fmla="*/ 1848292 w 3555100"/>
                    <a:gd name="connsiteY0" fmla="*/ 3899 h 2392405"/>
                    <a:gd name="connsiteX1" fmla="*/ 3080462 w 3555100"/>
                    <a:gd name="connsiteY1" fmla="*/ 950724 h 2392405"/>
                    <a:gd name="connsiteX2" fmla="*/ 3476054 w 3555100"/>
                    <a:gd name="connsiteY2" fmla="*/ 2176409 h 2392405"/>
                    <a:gd name="connsiteX3" fmla="*/ 1744530 w 3555100"/>
                    <a:gd name="connsiteY3" fmla="*/ 2221805 h 2392405"/>
                    <a:gd name="connsiteX4" fmla="*/ 369687 w 3555100"/>
                    <a:gd name="connsiteY4" fmla="*/ 2377447 h 2392405"/>
                    <a:gd name="connsiteX5" fmla="*/ 6522 w 3555100"/>
                    <a:gd name="connsiteY5" fmla="*/ 1806758 h 2392405"/>
                    <a:gd name="connsiteX6" fmla="*/ 732854 w 3555100"/>
                    <a:gd name="connsiteY6" fmla="*/ 691320 h 2392405"/>
                    <a:gd name="connsiteX7" fmla="*/ 1848292 w 3555100"/>
                    <a:gd name="connsiteY7" fmla="*/ 3899 h 2392405"/>
                    <a:gd name="connsiteX0" fmla="*/ 1848292 w 3555100"/>
                    <a:gd name="connsiteY0" fmla="*/ 3597 h 2392103"/>
                    <a:gd name="connsiteX1" fmla="*/ 3080462 w 3555100"/>
                    <a:gd name="connsiteY1" fmla="*/ 950422 h 2392103"/>
                    <a:gd name="connsiteX2" fmla="*/ 3476054 w 3555100"/>
                    <a:gd name="connsiteY2" fmla="*/ 2176107 h 2392103"/>
                    <a:gd name="connsiteX3" fmla="*/ 1744530 w 3555100"/>
                    <a:gd name="connsiteY3" fmla="*/ 2221503 h 2392103"/>
                    <a:gd name="connsiteX4" fmla="*/ 369687 w 3555100"/>
                    <a:gd name="connsiteY4" fmla="*/ 2377145 h 2392103"/>
                    <a:gd name="connsiteX5" fmla="*/ 6522 w 3555100"/>
                    <a:gd name="connsiteY5" fmla="*/ 1806456 h 2392103"/>
                    <a:gd name="connsiteX6" fmla="*/ 745824 w 3555100"/>
                    <a:gd name="connsiteY6" fmla="*/ 671562 h 2392103"/>
                    <a:gd name="connsiteX7" fmla="*/ 1848292 w 3555100"/>
                    <a:gd name="connsiteY7" fmla="*/ 3597 h 2392103"/>
                    <a:gd name="connsiteX0" fmla="*/ 1848292 w 3555100"/>
                    <a:gd name="connsiteY0" fmla="*/ 3646 h 2390069"/>
                    <a:gd name="connsiteX1" fmla="*/ 3080462 w 3555100"/>
                    <a:gd name="connsiteY1" fmla="*/ 950471 h 2390069"/>
                    <a:gd name="connsiteX2" fmla="*/ 3476054 w 3555100"/>
                    <a:gd name="connsiteY2" fmla="*/ 2176156 h 2390069"/>
                    <a:gd name="connsiteX3" fmla="*/ 1744530 w 3555100"/>
                    <a:gd name="connsiteY3" fmla="*/ 2221552 h 2390069"/>
                    <a:gd name="connsiteX4" fmla="*/ 369687 w 3555100"/>
                    <a:gd name="connsiteY4" fmla="*/ 2377194 h 2390069"/>
                    <a:gd name="connsiteX5" fmla="*/ 6522 w 3555100"/>
                    <a:gd name="connsiteY5" fmla="*/ 1845416 h 2390069"/>
                    <a:gd name="connsiteX6" fmla="*/ 745824 w 3555100"/>
                    <a:gd name="connsiteY6" fmla="*/ 671611 h 2390069"/>
                    <a:gd name="connsiteX7" fmla="*/ 1848292 w 3555100"/>
                    <a:gd name="connsiteY7" fmla="*/ 3646 h 2390069"/>
                    <a:gd name="connsiteX0" fmla="*/ 1848292 w 3555100"/>
                    <a:gd name="connsiteY0" fmla="*/ 3646 h 2388032"/>
                    <a:gd name="connsiteX1" fmla="*/ 3080462 w 3555100"/>
                    <a:gd name="connsiteY1" fmla="*/ 950471 h 2388032"/>
                    <a:gd name="connsiteX2" fmla="*/ 3476054 w 3555100"/>
                    <a:gd name="connsiteY2" fmla="*/ 2176156 h 2388032"/>
                    <a:gd name="connsiteX3" fmla="*/ 1744530 w 3555100"/>
                    <a:gd name="connsiteY3" fmla="*/ 2221552 h 2388032"/>
                    <a:gd name="connsiteX4" fmla="*/ 369687 w 3555100"/>
                    <a:gd name="connsiteY4" fmla="*/ 2377194 h 2388032"/>
                    <a:gd name="connsiteX5" fmla="*/ 6522 w 3555100"/>
                    <a:gd name="connsiteY5" fmla="*/ 1845416 h 2388032"/>
                    <a:gd name="connsiteX6" fmla="*/ 745824 w 3555100"/>
                    <a:gd name="connsiteY6" fmla="*/ 671611 h 2388032"/>
                    <a:gd name="connsiteX7" fmla="*/ 1848292 w 3555100"/>
                    <a:gd name="connsiteY7" fmla="*/ 3646 h 2388032"/>
                    <a:gd name="connsiteX0" fmla="*/ 1848292 w 3555100"/>
                    <a:gd name="connsiteY0" fmla="*/ 3646 h 2388826"/>
                    <a:gd name="connsiteX1" fmla="*/ 3080462 w 3555100"/>
                    <a:gd name="connsiteY1" fmla="*/ 950471 h 2388826"/>
                    <a:gd name="connsiteX2" fmla="*/ 3476054 w 3555100"/>
                    <a:gd name="connsiteY2" fmla="*/ 2176156 h 2388826"/>
                    <a:gd name="connsiteX3" fmla="*/ 1744530 w 3555100"/>
                    <a:gd name="connsiteY3" fmla="*/ 2221552 h 2388826"/>
                    <a:gd name="connsiteX4" fmla="*/ 369687 w 3555100"/>
                    <a:gd name="connsiteY4" fmla="*/ 2377194 h 2388826"/>
                    <a:gd name="connsiteX5" fmla="*/ 6522 w 3555100"/>
                    <a:gd name="connsiteY5" fmla="*/ 1845416 h 2388826"/>
                    <a:gd name="connsiteX6" fmla="*/ 745824 w 3555100"/>
                    <a:gd name="connsiteY6" fmla="*/ 671611 h 2388826"/>
                    <a:gd name="connsiteX7" fmla="*/ 1848292 w 3555100"/>
                    <a:gd name="connsiteY7" fmla="*/ 3646 h 2388826"/>
                    <a:gd name="connsiteX0" fmla="*/ 1849521 w 3556329"/>
                    <a:gd name="connsiteY0" fmla="*/ 3646 h 2396258"/>
                    <a:gd name="connsiteX1" fmla="*/ 3081691 w 3556329"/>
                    <a:gd name="connsiteY1" fmla="*/ 950471 h 2396258"/>
                    <a:gd name="connsiteX2" fmla="*/ 3477283 w 3556329"/>
                    <a:gd name="connsiteY2" fmla="*/ 2176156 h 2396258"/>
                    <a:gd name="connsiteX3" fmla="*/ 1745759 w 3556329"/>
                    <a:gd name="connsiteY3" fmla="*/ 2221552 h 2396258"/>
                    <a:gd name="connsiteX4" fmla="*/ 344975 w 3556329"/>
                    <a:gd name="connsiteY4" fmla="*/ 2383680 h 2396258"/>
                    <a:gd name="connsiteX5" fmla="*/ 7751 w 3556329"/>
                    <a:gd name="connsiteY5" fmla="*/ 1845416 h 2396258"/>
                    <a:gd name="connsiteX6" fmla="*/ 747053 w 3556329"/>
                    <a:gd name="connsiteY6" fmla="*/ 671611 h 2396258"/>
                    <a:gd name="connsiteX7" fmla="*/ 1849521 w 3556329"/>
                    <a:gd name="connsiteY7" fmla="*/ 3646 h 2396258"/>
                    <a:gd name="connsiteX0" fmla="*/ 1847438 w 3554246"/>
                    <a:gd name="connsiteY0" fmla="*/ 3646 h 2389004"/>
                    <a:gd name="connsiteX1" fmla="*/ 3079608 w 3554246"/>
                    <a:gd name="connsiteY1" fmla="*/ 950471 h 2389004"/>
                    <a:gd name="connsiteX2" fmla="*/ 3475200 w 3554246"/>
                    <a:gd name="connsiteY2" fmla="*/ 2176156 h 2389004"/>
                    <a:gd name="connsiteX3" fmla="*/ 1743676 w 3554246"/>
                    <a:gd name="connsiteY3" fmla="*/ 2221552 h 2389004"/>
                    <a:gd name="connsiteX4" fmla="*/ 342892 w 3554246"/>
                    <a:gd name="connsiteY4" fmla="*/ 2383680 h 2389004"/>
                    <a:gd name="connsiteX5" fmla="*/ 5668 w 3554246"/>
                    <a:gd name="connsiteY5" fmla="*/ 1845416 h 2389004"/>
                    <a:gd name="connsiteX6" fmla="*/ 744970 w 3554246"/>
                    <a:gd name="connsiteY6" fmla="*/ 671611 h 2389004"/>
                    <a:gd name="connsiteX7" fmla="*/ 1847438 w 3554246"/>
                    <a:gd name="connsiteY7" fmla="*/ 3646 h 2389004"/>
                    <a:gd name="connsiteX0" fmla="*/ 1852607 w 3559415"/>
                    <a:gd name="connsiteY0" fmla="*/ 3646 h 2394289"/>
                    <a:gd name="connsiteX1" fmla="*/ 3084777 w 3559415"/>
                    <a:gd name="connsiteY1" fmla="*/ 950471 h 2394289"/>
                    <a:gd name="connsiteX2" fmla="*/ 3480369 w 3559415"/>
                    <a:gd name="connsiteY2" fmla="*/ 2176156 h 2394289"/>
                    <a:gd name="connsiteX3" fmla="*/ 1748845 w 3559415"/>
                    <a:gd name="connsiteY3" fmla="*/ 2221552 h 2394289"/>
                    <a:gd name="connsiteX4" fmla="*/ 348061 w 3559415"/>
                    <a:gd name="connsiteY4" fmla="*/ 2383680 h 2394289"/>
                    <a:gd name="connsiteX5" fmla="*/ 10837 w 3559415"/>
                    <a:gd name="connsiteY5" fmla="*/ 1845416 h 2394289"/>
                    <a:gd name="connsiteX6" fmla="*/ 750139 w 3559415"/>
                    <a:gd name="connsiteY6" fmla="*/ 671611 h 2394289"/>
                    <a:gd name="connsiteX7" fmla="*/ 1852607 w 3559415"/>
                    <a:gd name="connsiteY7" fmla="*/ 3646 h 2394289"/>
                    <a:gd name="connsiteX0" fmla="*/ 1846178 w 3552986"/>
                    <a:gd name="connsiteY0" fmla="*/ 3646 h 2409245"/>
                    <a:gd name="connsiteX1" fmla="*/ 3078348 w 3552986"/>
                    <a:gd name="connsiteY1" fmla="*/ 950471 h 2409245"/>
                    <a:gd name="connsiteX2" fmla="*/ 3473940 w 3552986"/>
                    <a:gd name="connsiteY2" fmla="*/ 2176156 h 2409245"/>
                    <a:gd name="connsiteX3" fmla="*/ 1742416 w 3552986"/>
                    <a:gd name="connsiteY3" fmla="*/ 2221552 h 2409245"/>
                    <a:gd name="connsiteX4" fmla="*/ 1119848 w 3552986"/>
                    <a:gd name="connsiteY4" fmla="*/ 2312345 h 2409245"/>
                    <a:gd name="connsiteX5" fmla="*/ 341632 w 3552986"/>
                    <a:gd name="connsiteY5" fmla="*/ 2383680 h 2409245"/>
                    <a:gd name="connsiteX6" fmla="*/ 4408 w 3552986"/>
                    <a:gd name="connsiteY6" fmla="*/ 1845416 h 2409245"/>
                    <a:gd name="connsiteX7" fmla="*/ 743710 w 3552986"/>
                    <a:gd name="connsiteY7" fmla="*/ 671611 h 2409245"/>
                    <a:gd name="connsiteX8" fmla="*/ 1846178 w 3552986"/>
                    <a:gd name="connsiteY8" fmla="*/ 3646 h 2409245"/>
                    <a:gd name="connsiteX0" fmla="*/ 1846077 w 3552885"/>
                    <a:gd name="connsiteY0" fmla="*/ 3646 h 2405498"/>
                    <a:gd name="connsiteX1" fmla="*/ 3078247 w 3552885"/>
                    <a:gd name="connsiteY1" fmla="*/ 950471 h 2405498"/>
                    <a:gd name="connsiteX2" fmla="*/ 3473839 w 3552885"/>
                    <a:gd name="connsiteY2" fmla="*/ 2176156 h 2405498"/>
                    <a:gd name="connsiteX3" fmla="*/ 1742315 w 3552885"/>
                    <a:gd name="connsiteY3" fmla="*/ 2221552 h 2405498"/>
                    <a:gd name="connsiteX4" fmla="*/ 1087322 w 3552885"/>
                    <a:gd name="connsiteY4" fmla="*/ 2292889 h 2405498"/>
                    <a:gd name="connsiteX5" fmla="*/ 341531 w 3552885"/>
                    <a:gd name="connsiteY5" fmla="*/ 2383680 h 2405498"/>
                    <a:gd name="connsiteX6" fmla="*/ 4307 w 3552885"/>
                    <a:gd name="connsiteY6" fmla="*/ 1845416 h 2405498"/>
                    <a:gd name="connsiteX7" fmla="*/ 743609 w 3552885"/>
                    <a:gd name="connsiteY7" fmla="*/ 671611 h 2405498"/>
                    <a:gd name="connsiteX8" fmla="*/ 1846077 w 3552885"/>
                    <a:gd name="connsiteY8" fmla="*/ 3646 h 2405498"/>
                    <a:gd name="connsiteX0" fmla="*/ 1845850 w 3552658"/>
                    <a:gd name="connsiteY0" fmla="*/ 3646 h 2398001"/>
                    <a:gd name="connsiteX1" fmla="*/ 3078020 w 3552658"/>
                    <a:gd name="connsiteY1" fmla="*/ 950471 h 2398001"/>
                    <a:gd name="connsiteX2" fmla="*/ 3473612 w 3552658"/>
                    <a:gd name="connsiteY2" fmla="*/ 2176156 h 2398001"/>
                    <a:gd name="connsiteX3" fmla="*/ 1742088 w 3552658"/>
                    <a:gd name="connsiteY3" fmla="*/ 2221552 h 2398001"/>
                    <a:gd name="connsiteX4" fmla="*/ 1009274 w 3552658"/>
                    <a:gd name="connsiteY4" fmla="*/ 2241008 h 2398001"/>
                    <a:gd name="connsiteX5" fmla="*/ 341304 w 3552658"/>
                    <a:gd name="connsiteY5" fmla="*/ 2383680 h 2398001"/>
                    <a:gd name="connsiteX6" fmla="*/ 4080 w 3552658"/>
                    <a:gd name="connsiteY6" fmla="*/ 1845416 h 2398001"/>
                    <a:gd name="connsiteX7" fmla="*/ 743382 w 3552658"/>
                    <a:gd name="connsiteY7" fmla="*/ 671611 h 2398001"/>
                    <a:gd name="connsiteX8" fmla="*/ 1845850 w 3552658"/>
                    <a:gd name="connsiteY8" fmla="*/ 3646 h 2398001"/>
                    <a:gd name="connsiteX0" fmla="*/ 1846177 w 3552985"/>
                    <a:gd name="connsiteY0" fmla="*/ 3646 h 2400455"/>
                    <a:gd name="connsiteX1" fmla="*/ 3078347 w 3552985"/>
                    <a:gd name="connsiteY1" fmla="*/ 950471 h 2400455"/>
                    <a:gd name="connsiteX2" fmla="*/ 3473939 w 3552985"/>
                    <a:gd name="connsiteY2" fmla="*/ 2176156 h 2400455"/>
                    <a:gd name="connsiteX3" fmla="*/ 1742415 w 3552985"/>
                    <a:gd name="connsiteY3" fmla="*/ 2221552 h 2400455"/>
                    <a:gd name="connsiteX4" fmla="*/ 1119848 w 3552985"/>
                    <a:gd name="connsiteY4" fmla="*/ 2260463 h 2400455"/>
                    <a:gd name="connsiteX5" fmla="*/ 341631 w 3552985"/>
                    <a:gd name="connsiteY5" fmla="*/ 2383680 h 2400455"/>
                    <a:gd name="connsiteX6" fmla="*/ 4407 w 3552985"/>
                    <a:gd name="connsiteY6" fmla="*/ 1845416 h 2400455"/>
                    <a:gd name="connsiteX7" fmla="*/ 743709 w 3552985"/>
                    <a:gd name="connsiteY7" fmla="*/ 671611 h 2400455"/>
                    <a:gd name="connsiteX8" fmla="*/ 1846177 w 3552985"/>
                    <a:gd name="connsiteY8" fmla="*/ 3646 h 2400455"/>
                    <a:gd name="connsiteX0" fmla="*/ 1846177 w 3544200"/>
                    <a:gd name="connsiteY0" fmla="*/ 3646 h 2400455"/>
                    <a:gd name="connsiteX1" fmla="*/ 3078347 w 3544200"/>
                    <a:gd name="connsiteY1" fmla="*/ 950471 h 2400455"/>
                    <a:gd name="connsiteX2" fmla="*/ 3473939 w 3544200"/>
                    <a:gd name="connsiteY2" fmla="*/ 2176156 h 2400455"/>
                    <a:gd name="connsiteX3" fmla="*/ 1755386 w 3544200"/>
                    <a:gd name="connsiteY3" fmla="*/ 2228037 h 2400455"/>
                    <a:gd name="connsiteX4" fmla="*/ 1119848 w 3544200"/>
                    <a:gd name="connsiteY4" fmla="*/ 2260463 h 2400455"/>
                    <a:gd name="connsiteX5" fmla="*/ 341631 w 3544200"/>
                    <a:gd name="connsiteY5" fmla="*/ 2383680 h 2400455"/>
                    <a:gd name="connsiteX6" fmla="*/ 4407 w 3544200"/>
                    <a:gd name="connsiteY6" fmla="*/ 1845416 h 2400455"/>
                    <a:gd name="connsiteX7" fmla="*/ 743709 w 3544200"/>
                    <a:gd name="connsiteY7" fmla="*/ 671611 h 2400455"/>
                    <a:gd name="connsiteX8" fmla="*/ 1846177 w 3544200"/>
                    <a:gd name="connsiteY8" fmla="*/ 3646 h 2400455"/>
                    <a:gd name="connsiteX0" fmla="*/ 1846177 w 3573512"/>
                    <a:gd name="connsiteY0" fmla="*/ 3646 h 2400455"/>
                    <a:gd name="connsiteX1" fmla="*/ 3078347 w 3573512"/>
                    <a:gd name="connsiteY1" fmla="*/ 950471 h 2400455"/>
                    <a:gd name="connsiteX2" fmla="*/ 3473939 w 3573512"/>
                    <a:gd name="connsiteY2" fmla="*/ 2176156 h 2400455"/>
                    <a:gd name="connsiteX3" fmla="*/ 1755386 w 3573512"/>
                    <a:gd name="connsiteY3" fmla="*/ 2228037 h 2400455"/>
                    <a:gd name="connsiteX4" fmla="*/ 1119848 w 3573512"/>
                    <a:gd name="connsiteY4" fmla="*/ 2260463 h 2400455"/>
                    <a:gd name="connsiteX5" fmla="*/ 341631 w 3573512"/>
                    <a:gd name="connsiteY5" fmla="*/ 2383680 h 2400455"/>
                    <a:gd name="connsiteX6" fmla="*/ 4407 w 3573512"/>
                    <a:gd name="connsiteY6" fmla="*/ 1845416 h 2400455"/>
                    <a:gd name="connsiteX7" fmla="*/ 743709 w 3573512"/>
                    <a:gd name="connsiteY7" fmla="*/ 671611 h 2400455"/>
                    <a:gd name="connsiteX8" fmla="*/ 1846177 w 3573512"/>
                    <a:gd name="connsiteY8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6177 w 3490433"/>
                    <a:gd name="connsiteY0" fmla="*/ 3646 h 2400455"/>
                    <a:gd name="connsiteX1" fmla="*/ 3078347 w 3490433"/>
                    <a:gd name="connsiteY1" fmla="*/ 950471 h 2400455"/>
                    <a:gd name="connsiteX2" fmla="*/ 3473939 w 3490433"/>
                    <a:gd name="connsiteY2" fmla="*/ 2176156 h 2400455"/>
                    <a:gd name="connsiteX3" fmla="*/ 2617905 w 3490433"/>
                    <a:gd name="connsiteY3" fmla="*/ 2292890 h 2400455"/>
                    <a:gd name="connsiteX4" fmla="*/ 1755386 w 3490433"/>
                    <a:gd name="connsiteY4" fmla="*/ 2228037 h 2400455"/>
                    <a:gd name="connsiteX5" fmla="*/ 1119848 w 3490433"/>
                    <a:gd name="connsiteY5" fmla="*/ 2260463 h 2400455"/>
                    <a:gd name="connsiteX6" fmla="*/ 341631 w 3490433"/>
                    <a:gd name="connsiteY6" fmla="*/ 2383680 h 2400455"/>
                    <a:gd name="connsiteX7" fmla="*/ 4407 w 3490433"/>
                    <a:gd name="connsiteY7" fmla="*/ 1845416 h 2400455"/>
                    <a:gd name="connsiteX8" fmla="*/ 743709 w 3490433"/>
                    <a:gd name="connsiteY8" fmla="*/ 671611 h 2400455"/>
                    <a:gd name="connsiteX9" fmla="*/ 1846177 w 3490433"/>
                    <a:gd name="connsiteY9" fmla="*/ 3646 h 2400455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491693"/>
                    <a:gd name="connsiteY0" fmla="*/ 3646 h 2402767"/>
                    <a:gd name="connsiteX1" fmla="*/ 3079607 w 3491693"/>
                    <a:gd name="connsiteY1" fmla="*/ 950471 h 2402767"/>
                    <a:gd name="connsiteX2" fmla="*/ 3475199 w 3491693"/>
                    <a:gd name="connsiteY2" fmla="*/ 2176156 h 2402767"/>
                    <a:gd name="connsiteX3" fmla="*/ 2619165 w 3491693"/>
                    <a:gd name="connsiteY3" fmla="*/ 2292890 h 2402767"/>
                    <a:gd name="connsiteX4" fmla="*/ 1756646 w 3491693"/>
                    <a:gd name="connsiteY4" fmla="*/ 2228037 h 2402767"/>
                    <a:gd name="connsiteX5" fmla="*/ 1121108 w 3491693"/>
                    <a:gd name="connsiteY5" fmla="*/ 2260463 h 2402767"/>
                    <a:gd name="connsiteX6" fmla="*/ 342891 w 3491693"/>
                    <a:gd name="connsiteY6" fmla="*/ 2383680 h 2402767"/>
                    <a:gd name="connsiteX7" fmla="*/ 5667 w 3491693"/>
                    <a:gd name="connsiteY7" fmla="*/ 1845416 h 2402767"/>
                    <a:gd name="connsiteX8" fmla="*/ 744969 w 3491693"/>
                    <a:gd name="connsiteY8" fmla="*/ 671611 h 2402767"/>
                    <a:gd name="connsiteX9" fmla="*/ 1847437 w 3491693"/>
                    <a:gd name="connsiteY9" fmla="*/ 3646 h 2402767"/>
                    <a:gd name="connsiteX0" fmla="*/ 1847437 w 3527663"/>
                    <a:gd name="connsiteY0" fmla="*/ 3646 h 2402767"/>
                    <a:gd name="connsiteX1" fmla="*/ 3079607 w 3527663"/>
                    <a:gd name="connsiteY1" fmla="*/ 950471 h 2402767"/>
                    <a:gd name="connsiteX2" fmla="*/ 3475199 w 3527663"/>
                    <a:gd name="connsiteY2" fmla="*/ 2176156 h 2402767"/>
                    <a:gd name="connsiteX3" fmla="*/ 2619165 w 3527663"/>
                    <a:gd name="connsiteY3" fmla="*/ 2292890 h 2402767"/>
                    <a:gd name="connsiteX4" fmla="*/ 1756646 w 3527663"/>
                    <a:gd name="connsiteY4" fmla="*/ 2228037 h 2402767"/>
                    <a:gd name="connsiteX5" fmla="*/ 1121108 w 3527663"/>
                    <a:gd name="connsiteY5" fmla="*/ 2260463 h 2402767"/>
                    <a:gd name="connsiteX6" fmla="*/ 342891 w 3527663"/>
                    <a:gd name="connsiteY6" fmla="*/ 2383680 h 2402767"/>
                    <a:gd name="connsiteX7" fmla="*/ 5667 w 3527663"/>
                    <a:gd name="connsiteY7" fmla="*/ 1845416 h 2402767"/>
                    <a:gd name="connsiteX8" fmla="*/ 744969 w 3527663"/>
                    <a:gd name="connsiteY8" fmla="*/ 671611 h 2402767"/>
                    <a:gd name="connsiteX9" fmla="*/ 1847437 w 3527663"/>
                    <a:gd name="connsiteY9" fmla="*/ 3646 h 2402767"/>
                    <a:gd name="connsiteX0" fmla="*/ 1847437 w 3527663"/>
                    <a:gd name="connsiteY0" fmla="*/ 3198 h 2402319"/>
                    <a:gd name="connsiteX1" fmla="*/ 3079607 w 3527663"/>
                    <a:gd name="connsiteY1" fmla="*/ 930568 h 2402319"/>
                    <a:gd name="connsiteX2" fmla="*/ 3475199 w 3527663"/>
                    <a:gd name="connsiteY2" fmla="*/ 2175708 h 2402319"/>
                    <a:gd name="connsiteX3" fmla="*/ 2619165 w 3527663"/>
                    <a:gd name="connsiteY3" fmla="*/ 2292442 h 2402319"/>
                    <a:gd name="connsiteX4" fmla="*/ 1756646 w 3527663"/>
                    <a:gd name="connsiteY4" fmla="*/ 2227589 h 2402319"/>
                    <a:gd name="connsiteX5" fmla="*/ 1121108 w 3527663"/>
                    <a:gd name="connsiteY5" fmla="*/ 2260015 h 2402319"/>
                    <a:gd name="connsiteX6" fmla="*/ 342891 w 3527663"/>
                    <a:gd name="connsiteY6" fmla="*/ 2383232 h 2402319"/>
                    <a:gd name="connsiteX7" fmla="*/ 5667 w 3527663"/>
                    <a:gd name="connsiteY7" fmla="*/ 1844968 h 2402319"/>
                    <a:gd name="connsiteX8" fmla="*/ 744969 w 3527663"/>
                    <a:gd name="connsiteY8" fmla="*/ 671163 h 2402319"/>
                    <a:gd name="connsiteX9" fmla="*/ 1847437 w 3527663"/>
                    <a:gd name="connsiteY9" fmla="*/ 3198 h 2402319"/>
                    <a:gd name="connsiteX0" fmla="*/ 1847437 w 3539181"/>
                    <a:gd name="connsiteY0" fmla="*/ 3198 h 2402319"/>
                    <a:gd name="connsiteX1" fmla="*/ 3079607 w 3539181"/>
                    <a:gd name="connsiteY1" fmla="*/ 930568 h 2402319"/>
                    <a:gd name="connsiteX2" fmla="*/ 3475199 w 3539181"/>
                    <a:gd name="connsiteY2" fmla="*/ 2175708 h 2402319"/>
                    <a:gd name="connsiteX3" fmla="*/ 2619165 w 3539181"/>
                    <a:gd name="connsiteY3" fmla="*/ 2292442 h 2402319"/>
                    <a:gd name="connsiteX4" fmla="*/ 1756646 w 3539181"/>
                    <a:gd name="connsiteY4" fmla="*/ 2227589 h 2402319"/>
                    <a:gd name="connsiteX5" fmla="*/ 1121108 w 3539181"/>
                    <a:gd name="connsiteY5" fmla="*/ 2260015 h 2402319"/>
                    <a:gd name="connsiteX6" fmla="*/ 342891 w 3539181"/>
                    <a:gd name="connsiteY6" fmla="*/ 2383232 h 2402319"/>
                    <a:gd name="connsiteX7" fmla="*/ 5667 w 3539181"/>
                    <a:gd name="connsiteY7" fmla="*/ 1844968 h 2402319"/>
                    <a:gd name="connsiteX8" fmla="*/ 744969 w 3539181"/>
                    <a:gd name="connsiteY8" fmla="*/ 671163 h 2402319"/>
                    <a:gd name="connsiteX9" fmla="*/ 1847437 w 3539181"/>
                    <a:gd name="connsiteY9" fmla="*/ 3198 h 2402319"/>
                    <a:gd name="connsiteX0" fmla="*/ 1847437 w 3519047"/>
                    <a:gd name="connsiteY0" fmla="*/ 2373 h 2401494"/>
                    <a:gd name="connsiteX1" fmla="*/ 3053667 w 3519047"/>
                    <a:gd name="connsiteY1" fmla="*/ 890832 h 2401494"/>
                    <a:gd name="connsiteX2" fmla="*/ 3475199 w 3519047"/>
                    <a:gd name="connsiteY2" fmla="*/ 2174883 h 2401494"/>
                    <a:gd name="connsiteX3" fmla="*/ 2619165 w 3519047"/>
                    <a:gd name="connsiteY3" fmla="*/ 2291617 h 2401494"/>
                    <a:gd name="connsiteX4" fmla="*/ 1756646 w 3519047"/>
                    <a:gd name="connsiteY4" fmla="*/ 2226764 h 2401494"/>
                    <a:gd name="connsiteX5" fmla="*/ 1121108 w 3519047"/>
                    <a:gd name="connsiteY5" fmla="*/ 2259190 h 2401494"/>
                    <a:gd name="connsiteX6" fmla="*/ 342891 w 3519047"/>
                    <a:gd name="connsiteY6" fmla="*/ 2382407 h 2401494"/>
                    <a:gd name="connsiteX7" fmla="*/ 5667 w 3519047"/>
                    <a:gd name="connsiteY7" fmla="*/ 1844143 h 2401494"/>
                    <a:gd name="connsiteX8" fmla="*/ 744969 w 3519047"/>
                    <a:gd name="connsiteY8" fmla="*/ 670338 h 2401494"/>
                    <a:gd name="connsiteX9" fmla="*/ 1847437 w 3519047"/>
                    <a:gd name="connsiteY9" fmla="*/ 2373 h 2401494"/>
                    <a:gd name="connsiteX0" fmla="*/ 1847437 w 3539250"/>
                    <a:gd name="connsiteY0" fmla="*/ 2373 h 2401494"/>
                    <a:gd name="connsiteX1" fmla="*/ 3053667 w 3539250"/>
                    <a:gd name="connsiteY1" fmla="*/ 890832 h 2401494"/>
                    <a:gd name="connsiteX2" fmla="*/ 3475199 w 3539250"/>
                    <a:gd name="connsiteY2" fmla="*/ 2174883 h 2401494"/>
                    <a:gd name="connsiteX3" fmla="*/ 2619165 w 3539250"/>
                    <a:gd name="connsiteY3" fmla="*/ 2291617 h 2401494"/>
                    <a:gd name="connsiteX4" fmla="*/ 1756646 w 3539250"/>
                    <a:gd name="connsiteY4" fmla="*/ 2226764 h 2401494"/>
                    <a:gd name="connsiteX5" fmla="*/ 1121108 w 3539250"/>
                    <a:gd name="connsiteY5" fmla="*/ 2259190 h 2401494"/>
                    <a:gd name="connsiteX6" fmla="*/ 342891 w 3539250"/>
                    <a:gd name="connsiteY6" fmla="*/ 2382407 h 2401494"/>
                    <a:gd name="connsiteX7" fmla="*/ 5667 w 3539250"/>
                    <a:gd name="connsiteY7" fmla="*/ 1844143 h 2401494"/>
                    <a:gd name="connsiteX8" fmla="*/ 744969 w 3539250"/>
                    <a:gd name="connsiteY8" fmla="*/ 670338 h 2401494"/>
                    <a:gd name="connsiteX9" fmla="*/ 1847437 w 3539250"/>
                    <a:gd name="connsiteY9" fmla="*/ 2373 h 2401494"/>
                    <a:gd name="connsiteX0" fmla="*/ 1847437 w 3556325"/>
                    <a:gd name="connsiteY0" fmla="*/ 2373 h 2401494"/>
                    <a:gd name="connsiteX1" fmla="*/ 3053667 w 3556325"/>
                    <a:gd name="connsiteY1" fmla="*/ 890832 h 2401494"/>
                    <a:gd name="connsiteX2" fmla="*/ 3475199 w 3556325"/>
                    <a:gd name="connsiteY2" fmla="*/ 2174883 h 2401494"/>
                    <a:gd name="connsiteX3" fmla="*/ 2619165 w 3556325"/>
                    <a:gd name="connsiteY3" fmla="*/ 2291617 h 2401494"/>
                    <a:gd name="connsiteX4" fmla="*/ 1756646 w 3556325"/>
                    <a:gd name="connsiteY4" fmla="*/ 2226764 h 2401494"/>
                    <a:gd name="connsiteX5" fmla="*/ 1121108 w 3556325"/>
                    <a:gd name="connsiteY5" fmla="*/ 2259190 h 2401494"/>
                    <a:gd name="connsiteX6" fmla="*/ 342891 w 3556325"/>
                    <a:gd name="connsiteY6" fmla="*/ 2382407 h 2401494"/>
                    <a:gd name="connsiteX7" fmla="*/ 5667 w 3556325"/>
                    <a:gd name="connsiteY7" fmla="*/ 1844143 h 2401494"/>
                    <a:gd name="connsiteX8" fmla="*/ 744969 w 3556325"/>
                    <a:gd name="connsiteY8" fmla="*/ 670338 h 2401494"/>
                    <a:gd name="connsiteX9" fmla="*/ 1847437 w 3556325"/>
                    <a:gd name="connsiteY9" fmla="*/ 2373 h 2401494"/>
                    <a:gd name="connsiteX0" fmla="*/ 1847437 w 3539723"/>
                    <a:gd name="connsiteY0" fmla="*/ 2373 h 2401494"/>
                    <a:gd name="connsiteX1" fmla="*/ 3053667 w 3539723"/>
                    <a:gd name="connsiteY1" fmla="*/ 890832 h 2401494"/>
                    <a:gd name="connsiteX2" fmla="*/ 3475199 w 3539723"/>
                    <a:gd name="connsiteY2" fmla="*/ 2174883 h 2401494"/>
                    <a:gd name="connsiteX3" fmla="*/ 2612680 w 3539723"/>
                    <a:gd name="connsiteY3" fmla="*/ 2272162 h 2401494"/>
                    <a:gd name="connsiteX4" fmla="*/ 1756646 w 3539723"/>
                    <a:gd name="connsiteY4" fmla="*/ 2226764 h 2401494"/>
                    <a:gd name="connsiteX5" fmla="*/ 1121108 w 3539723"/>
                    <a:gd name="connsiteY5" fmla="*/ 2259190 h 2401494"/>
                    <a:gd name="connsiteX6" fmla="*/ 342891 w 3539723"/>
                    <a:gd name="connsiteY6" fmla="*/ 2382407 h 2401494"/>
                    <a:gd name="connsiteX7" fmla="*/ 5667 w 3539723"/>
                    <a:gd name="connsiteY7" fmla="*/ 1844143 h 2401494"/>
                    <a:gd name="connsiteX8" fmla="*/ 744969 w 3539723"/>
                    <a:gd name="connsiteY8" fmla="*/ 670338 h 2401494"/>
                    <a:gd name="connsiteX9" fmla="*/ 1847437 w 3539723"/>
                    <a:gd name="connsiteY9" fmla="*/ 2373 h 2401494"/>
                    <a:gd name="connsiteX0" fmla="*/ 1847437 w 3553951"/>
                    <a:gd name="connsiteY0" fmla="*/ 2373 h 2401494"/>
                    <a:gd name="connsiteX1" fmla="*/ 3053667 w 3553951"/>
                    <a:gd name="connsiteY1" fmla="*/ 890832 h 2401494"/>
                    <a:gd name="connsiteX2" fmla="*/ 3475199 w 3553951"/>
                    <a:gd name="connsiteY2" fmla="*/ 2174883 h 2401494"/>
                    <a:gd name="connsiteX3" fmla="*/ 2612680 w 3553951"/>
                    <a:gd name="connsiteY3" fmla="*/ 2272162 h 2401494"/>
                    <a:gd name="connsiteX4" fmla="*/ 1756646 w 3553951"/>
                    <a:gd name="connsiteY4" fmla="*/ 2226764 h 2401494"/>
                    <a:gd name="connsiteX5" fmla="*/ 1121108 w 3553951"/>
                    <a:gd name="connsiteY5" fmla="*/ 2259190 h 2401494"/>
                    <a:gd name="connsiteX6" fmla="*/ 342891 w 3553951"/>
                    <a:gd name="connsiteY6" fmla="*/ 2382407 h 2401494"/>
                    <a:gd name="connsiteX7" fmla="*/ 5667 w 3553951"/>
                    <a:gd name="connsiteY7" fmla="*/ 1844143 h 2401494"/>
                    <a:gd name="connsiteX8" fmla="*/ 744969 w 3553951"/>
                    <a:gd name="connsiteY8" fmla="*/ 670338 h 2401494"/>
                    <a:gd name="connsiteX9" fmla="*/ 1847437 w 3553951"/>
                    <a:gd name="connsiteY9" fmla="*/ 2373 h 2401494"/>
                    <a:gd name="connsiteX0" fmla="*/ 1847437 w 3493545"/>
                    <a:gd name="connsiteY0" fmla="*/ 2373 h 2401494"/>
                    <a:gd name="connsiteX1" fmla="*/ 3053667 w 3493545"/>
                    <a:gd name="connsiteY1" fmla="*/ 890832 h 2401494"/>
                    <a:gd name="connsiteX2" fmla="*/ 3468714 w 3493545"/>
                    <a:gd name="connsiteY2" fmla="*/ 2200824 h 2401494"/>
                    <a:gd name="connsiteX3" fmla="*/ 2612680 w 3493545"/>
                    <a:gd name="connsiteY3" fmla="*/ 2272162 h 2401494"/>
                    <a:gd name="connsiteX4" fmla="*/ 1756646 w 3493545"/>
                    <a:gd name="connsiteY4" fmla="*/ 2226764 h 2401494"/>
                    <a:gd name="connsiteX5" fmla="*/ 1121108 w 3493545"/>
                    <a:gd name="connsiteY5" fmla="*/ 2259190 h 2401494"/>
                    <a:gd name="connsiteX6" fmla="*/ 342891 w 3493545"/>
                    <a:gd name="connsiteY6" fmla="*/ 2382407 h 2401494"/>
                    <a:gd name="connsiteX7" fmla="*/ 5667 w 3493545"/>
                    <a:gd name="connsiteY7" fmla="*/ 1844143 h 2401494"/>
                    <a:gd name="connsiteX8" fmla="*/ 744969 w 3493545"/>
                    <a:gd name="connsiteY8" fmla="*/ 670338 h 2401494"/>
                    <a:gd name="connsiteX9" fmla="*/ 1847437 w 3493545"/>
                    <a:gd name="connsiteY9" fmla="*/ 2373 h 2401494"/>
                    <a:gd name="connsiteX0" fmla="*/ 1847437 w 3512177"/>
                    <a:gd name="connsiteY0" fmla="*/ 2373 h 2401494"/>
                    <a:gd name="connsiteX1" fmla="*/ 3053667 w 3512177"/>
                    <a:gd name="connsiteY1" fmla="*/ 890832 h 2401494"/>
                    <a:gd name="connsiteX2" fmla="*/ 3468714 w 3512177"/>
                    <a:gd name="connsiteY2" fmla="*/ 2200824 h 2401494"/>
                    <a:gd name="connsiteX3" fmla="*/ 2612680 w 3512177"/>
                    <a:gd name="connsiteY3" fmla="*/ 2272162 h 2401494"/>
                    <a:gd name="connsiteX4" fmla="*/ 1756646 w 3512177"/>
                    <a:gd name="connsiteY4" fmla="*/ 2226764 h 2401494"/>
                    <a:gd name="connsiteX5" fmla="*/ 1121108 w 3512177"/>
                    <a:gd name="connsiteY5" fmla="*/ 2259190 h 2401494"/>
                    <a:gd name="connsiteX6" fmla="*/ 342891 w 3512177"/>
                    <a:gd name="connsiteY6" fmla="*/ 2382407 h 2401494"/>
                    <a:gd name="connsiteX7" fmla="*/ 5667 w 3512177"/>
                    <a:gd name="connsiteY7" fmla="*/ 1844143 h 2401494"/>
                    <a:gd name="connsiteX8" fmla="*/ 744969 w 3512177"/>
                    <a:gd name="connsiteY8" fmla="*/ 670338 h 2401494"/>
                    <a:gd name="connsiteX9" fmla="*/ 1847437 w 3512177"/>
                    <a:gd name="connsiteY9" fmla="*/ 2373 h 2401494"/>
                    <a:gd name="connsiteX0" fmla="*/ 1847437 w 3545142"/>
                    <a:gd name="connsiteY0" fmla="*/ 2373 h 2401494"/>
                    <a:gd name="connsiteX1" fmla="*/ 3053667 w 3545142"/>
                    <a:gd name="connsiteY1" fmla="*/ 890832 h 2401494"/>
                    <a:gd name="connsiteX2" fmla="*/ 3468714 w 3545142"/>
                    <a:gd name="connsiteY2" fmla="*/ 2200824 h 2401494"/>
                    <a:gd name="connsiteX3" fmla="*/ 2612680 w 3545142"/>
                    <a:gd name="connsiteY3" fmla="*/ 2272162 h 2401494"/>
                    <a:gd name="connsiteX4" fmla="*/ 1756646 w 3545142"/>
                    <a:gd name="connsiteY4" fmla="*/ 2226764 h 2401494"/>
                    <a:gd name="connsiteX5" fmla="*/ 1121108 w 3545142"/>
                    <a:gd name="connsiteY5" fmla="*/ 2259190 h 2401494"/>
                    <a:gd name="connsiteX6" fmla="*/ 342891 w 3545142"/>
                    <a:gd name="connsiteY6" fmla="*/ 2382407 h 2401494"/>
                    <a:gd name="connsiteX7" fmla="*/ 5667 w 3545142"/>
                    <a:gd name="connsiteY7" fmla="*/ 1844143 h 2401494"/>
                    <a:gd name="connsiteX8" fmla="*/ 744969 w 3545142"/>
                    <a:gd name="connsiteY8" fmla="*/ 670338 h 2401494"/>
                    <a:gd name="connsiteX9" fmla="*/ 1847437 w 3545142"/>
                    <a:gd name="connsiteY9" fmla="*/ 2373 h 2401494"/>
                    <a:gd name="connsiteX0" fmla="*/ 1847437 w 3545142"/>
                    <a:gd name="connsiteY0" fmla="*/ 2373 h 2401000"/>
                    <a:gd name="connsiteX1" fmla="*/ 3053667 w 3545142"/>
                    <a:gd name="connsiteY1" fmla="*/ 890832 h 2401000"/>
                    <a:gd name="connsiteX2" fmla="*/ 3468714 w 3545142"/>
                    <a:gd name="connsiteY2" fmla="*/ 2200824 h 2401000"/>
                    <a:gd name="connsiteX3" fmla="*/ 2612680 w 3545142"/>
                    <a:gd name="connsiteY3" fmla="*/ 2272162 h 2401000"/>
                    <a:gd name="connsiteX4" fmla="*/ 1756646 w 3545142"/>
                    <a:gd name="connsiteY4" fmla="*/ 2226764 h 2401000"/>
                    <a:gd name="connsiteX5" fmla="*/ 1121108 w 3545142"/>
                    <a:gd name="connsiteY5" fmla="*/ 2259190 h 2401000"/>
                    <a:gd name="connsiteX6" fmla="*/ 342891 w 3545142"/>
                    <a:gd name="connsiteY6" fmla="*/ 2382407 h 2401000"/>
                    <a:gd name="connsiteX7" fmla="*/ 5667 w 3545142"/>
                    <a:gd name="connsiteY7" fmla="*/ 1844143 h 2401000"/>
                    <a:gd name="connsiteX8" fmla="*/ 744969 w 3545142"/>
                    <a:gd name="connsiteY8" fmla="*/ 670338 h 2401000"/>
                    <a:gd name="connsiteX9" fmla="*/ 1847437 w 3545142"/>
                    <a:gd name="connsiteY9" fmla="*/ 2373 h 2401000"/>
                    <a:gd name="connsiteX0" fmla="*/ 1848982 w 3546687"/>
                    <a:gd name="connsiteY0" fmla="*/ 2373 h 2401000"/>
                    <a:gd name="connsiteX1" fmla="*/ 3055212 w 3546687"/>
                    <a:gd name="connsiteY1" fmla="*/ 890832 h 2401000"/>
                    <a:gd name="connsiteX2" fmla="*/ 3470259 w 3546687"/>
                    <a:gd name="connsiteY2" fmla="*/ 2200824 h 2401000"/>
                    <a:gd name="connsiteX3" fmla="*/ 2614225 w 3546687"/>
                    <a:gd name="connsiteY3" fmla="*/ 2272162 h 2401000"/>
                    <a:gd name="connsiteX4" fmla="*/ 1758191 w 3546687"/>
                    <a:gd name="connsiteY4" fmla="*/ 2226764 h 2401000"/>
                    <a:gd name="connsiteX5" fmla="*/ 1122653 w 3546687"/>
                    <a:gd name="connsiteY5" fmla="*/ 2259190 h 2401000"/>
                    <a:gd name="connsiteX6" fmla="*/ 305525 w 3546687"/>
                    <a:gd name="connsiteY6" fmla="*/ 2382407 h 2401000"/>
                    <a:gd name="connsiteX7" fmla="*/ 7212 w 3546687"/>
                    <a:gd name="connsiteY7" fmla="*/ 1844143 h 2401000"/>
                    <a:gd name="connsiteX8" fmla="*/ 746514 w 3546687"/>
                    <a:gd name="connsiteY8" fmla="*/ 670338 h 2401000"/>
                    <a:gd name="connsiteX9" fmla="*/ 1848982 w 3546687"/>
                    <a:gd name="connsiteY9" fmla="*/ 2373 h 2401000"/>
                    <a:gd name="connsiteX0" fmla="*/ 1848158 w 3545863"/>
                    <a:gd name="connsiteY0" fmla="*/ 2373 h 2392321"/>
                    <a:gd name="connsiteX1" fmla="*/ 3054388 w 3545863"/>
                    <a:gd name="connsiteY1" fmla="*/ 890832 h 2392321"/>
                    <a:gd name="connsiteX2" fmla="*/ 3469435 w 3545863"/>
                    <a:gd name="connsiteY2" fmla="*/ 2200824 h 2392321"/>
                    <a:gd name="connsiteX3" fmla="*/ 2613401 w 3545863"/>
                    <a:gd name="connsiteY3" fmla="*/ 2272162 h 2392321"/>
                    <a:gd name="connsiteX4" fmla="*/ 1757367 w 3545863"/>
                    <a:gd name="connsiteY4" fmla="*/ 2226764 h 2392321"/>
                    <a:gd name="connsiteX5" fmla="*/ 1121829 w 3545863"/>
                    <a:gd name="connsiteY5" fmla="*/ 2259190 h 2392321"/>
                    <a:gd name="connsiteX6" fmla="*/ 304701 w 3545863"/>
                    <a:gd name="connsiteY6" fmla="*/ 2382407 h 2392321"/>
                    <a:gd name="connsiteX7" fmla="*/ 6388 w 3545863"/>
                    <a:gd name="connsiteY7" fmla="*/ 1844143 h 2392321"/>
                    <a:gd name="connsiteX8" fmla="*/ 745690 w 3545863"/>
                    <a:gd name="connsiteY8" fmla="*/ 670338 h 2392321"/>
                    <a:gd name="connsiteX9" fmla="*/ 1848158 w 3545863"/>
                    <a:gd name="connsiteY9" fmla="*/ 2373 h 2392321"/>
                    <a:gd name="connsiteX0" fmla="*/ 1848687 w 3546392"/>
                    <a:gd name="connsiteY0" fmla="*/ 2373 h 2388544"/>
                    <a:gd name="connsiteX1" fmla="*/ 3054917 w 3546392"/>
                    <a:gd name="connsiteY1" fmla="*/ 890832 h 2388544"/>
                    <a:gd name="connsiteX2" fmla="*/ 3469964 w 3546392"/>
                    <a:gd name="connsiteY2" fmla="*/ 2200824 h 2388544"/>
                    <a:gd name="connsiteX3" fmla="*/ 2613930 w 3546392"/>
                    <a:gd name="connsiteY3" fmla="*/ 2272162 h 2388544"/>
                    <a:gd name="connsiteX4" fmla="*/ 1757896 w 3546392"/>
                    <a:gd name="connsiteY4" fmla="*/ 2226764 h 2388544"/>
                    <a:gd name="connsiteX5" fmla="*/ 1122358 w 3546392"/>
                    <a:gd name="connsiteY5" fmla="*/ 2259190 h 2388544"/>
                    <a:gd name="connsiteX6" fmla="*/ 305230 w 3546392"/>
                    <a:gd name="connsiteY6" fmla="*/ 2382407 h 2388544"/>
                    <a:gd name="connsiteX7" fmla="*/ 6917 w 3546392"/>
                    <a:gd name="connsiteY7" fmla="*/ 1844143 h 2388544"/>
                    <a:gd name="connsiteX8" fmla="*/ 746219 w 3546392"/>
                    <a:gd name="connsiteY8" fmla="*/ 670338 h 2388544"/>
                    <a:gd name="connsiteX9" fmla="*/ 1848687 w 3546392"/>
                    <a:gd name="connsiteY9" fmla="*/ 2373 h 2388544"/>
                    <a:gd name="connsiteX0" fmla="*/ 1848687 w 3503839"/>
                    <a:gd name="connsiteY0" fmla="*/ 2772 h 2388943"/>
                    <a:gd name="connsiteX1" fmla="*/ 3035462 w 3503839"/>
                    <a:gd name="connsiteY1" fmla="*/ 910686 h 2388943"/>
                    <a:gd name="connsiteX2" fmla="*/ 3469964 w 3503839"/>
                    <a:gd name="connsiteY2" fmla="*/ 2201223 h 2388943"/>
                    <a:gd name="connsiteX3" fmla="*/ 2613930 w 3503839"/>
                    <a:gd name="connsiteY3" fmla="*/ 2272561 h 2388943"/>
                    <a:gd name="connsiteX4" fmla="*/ 1757896 w 3503839"/>
                    <a:gd name="connsiteY4" fmla="*/ 2227163 h 2388943"/>
                    <a:gd name="connsiteX5" fmla="*/ 1122358 w 3503839"/>
                    <a:gd name="connsiteY5" fmla="*/ 2259589 h 2388943"/>
                    <a:gd name="connsiteX6" fmla="*/ 305230 w 3503839"/>
                    <a:gd name="connsiteY6" fmla="*/ 2382806 h 2388943"/>
                    <a:gd name="connsiteX7" fmla="*/ 6917 w 3503839"/>
                    <a:gd name="connsiteY7" fmla="*/ 1844542 h 2388943"/>
                    <a:gd name="connsiteX8" fmla="*/ 746219 w 3503839"/>
                    <a:gd name="connsiteY8" fmla="*/ 670737 h 2388943"/>
                    <a:gd name="connsiteX9" fmla="*/ 1848687 w 3503839"/>
                    <a:gd name="connsiteY9" fmla="*/ 2772 h 2388943"/>
                    <a:gd name="connsiteX0" fmla="*/ 1848687 w 3527038"/>
                    <a:gd name="connsiteY0" fmla="*/ 2772 h 2388943"/>
                    <a:gd name="connsiteX1" fmla="*/ 3035462 w 3527038"/>
                    <a:gd name="connsiteY1" fmla="*/ 910686 h 2388943"/>
                    <a:gd name="connsiteX2" fmla="*/ 3469964 w 3527038"/>
                    <a:gd name="connsiteY2" fmla="*/ 2201223 h 2388943"/>
                    <a:gd name="connsiteX3" fmla="*/ 2613930 w 3527038"/>
                    <a:gd name="connsiteY3" fmla="*/ 2272561 h 2388943"/>
                    <a:gd name="connsiteX4" fmla="*/ 1757896 w 3527038"/>
                    <a:gd name="connsiteY4" fmla="*/ 2227163 h 2388943"/>
                    <a:gd name="connsiteX5" fmla="*/ 1122358 w 3527038"/>
                    <a:gd name="connsiteY5" fmla="*/ 2259589 h 2388943"/>
                    <a:gd name="connsiteX6" fmla="*/ 305230 w 3527038"/>
                    <a:gd name="connsiteY6" fmla="*/ 2382806 h 2388943"/>
                    <a:gd name="connsiteX7" fmla="*/ 6917 w 3527038"/>
                    <a:gd name="connsiteY7" fmla="*/ 1844542 h 2388943"/>
                    <a:gd name="connsiteX8" fmla="*/ 746219 w 3527038"/>
                    <a:gd name="connsiteY8" fmla="*/ 670737 h 2388943"/>
                    <a:gd name="connsiteX9" fmla="*/ 1848687 w 3527038"/>
                    <a:gd name="connsiteY9" fmla="*/ 2772 h 2388943"/>
                    <a:gd name="connsiteX0" fmla="*/ 1848687 w 3525416"/>
                    <a:gd name="connsiteY0" fmla="*/ 2772 h 2388943"/>
                    <a:gd name="connsiteX1" fmla="*/ 3035462 w 3525416"/>
                    <a:gd name="connsiteY1" fmla="*/ 910686 h 2388943"/>
                    <a:gd name="connsiteX2" fmla="*/ 3469964 w 3525416"/>
                    <a:gd name="connsiteY2" fmla="*/ 2201223 h 2388943"/>
                    <a:gd name="connsiteX3" fmla="*/ 2613930 w 3525416"/>
                    <a:gd name="connsiteY3" fmla="*/ 2272561 h 2388943"/>
                    <a:gd name="connsiteX4" fmla="*/ 1757896 w 3525416"/>
                    <a:gd name="connsiteY4" fmla="*/ 2227163 h 2388943"/>
                    <a:gd name="connsiteX5" fmla="*/ 1122358 w 3525416"/>
                    <a:gd name="connsiteY5" fmla="*/ 2259589 h 2388943"/>
                    <a:gd name="connsiteX6" fmla="*/ 305230 w 3525416"/>
                    <a:gd name="connsiteY6" fmla="*/ 2382806 h 2388943"/>
                    <a:gd name="connsiteX7" fmla="*/ 6917 w 3525416"/>
                    <a:gd name="connsiteY7" fmla="*/ 1844542 h 2388943"/>
                    <a:gd name="connsiteX8" fmla="*/ 746219 w 3525416"/>
                    <a:gd name="connsiteY8" fmla="*/ 670737 h 2388943"/>
                    <a:gd name="connsiteX9" fmla="*/ 1848687 w 3525416"/>
                    <a:gd name="connsiteY9" fmla="*/ 2772 h 2388943"/>
                    <a:gd name="connsiteX0" fmla="*/ 1848687 w 3522547"/>
                    <a:gd name="connsiteY0" fmla="*/ 2772 h 2388943"/>
                    <a:gd name="connsiteX1" fmla="*/ 3035462 w 3522547"/>
                    <a:gd name="connsiteY1" fmla="*/ 910686 h 2388943"/>
                    <a:gd name="connsiteX2" fmla="*/ 3469964 w 3522547"/>
                    <a:gd name="connsiteY2" fmla="*/ 2201223 h 2388943"/>
                    <a:gd name="connsiteX3" fmla="*/ 2613930 w 3522547"/>
                    <a:gd name="connsiteY3" fmla="*/ 2272561 h 2388943"/>
                    <a:gd name="connsiteX4" fmla="*/ 1757896 w 3522547"/>
                    <a:gd name="connsiteY4" fmla="*/ 2227163 h 2388943"/>
                    <a:gd name="connsiteX5" fmla="*/ 1122358 w 3522547"/>
                    <a:gd name="connsiteY5" fmla="*/ 2259589 h 2388943"/>
                    <a:gd name="connsiteX6" fmla="*/ 305230 w 3522547"/>
                    <a:gd name="connsiteY6" fmla="*/ 2382806 h 2388943"/>
                    <a:gd name="connsiteX7" fmla="*/ 6917 w 3522547"/>
                    <a:gd name="connsiteY7" fmla="*/ 1844542 h 2388943"/>
                    <a:gd name="connsiteX8" fmla="*/ 746219 w 3522547"/>
                    <a:gd name="connsiteY8" fmla="*/ 670737 h 2388943"/>
                    <a:gd name="connsiteX9" fmla="*/ 1848687 w 3522547"/>
                    <a:gd name="connsiteY9" fmla="*/ 2772 h 2388943"/>
                    <a:gd name="connsiteX0" fmla="*/ 1848687 w 3524938"/>
                    <a:gd name="connsiteY0" fmla="*/ 2772 h 2388943"/>
                    <a:gd name="connsiteX1" fmla="*/ 3035462 w 3524938"/>
                    <a:gd name="connsiteY1" fmla="*/ 910686 h 2388943"/>
                    <a:gd name="connsiteX2" fmla="*/ 3469964 w 3524938"/>
                    <a:gd name="connsiteY2" fmla="*/ 2201223 h 2388943"/>
                    <a:gd name="connsiteX3" fmla="*/ 2620415 w 3524938"/>
                    <a:gd name="connsiteY3" fmla="*/ 2272561 h 2388943"/>
                    <a:gd name="connsiteX4" fmla="*/ 1757896 w 3524938"/>
                    <a:gd name="connsiteY4" fmla="*/ 2227163 h 2388943"/>
                    <a:gd name="connsiteX5" fmla="*/ 1122358 w 3524938"/>
                    <a:gd name="connsiteY5" fmla="*/ 2259589 h 2388943"/>
                    <a:gd name="connsiteX6" fmla="*/ 305230 w 3524938"/>
                    <a:gd name="connsiteY6" fmla="*/ 2382806 h 2388943"/>
                    <a:gd name="connsiteX7" fmla="*/ 6917 w 3524938"/>
                    <a:gd name="connsiteY7" fmla="*/ 1844542 h 2388943"/>
                    <a:gd name="connsiteX8" fmla="*/ 746219 w 3524938"/>
                    <a:gd name="connsiteY8" fmla="*/ 670737 h 2388943"/>
                    <a:gd name="connsiteX9" fmla="*/ 1848687 w 3524938"/>
                    <a:gd name="connsiteY9" fmla="*/ 2772 h 2388943"/>
                    <a:gd name="connsiteX0" fmla="*/ 1848687 w 3523025"/>
                    <a:gd name="connsiteY0" fmla="*/ 2772 h 2388943"/>
                    <a:gd name="connsiteX1" fmla="*/ 3035462 w 3523025"/>
                    <a:gd name="connsiteY1" fmla="*/ 910686 h 2388943"/>
                    <a:gd name="connsiteX2" fmla="*/ 3469964 w 3523025"/>
                    <a:gd name="connsiteY2" fmla="*/ 2201223 h 2388943"/>
                    <a:gd name="connsiteX3" fmla="*/ 2646355 w 3523025"/>
                    <a:gd name="connsiteY3" fmla="*/ 2266076 h 2388943"/>
                    <a:gd name="connsiteX4" fmla="*/ 1757896 w 3523025"/>
                    <a:gd name="connsiteY4" fmla="*/ 2227163 h 2388943"/>
                    <a:gd name="connsiteX5" fmla="*/ 1122358 w 3523025"/>
                    <a:gd name="connsiteY5" fmla="*/ 2259589 h 2388943"/>
                    <a:gd name="connsiteX6" fmla="*/ 305230 w 3523025"/>
                    <a:gd name="connsiteY6" fmla="*/ 2382806 h 2388943"/>
                    <a:gd name="connsiteX7" fmla="*/ 6917 w 3523025"/>
                    <a:gd name="connsiteY7" fmla="*/ 1844542 h 2388943"/>
                    <a:gd name="connsiteX8" fmla="*/ 746219 w 3523025"/>
                    <a:gd name="connsiteY8" fmla="*/ 670737 h 2388943"/>
                    <a:gd name="connsiteX9" fmla="*/ 1848687 w 3523025"/>
                    <a:gd name="connsiteY9" fmla="*/ 2772 h 2388943"/>
                    <a:gd name="connsiteX0" fmla="*/ 1848687 w 3544183"/>
                    <a:gd name="connsiteY0" fmla="*/ 2772 h 2388943"/>
                    <a:gd name="connsiteX1" fmla="*/ 3035462 w 3544183"/>
                    <a:gd name="connsiteY1" fmla="*/ 910686 h 2388943"/>
                    <a:gd name="connsiteX2" fmla="*/ 3534815 w 3544183"/>
                    <a:gd name="connsiteY2" fmla="*/ 2071521 h 2388943"/>
                    <a:gd name="connsiteX3" fmla="*/ 2646355 w 3544183"/>
                    <a:gd name="connsiteY3" fmla="*/ 2266076 h 2388943"/>
                    <a:gd name="connsiteX4" fmla="*/ 1757896 w 3544183"/>
                    <a:gd name="connsiteY4" fmla="*/ 2227163 h 2388943"/>
                    <a:gd name="connsiteX5" fmla="*/ 1122358 w 3544183"/>
                    <a:gd name="connsiteY5" fmla="*/ 2259589 h 2388943"/>
                    <a:gd name="connsiteX6" fmla="*/ 305230 w 3544183"/>
                    <a:gd name="connsiteY6" fmla="*/ 2382806 h 2388943"/>
                    <a:gd name="connsiteX7" fmla="*/ 6917 w 3544183"/>
                    <a:gd name="connsiteY7" fmla="*/ 1844542 h 2388943"/>
                    <a:gd name="connsiteX8" fmla="*/ 746219 w 3544183"/>
                    <a:gd name="connsiteY8" fmla="*/ 670737 h 2388943"/>
                    <a:gd name="connsiteX9" fmla="*/ 1848687 w 3544183"/>
                    <a:gd name="connsiteY9" fmla="*/ 2772 h 2388943"/>
                    <a:gd name="connsiteX0" fmla="*/ 1848687 w 3567029"/>
                    <a:gd name="connsiteY0" fmla="*/ 2772 h 2388943"/>
                    <a:gd name="connsiteX1" fmla="*/ 3035462 w 3567029"/>
                    <a:gd name="connsiteY1" fmla="*/ 910686 h 2388943"/>
                    <a:gd name="connsiteX2" fmla="*/ 3534815 w 3567029"/>
                    <a:gd name="connsiteY2" fmla="*/ 2071521 h 2388943"/>
                    <a:gd name="connsiteX3" fmla="*/ 2646355 w 3567029"/>
                    <a:gd name="connsiteY3" fmla="*/ 2266076 h 2388943"/>
                    <a:gd name="connsiteX4" fmla="*/ 1757896 w 3567029"/>
                    <a:gd name="connsiteY4" fmla="*/ 2227163 h 2388943"/>
                    <a:gd name="connsiteX5" fmla="*/ 1122358 w 3567029"/>
                    <a:gd name="connsiteY5" fmla="*/ 2259589 h 2388943"/>
                    <a:gd name="connsiteX6" fmla="*/ 305230 w 3567029"/>
                    <a:gd name="connsiteY6" fmla="*/ 2382806 h 2388943"/>
                    <a:gd name="connsiteX7" fmla="*/ 6917 w 3567029"/>
                    <a:gd name="connsiteY7" fmla="*/ 1844542 h 2388943"/>
                    <a:gd name="connsiteX8" fmla="*/ 746219 w 3567029"/>
                    <a:gd name="connsiteY8" fmla="*/ 670737 h 2388943"/>
                    <a:gd name="connsiteX9" fmla="*/ 1848687 w 3567029"/>
                    <a:gd name="connsiteY9" fmla="*/ 2772 h 2388943"/>
                    <a:gd name="connsiteX0" fmla="*/ 1847660 w 3566002"/>
                    <a:gd name="connsiteY0" fmla="*/ 2772 h 2382707"/>
                    <a:gd name="connsiteX1" fmla="*/ 3034435 w 3566002"/>
                    <a:gd name="connsiteY1" fmla="*/ 910686 h 2382707"/>
                    <a:gd name="connsiteX2" fmla="*/ 3533788 w 3566002"/>
                    <a:gd name="connsiteY2" fmla="*/ 2071521 h 2382707"/>
                    <a:gd name="connsiteX3" fmla="*/ 2645328 w 3566002"/>
                    <a:gd name="connsiteY3" fmla="*/ 2266076 h 2382707"/>
                    <a:gd name="connsiteX4" fmla="*/ 1756869 w 3566002"/>
                    <a:gd name="connsiteY4" fmla="*/ 2227163 h 2382707"/>
                    <a:gd name="connsiteX5" fmla="*/ 1121331 w 3566002"/>
                    <a:gd name="connsiteY5" fmla="*/ 2259589 h 2382707"/>
                    <a:gd name="connsiteX6" fmla="*/ 330143 w 3566002"/>
                    <a:gd name="connsiteY6" fmla="*/ 2376321 h 2382707"/>
                    <a:gd name="connsiteX7" fmla="*/ 5890 w 3566002"/>
                    <a:gd name="connsiteY7" fmla="*/ 1844542 h 2382707"/>
                    <a:gd name="connsiteX8" fmla="*/ 745192 w 3566002"/>
                    <a:gd name="connsiteY8" fmla="*/ 670737 h 2382707"/>
                    <a:gd name="connsiteX9" fmla="*/ 1847660 w 3566002"/>
                    <a:gd name="connsiteY9" fmla="*/ 2772 h 238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6002" h="2382707">
                      <a:moveTo>
                        <a:pt x="1847660" y="2772"/>
                      </a:moveTo>
                      <a:cubicBezTo>
                        <a:pt x="2229200" y="42763"/>
                        <a:pt x="2753414" y="565895"/>
                        <a:pt x="3034435" y="910686"/>
                      </a:cubicBezTo>
                      <a:cubicBezTo>
                        <a:pt x="3315456" y="1255477"/>
                        <a:pt x="3676460" y="1689980"/>
                        <a:pt x="3533788" y="2071521"/>
                      </a:cubicBezTo>
                      <a:cubicBezTo>
                        <a:pt x="3391116" y="2453062"/>
                        <a:pt x="3152248" y="2354706"/>
                        <a:pt x="2645328" y="2266076"/>
                      </a:cubicBezTo>
                      <a:cubicBezTo>
                        <a:pt x="2358903" y="2222842"/>
                        <a:pt x="2010869" y="2228244"/>
                        <a:pt x="1756869" y="2227163"/>
                      </a:cubicBezTo>
                      <a:cubicBezTo>
                        <a:pt x="1502870" y="2226082"/>
                        <a:pt x="1374250" y="2232568"/>
                        <a:pt x="1121331" y="2259589"/>
                      </a:cubicBezTo>
                      <a:cubicBezTo>
                        <a:pt x="738709" y="2280125"/>
                        <a:pt x="561447" y="2413069"/>
                        <a:pt x="330143" y="2376321"/>
                      </a:cubicBezTo>
                      <a:cubicBezTo>
                        <a:pt x="98839" y="2339573"/>
                        <a:pt x="-29778" y="2123401"/>
                        <a:pt x="5890" y="1844542"/>
                      </a:cubicBezTo>
                      <a:cubicBezTo>
                        <a:pt x="41558" y="1565683"/>
                        <a:pt x="438230" y="977699"/>
                        <a:pt x="745192" y="670737"/>
                      </a:cubicBezTo>
                      <a:cubicBezTo>
                        <a:pt x="1052154" y="363775"/>
                        <a:pt x="1466120" y="-37219"/>
                        <a:pt x="1847660" y="2772"/>
                      </a:cubicBezTo>
                      <a:close/>
                    </a:path>
                  </a:pathLst>
                </a:custGeom>
                <a:noFill/>
                <a:ln w="1905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56" name="Oval 1755"/>
                <p:cNvSpPr/>
                <p:nvPr/>
              </p:nvSpPr>
              <p:spPr>
                <a:xfrm rot="11110558">
                  <a:off x="11342057" y="1992223"/>
                  <a:ext cx="179910" cy="145972"/>
                </a:xfrm>
                <a:prstGeom prst="ellipse">
                  <a:avLst/>
                </a:prstGeom>
                <a:solidFill>
                  <a:sysClr val="windowText" lastClr="000000">
                    <a:lumMod val="60000"/>
                    <a:lumOff val="40000"/>
                  </a:sysClr>
                </a:solidFill>
                <a:ln w="254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57" name="Oval 1756"/>
                <p:cNvSpPr/>
                <p:nvPr/>
              </p:nvSpPr>
              <p:spPr>
                <a:xfrm rot="11110558">
                  <a:off x="11351683" y="1999480"/>
                  <a:ext cx="162023" cy="13145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Text" lastClr="000000">
                        <a:lumMod val="20000"/>
                        <a:lumOff val="80000"/>
                      </a:sysClr>
                    </a:gs>
                    <a:gs pos="84000">
                      <a:srgbClr val="4472C4">
                        <a:lumMod val="60000"/>
                        <a:lumOff val="4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5875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58" name="Oval 1757"/>
                <p:cNvSpPr/>
                <p:nvPr/>
              </p:nvSpPr>
              <p:spPr>
                <a:xfrm rot="11110558">
                  <a:off x="11396087" y="2034410"/>
                  <a:ext cx="75585" cy="65060"/>
                </a:xfrm>
                <a:prstGeom prst="ellipse">
                  <a:avLst/>
                </a:prstGeom>
                <a:solidFill>
                  <a:srgbClr val="E7E6E6">
                    <a:lumMod val="10000"/>
                  </a:srgbClr>
                </a:solidFill>
                <a:ln w="508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59" name="Oval 1758"/>
                <p:cNvSpPr/>
                <p:nvPr/>
              </p:nvSpPr>
              <p:spPr>
                <a:xfrm rot="13500000">
                  <a:off x="11518779" y="1884913"/>
                  <a:ext cx="152336" cy="11565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ysClr val="window" lastClr="FFFFFF"/>
                    </a:gs>
                    <a:gs pos="84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760" name="Freeform 1759"/>
                <p:cNvSpPr/>
                <p:nvPr/>
              </p:nvSpPr>
              <p:spPr>
                <a:xfrm>
                  <a:off x="11555964" y="1910668"/>
                  <a:ext cx="92551" cy="91331"/>
                </a:xfrm>
                <a:custGeom>
                  <a:avLst/>
                  <a:gdLst>
                    <a:gd name="connsiteX0" fmla="*/ 0 w 438652"/>
                    <a:gd name="connsiteY0" fmla="*/ 190502 h 454741"/>
                    <a:gd name="connsiteX1" fmla="*/ 82550 w 438652"/>
                    <a:gd name="connsiteY1" fmla="*/ 15877 h 454741"/>
                    <a:gd name="connsiteX2" fmla="*/ 292100 w 438652"/>
                    <a:gd name="connsiteY2" fmla="*/ 28577 h 454741"/>
                    <a:gd name="connsiteX3" fmla="*/ 431800 w 438652"/>
                    <a:gd name="connsiteY3" fmla="*/ 196852 h 454741"/>
                    <a:gd name="connsiteX4" fmla="*/ 403225 w 438652"/>
                    <a:gd name="connsiteY4" fmla="*/ 396877 h 454741"/>
                    <a:gd name="connsiteX5" fmla="*/ 282575 w 438652"/>
                    <a:gd name="connsiteY5" fmla="*/ 454027 h 454741"/>
                    <a:gd name="connsiteX6" fmla="*/ 149225 w 438652"/>
                    <a:gd name="connsiteY6" fmla="*/ 368302 h 454741"/>
                    <a:gd name="connsiteX7" fmla="*/ 107950 w 438652"/>
                    <a:gd name="connsiteY7" fmla="*/ 257177 h 454741"/>
                    <a:gd name="connsiteX8" fmla="*/ 177800 w 438652"/>
                    <a:gd name="connsiteY8" fmla="*/ 165102 h 454741"/>
                    <a:gd name="connsiteX9" fmla="*/ 301625 w 438652"/>
                    <a:gd name="connsiteY9" fmla="*/ 187327 h 454741"/>
                    <a:gd name="connsiteX10" fmla="*/ 317500 w 438652"/>
                    <a:gd name="connsiteY10" fmla="*/ 285752 h 454741"/>
                    <a:gd name="connsiteX11" fmla="*/ 295275 w 438652"/>
                    <a:gd name="connsiteY11" fmla="*/ 342902 h 454741"/>
                    <a:gd name="connsiteX0" fmla="*/ 0 w 438652"/>
                    <a:gd name="connsiteY0" fmla="*/ 180487 h 444726"/>
                    <a:gd name="connsiteX1" fmla="*/ 98894 w 438652"/>
                    <a:gd name="connsiteY1" fmla="*/ 22458 h 444726"/>
                    <a:gd name="connsiteX2" fmla="*/ 292100 w 438652"/>
                    <a:gd name="connsiteY2" fmla="*/ 18562 h 444726"/>
                    <a:gd name="connsiteX3" fmla="*/ 431800 w 438652"/>
                    <a:gd name="connsiteY3" fmla="*/ 186837 h 444726"/>
                    <a:gd name="connsiteX4" fmla="*/ 403225 w 438652"/>
                    <a:gd name="connsiteY4" fmla="*/ 386862 h 444726"/>
                    <a:gd name="connsiteX5" fmla="*/ 282575 w 438652"/>
                    <a:gd name="connsiteY5" fmla="*/ 444012 h 444726"/>
                    <a:gd name="connsiteX6" fmla="*/ 149225 w 438652"/>
                    <a:gd name="connsiteY6" fmla="*/ 358287 h 444726"/>
                    <a:gd name="connsiteX7" fmla="*/ 107950 w 438652"/>
                    <a:gd name="connsiteY7" fmla="*/ 247162 h 444726"/>
                    <a:gd name="connsiteX8" fmla="*/ 177800 w 438652"/>
                    <a:gd name="connsiteY8" fmla="*/ 155087 h 444726"/>
                    <a:gd name="connsiteX9" fmla="*/ 301625 w 438652"/>
                    <a:gd name="connsiteY9" fmla="*/ 177312 h 444726"/>
                    <a:gd name="connsiteX10" fmla="*/ 317500 w 438652"/>
                    <a:gd name="connsiteY10" fmla="*/ 275737 h 444726"/>
                    <a:gd name="connsiteX11" fmla="*/ 295275 w 438652"/>
                    <a:gd name="connsiteY11" fmla="*/ 332887 h 444726"/>
                    <a:gd name="connsiteX0" fmla="*/ 0 w 442881"/>
                    <a:gd name="connsiteY0" fmla="*/ 180487 h 444726"/>
                    <a:gd name="connsiteX1" fmla="*/ 98894 w 442881"/>
                    <a:gd name="connsiteY1" fmla="*/ 22458 h 444726"/>
                    <a:gd name="connsiteX2" fmla="*/ 292100 w 442881"/>
                    <a:gd name="connsiteY2" fmla="*/ 18562 h 444726"/>
                    <a:gd name="connsiteX3" fmla="*/ 431800 w 442881"/>
                    <a:gd name="connsiteY3" fmla="*/ 186837 h 444726"/>
                    <a:gd name="connsiteX4" fmla="*/ 403225 w 442881"/>
                    <a:gd name="connsiteY4" fmla="*/ 386862 h 444726"/>
                    <a:gd name="connsiteX5" fmla="*/ 282575 w 442881"/>
                    <a:gd name="connsiteY5" fmla="*/ 444012 h 444726"/>
                    <a:gd name="connsiteX6" fmla="*/ 149225 w 442881"/>
                    <a:gd name="connsiteY6" fmla="*/ 358287 h 444726"/>
                    <a:gd name="connsiteX7" fmla="*/ 107950 w 442881"/>
                    <a:gd name="connsiteY7" fmla="*/ 247162 h 444726"/>
                    <a:gd name="connsiteX8" fmla="*/ 177800 w 442881"/>
                    <a:gd name="connsiteY8" fmla="*/ 155087 h 444726"/>
                    <a:gd name="connsiteX9" fmla="*/ 301625 w 442881"/>
                    <a:gd name="connsiteY9" fmla="*/ 177312 h 444726"/>
                    <a:gd name="connsiteX10" fmla="*/ 317500 w 442881"/>
                    <a:gd name="connsiteY10" fmla="*/ 275737 h 444726"/>
                    <a:gd name="connsiteX11" fmla="*/ 295275 w 442881"/>
                    <a:gd name="connsiteY11" fmla="*/ 332887 h 444726"/>
                    <a:gd name="connsiteX0" fmla="*/ 0 w 443352"/>
                    <a:gd name="connsiteY0" fmla="*/ 180487 h 444726"/>
                    <a:gd name="connsiteX1" fmla="*/ 98894 w 443352"/>
                    <a:gd name="connsiteY1" fmla="*/ 22458 h 444726"/>
                    <a:gd name="connsiteX2" fmla="*/ 292100 w 443352"/>
                    <a:gd name="connsiteY2" fmla="*/ 18562 h 444726"/>
                    <a:gd name="connsiteX3" fmla="*/ 431800 w 443352"/>
                    <a:gd name="connsiteY3" fmla="*/ 186837 h 444726"/>
                    <a:gd name="connsiteX4" fmla="*/ 403225 w 443352"/>
                    <a:gd name="connsiteY4" fmla="*/ 386862 h 444726"/>
                    <a:gd name="connsiteX5" fmla="*/ 266231 w 443352"/>
                    <a:gd name="connsiteY5" fmla="*/ 444012 h 444726"/>
                    <a:gd name="connsiteX6" fmla="*/ 149225 w 443352"/>
                    <a:gd name="connsiteY6" fmla="*/ 358287 h 444726"/>
                    <a:gd name="connsiteX7" fmla="*/ 107950 w 443352"/>
                    <a:gd name="connsiteY7" fmla="*/ 247162 h 444726"/>
                    <a:gd name="connsiteX8" fmla="*/ 177800 w 443352"/>
                    <a:gd name="connsiteY8" fmla="*/ 155087 h 444726"/>
                    <a:gd name="connsiteX9" fmla="*/ 301625 w 443352"/>
                    <a:gd name="connsiteY9" fmla="*/ 177312 h 444726"/>
                    <a:gd name="connsiteX10" fmla="*/ 317500 w 443352"/>
                    <a:gd name="connsiteY10" fmla="*/ 275737 h 444726"/>
                    <a:gd name="connsiteX11" fmla="*/ 295275 w 443352"/>
                    <a:gd name="connsiteY11" fmla="*/ 332887 h 444726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07950 w 443351"/>
                    <a:gd name="connsiteY7" fmla="*/ 247162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77800 w 443351"/>
                    <a:gd name="connsiteY8" fmla="*/ 155087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17500 w 443351"/>
                    <a:gd name="connsiteY10" fmla="*/ 275737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295275 w 443351"/>
                    <a:gd name="connsiteY11" fmla="*/ 332887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  <a:gd name="connsiteX0" fmla="*/ 0 w 443351"/>
                    <a:gd name="connsiteY0" fmla="*/ 180487 h 444261"/>
                    <a:gd name="connsiteX1" fmla="*/ 98894 w 443351"/>
                    <a:gd name="connsiteY1" fmla="*/ 22458 h 444261"/>
                    <a:gd name="connsiteX2" fmla="*/ 292100 w 443351"/>
                    <a:gd name="connsiteY2" fmla="*/ 18562 h 444261"/>
                    <a:gd name="connsiteX3" fmla="*/ 431800 w 443351"/>
                    <a:gd name="connsiteY3" fmla="*/ 186837 h 444261"/>
                    <a:gd name="connsiteX4" fmla="*/ 403225 w 443351"/>
                    <a:gd name="connsiteY4" fmla="*/ 386862 h 444261"/>
                    <a:gd name="connsiteX5" fmla="*/ 266231 w 443351"/>
                    <a:gd name="connsiteY5" fmla="*/ 444012 h 444261"/>
                    <a:gd name="connsiteX6" fmla="*/ 149225 w 443351"/>
                    <a:gd name="connsiteY6" fmla="*/ 371564 h 444261"/>
                    <a:gd name="connsiteX7" fmla="*/ 121026 w 443351"/>
                    <a:gd name="connsiteY7" fmla="*/ 250481 h 444261"/>
                    <a:gd name="connsiteX8" fmla="*/ 194144 w 443351"/>
                    <a:gd name="connsiteY8" fmla="*/ 165045 h 444261"/>
                    <a:gd name="connsiteX9" fmla="*/ 301625 w 443351"/>
                    <a:gd name="connsiteY9" fmla="*/ 177312 h 444261"/>
                    <a:gd name="connsiteX10" fmla="*/ 337113 w 443351"/>
                    <a:gd name="connsiteY10" fmla="*/ 279056 h 444261"/>
                    <a:gd name="connsiteX11" fmla="*/ 305081 w 443351"/>
                    <a:gd name="connsiteY11" fmla="*/ 356122 h 4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3351" h="444261">
                      <a:moveTo>
                        <a:pt x="0" y="180487"/>
                      </a:moveTo>
                      <a:cubicBezTo>
                        <a:pt x="16933" y="106668"/>
                        <a:pt x="50211" y="49445"/>
                        <a:pt x="98894" y="22458"/>
                      </a:cubicBezTo>
                      <a:cubicBezTo>
                        <a:pt x="147577" y="-4530"/>
                        <a:pt x="236616" y="-8835"/>
                        <a:pt x="292100" y="18562"/>
                      </a:cubicBezTo>
                      <a:cubicBezTo>
                        <a:pt x="347584" y="45959"/>
                        <a:pt x="403472" y="95580"/>
                        <a:pt x="431800" y="186837"/>
                      </a:cubicBezTo>
                      <a:cubicBezTo>
                        <a:pt x="460128" y="278094"/>
                        <a:pt x="430820" y="344000"/>
                        <a:pt x="403225" y="386862"/>
                      </a:cubicBezTo>
                      <a:cubicBezTo>
                        <a:pt x="375630" y="429724"/>
                        <a:pt x="308564" y="446562"/>
                        <a:pt x="266231" y="444012"/>
                      </a:cubicBezTo>
                      <a:cubicBezTo>
                        <a:pt x="223898" y="441462"/>
                        <a:pt x="173426" y="403819"/>
                        <a:pt x="149225" y="371564"/>
                      </a:cubicBezTo>
                      <a:cubicBezTo>
                        <a:pt x="125024" y="339309"/>
                        <a:pt x="113540" y="284901"/>
                        <a:pt x="121026" y="250481"/>
                      </a:cubicBezTo>
                      <a:cubicBezTo>
                        <a:pt x="128512" y="216061"/>
                        <a:pt x="164044" y="177240"/>
                        <a:pt x="194144" y="165045"/>
                      </a:cubicBezTo>
                      <a:cubicBezTo>
                        <a:pt x="224244" y="152850"/>
                        <a:pt x="264722" y="148352"/>
                        <a:pt x="301625" y="177312"/>
                      </a:cubicBezTo>
                      <a:cubicBezTo>
                        <a:pt x="338528" y="206272"/>
                        <a:pt x="343075" y="239296"/>
                        <a:pt x="337113" y="279056"/>
                      </a:cubicBezTo>
                      <a:cubicBezTo>
                        <a:pt x="331151" y="318816"/>
                        <a:pt x="305081" y="356122"/>
                        <a:pt x="305081" y="356122"/>
                      </a:cubicBezTo>
                    </a:path>
                  </a:pathLst>
                </a:custGeom>
                <a:noFill/>
                <a:ln w="12700" cap="rnd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</p:grpSp>
        </p:grpSp>
        <p:grpSp>
          <p:nvGrpSpPr>
            <p:cNvPr id="1788" name="Group 1787"/>
            <p:cNvGrpSpPr/>
            <p:nvPr/>
          </p:nvGrpSpPr>
          <p:grpSpPr>
            <a:xfrm>
              <a:off x="4429615" y="3685630"/>
              <a:ext cx="1455650" cy="1068233"/>
              <a:chOff x="5906154" y="3771172"/>
              <a:chExt cx="1940866" cy="1424311"/>
            </a:xfrm>
          </p:grpSpPr>
          <p:grpSp>
            <p:nvGrpSpPr>
              <p:cNvPr id="1789" name="Group 1788"/>
              <p:cNvGrpSpPr/>
              <p:nvPr/>
            </p:nvGrpSpPr>
            <p:grpSpPr>
              <a:xfrm>
                <a:off x="5906154" y="3771172"/>
                <a:ext cx="1940866" cy="1424311"/>
                <a:chOff x="3969404" y="2691672"/>
                <a:chExt cx="1940866" cy="1424311"/>
              </a:xfrm>
            </p:grpSpPr>
            <p:grpSp>
              <p:nvGrpSpPr>
                <p:cNvPr id="1837" name="Group 1836"/>
                <p:cNvGrpSpPr/>
                <p:nvPr/>
              </p:nvGrpSpPr>
              <p:grpSpPr>
                <a:xfrm>
                  <a:off x="3969404" y="2691672"/>
                  <a:ext cx="1940866" cy="1424311"/>
                  <a:chOff x="4051300" y="2730500"/>
                  <a:chExt cx="2851150" cy="2092325"/>
                </a:xfrm>
              </p:grpSpPr>
              <p:sp>
                <p:nvSpPr>
                  <p:cNvPr id="1841" name="Freeform 1840"/>
                  <p:cNvSpPr/>
                  <p:nvPr/>
                </p:nvSpPr>
                <p:spPr>
                  <a:xfrm>
                    <a:off x="4556125" y="3968750"/>
                    <a:ext cx="889000" cy="682625"/>
                  </a:xfrm>
                  <a:custGeom>
                    <a:avLst/>
                    <a:gdLst>
                      <a:gd name="connsiteX0" fmla="*/ 889000 w 889000"/>
                      <a:gd name="connsiteY0" fmla="*/ 0 h 682625"/>
                      <a:gd name="connsiteX1" fmla="*/ 692150 w 889000"/>
                      <a:gd name="connsiteY1" fmla="*/ 130175 h 682625"/>
                      <a:gd name="connsiteX2" fmla="*/ 396875 w 889000"/>
                      <a:gd name="connsiteY2" fmla="*/ 209550 h 682625"/>
                      <a:gd name="connsiteX3" fmla="*/ 155575 w 889000"/>
                      <a:gd name="connsiteY3" fmla="*/ 352425 h 682625"/>
                      <a:gd name="connsiteX4" fmla="*/ 25400 w 889000"/>
                      <a:gd name="connsiteY4" fmla="*/ 517525 h 682625"/>
                      <a:gd name="connsiteX5" fmla="*/ 0 w 889000"/>
                      <a:gd name="connsiteY5" fmla="*/ 682625 h 68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9000" h="682625">
                        <a:moveTo>
                          <a:pt x="889000" y="0"/>
                        </a:moveTo>
                        <a:cubicBezTo>
                          <a:pt x="831585" y="47625"/>
                          <a:pt x="774171" y="95250"/>
                          <a:pt x="692150" y="130175"/>
                        </a:cubicBezTo>
                        <a:cubicBezTo>
                          <a:pt x="610129" y="165100"/>
                          <a:pt x="486304" y="172508"/>
                          <a:pt x="396875" y="209550"/>
                        </a:cubicBezTo>
                        <a:cubicBezTo>
                          <a:pt x="307446" y="246592"/>
                          <a:pt x="217487" y="301096"/>
                          <a:pt x="155575" y="352425"/>
                        </a:cubicBezTo>
                        <a:cubicBezTo>
                          <a:pt x="93663" y="403754"/>
                          <a:pt x="51329" y="462492"/>
                          <a:pt x="25400" y="517525"/>
                        </a:cubicBezTo>
                        <a:cubicBezTo>
                          <a:pt x="-529" y="572558"/>
                          <a:pt x="0" y="682625"/>
                          <a:pt x="0" y="68262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42" name="Freeform 1841"/>
                  <p:cNvSpPr/>
                  <p:nvPr/>
                </p:nvSpPr>
                <p:spPr>
                  <a:xfrm>
                    <a:off x="4346575" y="3902075"/>
                    <a:ext cx="1079500" cy="631825"/>
                  </a:xfrm>
                  <a:custGeom>
                    <a:avLst/>
                    <a:gdLst>
                      <a:gd name="connsiteX0" fmla="*/ 1079500 w 1079500"/>
                      <a:gd name="connsiteY0" fmla="*/ 0 h 631825"/>
                      <a:gd name="connsiteX1" fmla="*/ 682625 w 1079500"/>
                      <a:gd name="connsiteY1" fmla="*/ 142875 h 631825"/>
                      <a:gd name="connsiteX2" fmla="*/ 473075 w 1079500"/>
                      <a:gd name="connsiteY2" fmla="*/ 206375 h 631825"/>
                      <a:gd name="connsiteX3" fmla="*/ 288925 w 1079500"/>
                      <a:gd name="connsiteY3" fmla="*/ 282575 h 631825"/>
                      <a:gd name="connsiteX4" fmla="*/ 98425 w 1079500"/>
                      <a:gd name="connsiteY4" fmla="*/ 419100 h 631825"/>
                      <a:gd name="connsiteX5" fmla="*/ 19050 w 1079500"/>
                      <a:gd name="connsiteY5" fmla="*/ 520700 h 631825"/>
                      <a:gd name="connsiteX6" fmla="*/ 0 w 1079500"/>
                      <a:gd name="connsiteY6" fmla="*/ 631825 h 631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79500" h="631825">
                        <a:moveTo>
                          <a:pt x="1079500" y="0"/>
                        </a:moveTo>
                        <a:lnTo>
                          <a:pt x="682625" y="142875"/>
                        </a:lnTo>
                        <a:cubicBezTo>
                          <a:pt x="581554" y="177271"/>
                          <a:pt x="538692" y="183092"/>
                          <a:pt x="473075" y="206375"/>
                        </a:cubicBezTo>
                        <a:cubicBezTo>
                          <a:pt x="407458" y="229658"/>
                          <a:pt x="351367" y="247121"/>
                          <a:pt x="288925" y="282575"/>
                        </a:cubicBezTo>
                        <a:cubicBezTo>
                          <a:pt x="226483" y="318029"/>
                          <a:pt x="143404" y="379413"/>
                          <a:pt x="98425" y="419100"/>
                        </a:cubicBezTo>
                        <a:cubicBezTo>
                          <a:pt x="53446" y="458787"/>
                          <a:pt x="35454" y="485246"/>
                          <a:pt x="19050" y="520700"/>
                        </a:cubicBezTo>
                        <a:cubicBezTo>
                          <a:pt x="2646" y="556154"/>
                          <a:pt x="0" y="631825"/>
                          <a:pt x="0" y="63182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43" name="Freeform 1842"/>
                  <p:cNvSpPr/>
                  <p:nvPr/>
                </p:nvSpPr>
                <p:spPr>
                  <a:xfrm>
                    <a:off x="4375150" y="3978275"/>
                    <a:ext cx="835025" cy="276225"/>
                  </a:xfrm>
                  <a:custGeom>
                    <a:avLst/>
                    <a:gdLst>
                      <a:gd name="connsiteX0" fmla="*/ 835025 w 835025"/>
                      <a:gd name="connsiteY0" fmla="*/ 0 h 276225"/>
                      <a:gd name="connsiteX1" fmla="*/ 488950 w 835025"/>
                      <a:gd name="connsiteY1" fmla="*/ 38100 h 276225"/>
                      <a:gd name="connsiteX2" fmla="*/ 241300 w 835025"/>
                      <a:gd name="connsiteY2" fmla="*/ 98425 h 276225"/>
                      <a:gd name="connsiteX3" fmla="*/ 101600 w 835025"/>
                      <a:gd name="connsiteY3" fmla="*/ 184150 h 276225"/>
                      <a:gd name="connsiteX4" fmla="*/ 0 w 835025"/>
                      <a:gd name="connsiteY4" fmla="*/ 276225 h 276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5025" h="276225">
                        <a:moveTo>
                          <a:pt x="835025" y="0"/>
                        </a:moveTo>
                        <a:cubicBezTo>
                          <a:pt x="711464" y="10848"/>
                          <a:pt x="587904" y="21696"/>
                          <a:pt x="488950" y="38100"/>
                        </a:cubicBezTo>
                        <a:cubicBezTo>
                          <a:pt x="389996" y="54504"/>
                          <a:pt x="305858" y="74083"/>
                          <a:pt x="241300" y="98425"/>
                        </a:cubicBezTo>
                        <a:cubicBezTo>
                          <a:pt x="176742" y="122767"/>
                          <a:pt x="141816" y="154517"/>
                          <a:pt x="101600" y="184150"/>
                        </a:cubicBezTo>
                        <a:cubicBezTo>
                          <a:pt x="61384" y="213783"/>
                          <a:pt x="0" y="276225"/>
                          <a:pt x="0" y="27622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44" name="Freeform 1843"/>
                  <p:cNvSpPr/>
                  <p:nvPr/>
                </p:nvSpPr>
                <p:spPr>
                  <a:xfrm>
                    <a:off x="4723277" y="3978275"/>
                    <a:ext cx="842498" cy="673100"/>
                  </a:xfrm>
                  <a:custGeom>
                    <a:avLst/>
                    <a:gdLst>
                      <a:gd name="connsiteX0" fmla="*/ 842498 w 842498"/>
                      <a:gd name="connsiteY0" fmla="*/ 0 h 673100"/>
                      <a:gd name="connsiteX1" fmla="*/ 753598 w 842498"/>
                      <a:gd name="connsiteY1" fmla="*/ 107950 h 673100"/>
                      <a:gd name="connsiteX2" fmla="*/ 617073 w 842498"/>
                      <a:gd name="connsiteY2" fmla="*/ 171450 h 673100"/>
                      <a:gd name="connsiteX3" fmla="*/ 537698 w 842498"/>
                      <a:gd name="connsiteY3" fmla="*/ 234950 h 673100"/>
                      <a:gd name="connsiteX4" fmla="*/ 321798 w 842498"/>
                      <a:gd name="connsiteY4" fmla="*/ 295275 h 673100"/>
                      <a:gd name="connsiteX5" fmla="*/ 178923 w 842498"/>
                      <a:gd name="connsiteY5" fmla="*/ 342900 h 673100"/>
                      <a:gd name="connsiteX6" fmla="*/ 64623 w 842498"/>
                      <a:gd name="connsiteY6" fmla="*/ 438150 h 673100"/>
                      <a:gd name="connsiteX7" fmla="*/ 10648 w 842498"/>
                      <a:gd name="connsiteY7" fmla="*/ 536575 h 673100"/>
                      <a:gd name="connsiteX8" fmla="*/ 1123 w 842498"/>
                      <a:gd name="connsiteY8" fmla="*/ 673100 h 67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2498" h="673100">
                        <a:moveTo>
                          <a:pt x="842498" y="0"/>
                        </a:moveTo>
                        <a:cubicBezTo>
                          <a:pt x="816833" y="39687"/>
                          <a:pt x="791169" y="79375"/>
                          <a:pt x="753598" y="107950"/>
                        </a:cubicBezTo>
                        <a:cubicBezTo>
                          <a:pt x="716027" y="136525"/>
                          <a:pt x="653056" y="150283"/>
                          <a:pt x="617073" y="171450"/>
                        </a:cubicBezTo>
                        <a:cubicBezTo>
                          <a:pt x="581090" y="192617"/>
                          <a:pt x="586910" y="214313"/>
                          <a:pt x="537698" y="234950"/>
                        </a:cubicBezTo>
                        <a:cubicBezTo>
                          <a:pt x="488486" y="255587"/>
                          <a:pt x="381594" y="277283"/>
                          <a:pt x="321798" y="295275"/>
                        </a:cubicBezTo>
                        <a:cubicBezTo>
                          <a:pt x="262002" y="313267"/>
                          <a:pt x="221785" y="319088"/>
                          <a:pt x="178923" y="342900"/>
                        </a:cubicBezTo>
                        <a:cubicBezTo>
                          <a:pt x="136060" y="366713"/>
                          <a:pt x="92669" y="405871"/>
                          <a:pt x="64623" y="438150"/>
                        </a:cubicBezTo>
                        <a:cubicBezTo>
                          <a:pt x="36577" y="470429"/>
                          <a:pt x="21231" y="497417"/>
                          <a:pt x="10648" y="536575"/>
                        </a:cubicBezTo>
                        <a:cubicBezTo>
                          <a:pt x="65" y="575733"/>
                          <a:pt x="-1523" y="639763"/>
                          <a:pt x="1123" y="67310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45" name="Freeform 1844"/>
                  <p:cNvSpPr/>
                  <p:nvPr/>
                </p:nvSpPr>
                <p:spPr>
                  <a:xfrm>
                    <a:off x="5213975" y="4187825"/>
                    <a:ext cx="513725" cy="577850"/>
                  </a:xfrm>
                  <a:custGeom>
                    <a:avLst/>
                    <a:gdLst>
                      <a:gd name="connsiteX0" fmla="*/ 81925 w 513725"/>
                      <a:gd name="connsiteY0" fmla="*/ 0 h 577850"/>
                      <a:gd name="connsiteX1" fmla="*/ 18425 w 513725"/>
                      <a:gd name="connsiteY1" fmla="*/ 92075 h 577850"/>
                      <a:gd name="connsiteX2" fmla="*/ 5725 w 513725"/>
                      <a:gd name="connsiteY2" fmla="*/ 212725 h 577850"/>
                      <a:gd name="connsiteX3" fmla="*/ 100975 w 513725"/>
                      <a:gd name="connsiteY3" fmla="*/ 330200 h 577850"/>
                      <a:gd name="connsiteX4" fmla="*/ 320050 w 513725"/>
                      <a:gd name="connsiteY4" fmla="*/ 422275 h 577850"/>
                      <a:gd name="connsiteX5" fmla="*/ 447050 w 513725"/>
                      <a:gd name="connsiteY5" fmla="*/ 498475 h 577850"/>
                      <a:gd name="connsiteX6" fmla="*/ 513725 w 513725"/>
                      <a:gd name="connsiteY6" fmla="*/ 577850 h 577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3725" h="577850">
                        <a:moveTo>
                          <a:pt x="81925" y="0"/>
                        </a:moveTo>
                        <a:cubicBezTo>
                          <a:pt x="56525" y="28310"/>
                          <a:pt x="31125" y="56621"/>
                          <a:pt x="18425" y="92075"/>
                        </a:cubicBezTo>
                        <a:cubicBezTo>
                          <a:pt x="5725" y="127529"/>
                          <a:pt x="-8033" y="173038"/>
                          <a:pt x="5725" y="212725"/>
                        </a:cubicBezTo>
                        <a:cubicBezTo>
                          <a:pt x="19483" y="252412"/>
                          <a:pt x="48587" y="295275"/>
                          <a:pt x="100975" y="330200"/>
                        </a:cubicBezTo>
                        <a:cubicBezTo>
                          <a:pt x="153363" y="365125"/>
                          <a:pt x="262371" y="394229"/>
                          <a:pt x="320050" y="422275"/>
                        </a:cubicBezTo>
                        <a:cubicBezTo>
                          <a:pt x="377729" y="450321"/>
                          <a:pt x="414771" y="472546"/>
                          <a:pt x="447050" y="498475"/>
                        </a:cubicBezTo>
                        <a:cubicBezTo>
                          <a:pt x="479329" y="524404"/>
                          <a:pt x="501025" y="557213"/>
                          <a:pt x="513725" y="57785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46" name="Freeform 1845"/>
                  <p:cNvSpPr/>
                  <p:nvPr/>
                </p:nvSpPr>
                <p:spPr>
                  <a:xfrm>
                    <a:off x="5359400" y="4632325"/>
                    <a:ext cx="105464" cy="190500"/>
                  </a:xfrm>
                  <a:custGeom>
                    <a:avLst/>
                    <a:gdLst>
                      <a:gd name="connsiteX0" fmla="*/ 0 w 105464"/>
                      <a:gd name="connsiteY0" fmla="*/ 0 h 190500"/>
                      <a:gd name="connsiteX1" fmla="*/ 85725 w 105464"/>
                      <a:gd name="connsiteY1" fmla="*/ 76200 h 190500"/>
                      <a:gd name="connsiteX2" fmla="*/ 104775 w 105464"/>
                      <a:gd name="connsiteY2" fmla="*/ 149225 h 190500"/>
                      <a:gd name="connsiteX3" fmla="*/ 101600 w 105464"/>
                      <a:gd name="connsiteY3" fmla="*/ 19050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64" h="190500">
                        <a:moveTo>
                          <a:pt x="0" y="0"/>
                        </a:moveTo>
                        <a:cubicBezTo>
                          <a:pt x="34131" y="25664"/>
                          <a:pt x="68263" y="51329"/>
                          <a:pt x="85725" y="76200"/>
                        </a:cubicBezTo>
                        <a:cubicBezTo>
                          <a:pt x="103187" y="101071"/>
                          <a:pt x="102129" y="130175"/>
                          <a:pt x="104775" y="149225"/>
                        </a:cubicBezTo>
                        <a:cubicBezTo>
                          <a:pt x="107421" y="168275"/>
                          <a:pt x="101600" y="190500"/>
                          <a:pt x="101600" y="19050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47" name="Freeform 1846"/>
                  <p:cNvSpPr/>
                  <p:nvPr/>
                </p:nvSpPr>
                <p:spPr>
                  <a:xfrm>
                    <a:off x="5553075" y="4476750"/>
                    <a:ext cx="247650" cy="330200"/>
                  </a:xfrm>
                  <a:custGeom>
                    <a:avLst/>
                    <a:gdLst>
                      <a:gd name="connsiteX0" fmla="*/ 0 w 247650"/>
                      <a:gd name="connsiteY0" fmla="*/ 0 h 330200"/>
                      <a:gd name="connsiteX1" fmla="*/ 152400 w 247650"/>
                      <a:gd name="connsiteY1" fmla="*/ 111125 h 330200"/>
                      <a:gd name="connsiteX2" fmla="*/ 222250 w 247650"/>
                      <a:gd name="connsiteY2" fmla="*/ 225425 h 330200"/>
                      <a:gd name="connsiteX3" fmla="*/ 247650 w 247650"/>
                      <a:gd name="connsiteY3" fmla="*/ 330200 h 33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0" h="330200">
                        <a:moveTo>
                          <a:pt x="0" y="0"/>
                        </a:moveTo>
                        <a:cubicBezTo>
                          <a:pt x="57679" y="36777"/>
                          <a:pt x="115358" y="73554"/>
                          <a:pt x="152400" y="111125"/>
                        </a:cubicBezTo>
                        <a:cubicBezTo>
                          <a:pt x="189442" y="148696"/>
                          <a:pt x="206375" y="188913"/>
                          <a:pt x="222250" y="225425"/>
                        </a:cubicBezTo>
                        <a:cubicBezTo>
                          <a:pt x="238125" y="261938"/>
                          <a:pt x="242887" y="312737"/>
                          <a:pt x="247650" y="33020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48" name="Freeform 1847"/>
                  <p:cNvSpPr/>
                  <p:nvPr/>
                </p:nvSpPr>
                <p:spPr>
                  <a:xfrm>
                    <a:off x="5869607" y="4189755"/>
                    <a:ext cx="761291" cy="573740"/>
                  </a:xfrm>
                  <a:custGeom>
                    <a:avLst/>
                    <a:gdLst>
                      <a:gd name="connsiteX0" fmla="*/ 756618 w 761291"/>
                      <a:gd name="connsiteY0" fmla="*/ 474320 h 573740"/>
                      <a:gd name="connsiteX1" fmla="*/ 753443 w 761291"/>
                      <a:gd name="connsiteY1" fmla="*/ 334620 h 573740"/>
                      <a:gd name="connsiteX2" fmla="*/ 683593 w 761291"/>
                      <a:gd name="connsiteY2" fmla="*/ 194920 h 573740"/>
                      <a:gd name="connsiteX3" fmla="*/ 528018 w 761291"/>
                      <a:gd name="connsiteY3" fmla="*/ 71095 h 573740"/>
                      <a:gd name="connsiteX4" fmla="*/ 359743 w 761291"/>
                      <a:gd name="connsiteY4" fmla="*/ 1245 h 573740"/>
                      <a:gd name="connsiteX5" fmla="*/ 229568 w 761291"/>
                      <a:gd name="connsiteY5" fmla="*/ 32995 h 573740"/>
                      <a:gd name="connsiteX6" fmla="*/ 99393 w 761291"/>
                      <a:gd name="connsiteY6" fmla="*/ 115545 h 573740"/>
                      <a:gd name="connsiteX7" fmla="*/ 48593 w 761291"/>
                      <a:gd name="connsiteY7" fmla="*/ 188570 h 573740"/>
                      <a:gd name="connsiteX8" fmla="*/ 4143 w 761291"/>
                      <a:gd name="connsiteY8" fmla="*/ 312395 h 573740"/>
                      <a:gd name="connsiteX9" fmla="*/ 7318 w 761291"/>
                      <a:gd name="connsiteY9" fmla="*/ 452095 h 573740"/>
                      <a:gd name="connsiteX10" fmla="*/ 51768 w 761291"/>
                      <a:gd name="connsiteY10" fmla="*/ 531470 h 573740"/>
                      <a:gd name="connsiteX11" fmla="*/ 121618 w 761291"/>
                      <a:gd name="connsiteY11" fmla="*/ 569570 h 573740"/>
                      <a:gd name="connsiteX12" fmla="*/ 153368 w 761291"/>
                      <a:gd name="connsiteY12" fmla="*/ 572745 h 573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61291" h="573740">
                        <a:moveTo>
                          <a:pt x="756618" y="474320"/>
                        </a:moveTo>
                        <a:cubicBezTo>
                          <a:pt x="761116" y="427753"/>
                          <a:pt x="765614" y="381187"/>
                          <a:pt x="753443" y="334620"/>
                        </a:cubicBezTo>
                        <a:cubicBezTo>
                          <a:pt x="741272" y="288053"/>
                          <a:pt x="721164" y="238841"/>
                          <a:pt x="683593" y="194920"/>
                        </a:cubicBezTo>
                        <a:cubicBezTo>
                          <a:pt x="646022" y="150999"/>
                          <a:pt x="581993" y="103374"/>
                          <a:pt x="528018" y="71095"/>
                        </a:cubicBezTo>
                        <a:cubicBezTo>
                          <a:pt x="474043" y="38816"/>
                          <a:pt x="409485" y="7595"/>
                          <a:pt x="359743" y="1245"/>
                        </a:cubicBezTo>
                        <a:cubicBezTo>
                          <a:pt x="310001" y="-5105"/>
                          <a:pt x="272960" y="13945"/>
                          <a:pt x="229568" y="32995"/>
                        </a:cubicBezTo>
                        <a:cubicBezTo>
                          <a:pt x="186176" y="52045"/>
                          <a:pt x="129555" y="89616"/>
                          <a:pt x="99393" y="115545"/>
                        </a:cubicBezTo>
                        <a:cubicBezTo>
                          <a:pt x="69231" y="141474"/>
                          <a:pt x="64468" y="155762"/>
                          <a:pt x="48593" y="188570"/>
                        </a:cubicBezTo>
                        <a:cubicBezTo>
                          <a:pt x="32718" y="221378"/>
                          <a:pt x="11022" y="268474"/>
                          <a:pt x="4143" y="312395"/>
                        </a:cubicBezTo>
                        <a:cubicBezTo>
                          <a:pt x="-2736" y="356316"/>
                          <a:pt x="-619" y="415583"/>
                          <a:pt x="7318" y="452095"/>
                        </a:cubicBezTo>
                        <a:cubicBezTo>
                          <a:pt x="15255" y="488607"/>
                          <a:pt x="32718" y="511891"/>
                          <a:pt x="51768" y="531470"/>
                        </a:cubicBezTo>
                        <a:cubicBezTo>
                          <a:pt x="70818" y="551049"/>
                          <a:pt x="104685" y="562691"/>
                          <a:pt x="121618" y="569570"/>
                        </a:cubicBezTo>
                        <a:cubicBezTo>
                          <a:pt x="138551" y="576449"/>
                          <a:pt x="153368" y="572745"/>
                          <a:pt x="153368" y="57274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49" name="Freeform 1848"/>
                  <p:cNvSpPr/>
                  <p:nvPr/>
                </p:nvSpPr>
                <p:spPr>
                  <a:xfrm>
                    <a:off x="5768089" y="4416425"/>
                    <a:ext cx="153286" cy="298450"/>
                  </a:xfrm>
                  <a:custGeom>
                    <a:avLst/>
                    <a:gdLst>
                      <a:gd name="connsiteX0" fmla="*/ 10411 w 153286"/>
                      <a:gd name="connsiteY0" fmla="*/ 0 h 298450"/>
                      <a:gd name="connsiteX1" fmla="*/ 4061 w 153286"/>
                      <a:gd name="connsiteY1" fmla="*/ 146050 h 298450"/>
                      <a:gd name="connsiteX2" fmla="*/ 64386 w 153286"/>
                      <a:gd name="connsiteY2" fmla="*/ 247650 h 298450"/>
                      <a:gd name="connsiteX3" fmla="*/ 153286 w 153286"/>
                      <a:gd name="connsiteY3" fmla="*/ 298450 h 298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3286" h="298450">
                        <a:moveTo>
                          <a:pt x="10411" y="0"/>
                        </a:moveTo>
                        <a:cubicBezTo>
                          <a:pt x="2738" y="52387"/>
                          <a:pt x="-4935" y="104775"/>
                          <a:pt x="4061" y="146050"/>
                        </a:cubicBezTo>
                        <a:cubicBezTo>
                          <a:pt x="13057" y="187325"/>
                          <a:pt x="39515" y="222250"/>
                          <a:pt x="64386" y="247650"/>
                        </a:cubicBezTo>
                        <a:cubicBezTo>
                          <a:pt x="89257" y="273050"/>
                          <a:pt x="153286" y="298450"/>
                          <a:pt x="153286" y="29845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50" name="Freeform 1849"/>
                  <p:cNvSpPr/>
                  <p:nvPr/>
                </p:nvSpPr>
                <p:spPr>
                  <a:xfrm>
                    <a:off x="5743575" y="3914775"/>
                    <a:ext cx="1089025" cy="590550"/>
                  </a:xfrm>
                  <a:custGeom>
                    <a:avLst/>
                    <a:gdLst>
                      <a:gd name="connsiteX0" fmla="*/ 0 w 1089025"/>
                      <a:gd name="connsiteY0" fmla="*/ 0 h 590550"/>
                      <a:gd name="connsiteX1" fmla="*/ 219075 w 1089025"/>
                      <a:gd name="connsiteY1" fmla="*/ 19050 h 590550"/>
                      <a:gd name="connsiteX2" fmla="*/ 460375 w 1089025"/>
                      <a:gd name="connsiteY2" fmla="*/ 66675 h 590550"/>
                      <a:gd name="connsiteX3" fmla="*/ 628650 w 1089025"/>
                      <a:gd name="connsiteY3" fmla="*/ 149225 h 590550"/>
                      <a:gd name="connsiteX4" fmla="*/ 765175 w 1089025"/>
                      <a:gd name="connsiteY4" fmla="*/ 257175 h 590550"/>
                      <a:gd name="connsiteX5" fmla="*/ 850900 w 1089025"/>
                      <a:gd name="connsiteY5" fmla="*/ 422275 h 590550"/>
                      <a:gd name="connsiteX6" fmla="*/ 942975 w 1089025"/>
                      <a:gd name="connsiteY6" fmla="*/ 504825 h 590550"/>
                      <a:gd name="connsiteX7" fmla="*/ 1089025 w 1089025"/>
                      <a:gd name="connsiteY7" fmla="*/ 590550 h 590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89025" h="590550">
                        <a:moveTo>
                          <a:pt x="0" y="0"/>
                        </a:moveTo>
                        <a:cubicBezTo>
                          <a:pt x="71173" y="3969"/>
                          <a:pt x="142346" y="7938"/>
                          <a:pt x="219075" y="19050"/>
                        </a:cubicBezTo>
                        <a:cubicBezTo>
                          <a:pt x="295804" y="30163"/>
                          <a:pt x="392113" y="44979"/>
                          <a:pt x="460375" y="66675"/>
                        </a:cubicBezTo>
                        <a:cubicBezTo>
                          <a:pt x="528638" y="88371"/>
                          <a:pt x="577850" y="117475"/>
                          <a:pt x="628650" y="149225"/>
                        </a:cubicBezTo>
                        <a:cubicBezTo>
                          <a:pt x="679450" y="180975"/>
                          <a:pt x="728133" y="211667"/>
                          <a:pt x="765175" y="257175"/>
                        </a:cubicBezTo>
                        <a:cubicBezTo>
                          <a:pt x="802217" y="302683"/>
                          <a:pt x="821267" y="381000"/>
                          <a:pt x="850900" y="422275"/>
                        </a:cubicBezTo>
                        <a:cubicBezTo>
                          <a:pt x="880533" y="463550"/>
                          <a:pt x="903288" y="476779"/>
                          <a:pt x="942975" y="504825"/>
                        </a:cubicBezTo>
                        <a:cubicBezTo>
                          <a:pt x="982663" y="532871"/>
                          <a:pt x="1089025" y="590550"/>
                          <a:pt x="1089025" y="59055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51" name="Freeform 1850"/>
                  <p:cNvSpPr/>
                  <p:nvPr/>
                </p:nvSpPr>
                <p:spPr>
                  <a:xfrm>
                    <a:off x="6140450" y="4098918"/>
                    <a:ext cx="393700" cy="114307"/>
                  </a:xfrm>
                  <a:custGeom>
                    <a:avLst/>
                    <a:gdLst>
                      <a:gd name="connsiteX0" fmla="*/ 0 w 393700"/>
                      <a:gd name="connsiteY0" fmla="*/ 47632 h 114307"/>
                      <a:gd name="connsiteX1" fmla="*/ 177800 w 393700"/>
                      <a:gd name="connsiteY1" fmla="*/ 7 h 114307"/>
                      <a:gd name="connsiteX2" fmla="*/ 311150 w 393700"/>
                      <a:gd name="connsiteY2" fmla="*/ 44457 h 114307"/>
                      <a:gd name="connsiteX3" fmla="*/ 393700 w 393700"/>
                      <a:gd name="connsiteY3" fmla="*/ 114307 h 114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00" h="114307">
                        <a:moveTo>
                          <a:pt x="0" y="47632"/>
                        </a:moveTo>
                        <a:cubicBezTo>
                          <a:pt x="62971" y="24084"/>
                          <a:pt x="125942" y="536"/>
                          <a:pt x="177800" y="7"/>
                        </a:cubicBezTo>
                        <a:cubicBezTo>
                          <a:pt x="229658" y="-522"/>
                          <a:pt x="275167" y="25407"/>
                          <a:pt x="311150" y="44457"/>
                        </a:cubicBezTo>
                        <a:cubicBezTo>
                          <a:pt x="347133" y="63507"/>
                          <a:pt x="393700" y="114307"/>
                          <a:pt x="393700" y="11430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52" name="Freeform 1851"/>
                  <p:cNvSpPr/>
                  <p:nvPr/>
                </p:nvSpPr>
                <p:spPr>
                  <a:xfrm>
                    <a:off x="5657850" y="3978275"/>
                    <a:ext cx="82550" cy="82550"/>
                  </a:xfrm>
                  <a:custGeom>
                    <a:avLst/>
                    <a:gdLst>
                      <a:gd name="connsiteX0" fmla="*/ 0 w 82550"/>
                      <a:gd name="connsiteY0" fmla="*/ 0 h 82550"/>
                      <a:gd name="connsiteX1" fmla="*/ 82550 w 82550"/>
                      <a:gd name="connsiteY1" fmla="*/ 82550 h 8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2550" h="82550">
                        <a:moveTo>
                          <a:pt x="0" y="0"/>
                        </a:moveTo>
                        <a:lnTo>
                          <a:pt x="82550" y="8255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53" name="Freeform 1852"/>
                  <p:cNvSpPr/>
                  <p:nvPr/>
                </p:nvSpPr>
                <p:spPr>
                  <a:xfrm>
                    <a:off x="5880100" y="3852099"/>
                    <a:ext cx="990600" cy="193989"/>
                  </a:xfrm>
                  <a:custGeom>
                    <a:avLst/>
                    <a:gdLst>
                      <a:gd name="connsiteX0" fmla="*/ 0 w 990600"/>
                      <a:gd name="connsiteY0" fmla="*/ 8701 h 193989"/>
                      <a:gd name="connsiteX1" fmla="*/ 241300 w 990600"/>
                      <a:gd name="connsiteY1" fmla="*/ 2351 h 193989"/>
                      <a:gd name="connsiteX2" fmla="*/ 431800 w 990600"/>
                      <a:gd name="connsiteY2" fmla="*/ 43626 h 193989"/>
                      <a:gd name="connsiteX3" fmla="*/ 673100 w 990600"/>
                      <a:gd name="connsiteY3" fmla="*/ 176976 h 193989"/>
                      <a:gd name="connsiteX4" fmla="*/ 869950 w 990600"/>
                      <a:gd name="connsiteY4" fmla="*/ 192851 h 193989"/>
                      <a:gd name="connsiteX5" fmla="*/ 990600 w 990600"/>
                      <a:gd name="connsiteY5" fmla="*/ 183326 h 193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90600" h="193989">
                        <a:moveTo>
                          <a:pt x="0" y="8701"/>
                        </a:moveTo>
                        <a:cubicBezTo>
                          <a:pt x="84666" y="2615"/>
                          <a:pt x="169333" y="-3470"/>
                          <a:pt x="241300" y="2351"/>
                        </a:cubicBezTo>
                        <a:cubicBezTo>
                          <a:pt x="313267" y="8172"/>
                          <a:pt x="359833" y="14522"/>
                          <a:pt x="431800" y="43626"/>
                        </a:cubicBezTo>
                        <a:cubicBezTo>
                          <a:pt x="503767" y="72730"/>
                          <a:pt x="600075" y="152105"/>
                          <a:pt x="673100" y="176976"/>
                        </a:cubicBezTo>
                        <a:cubicBezTo>
                          <a:pt x="746125" y="201847"/>
                          <a:pt x="817033" y="191793"/>
                          <a:pt x="869950" y="192851"/>
                        </a:cubicBezTo>
                        <a:cubicBezTo>
                          <a:pt x="922867" y="193909"/>
                          <a:pt x="990600" y="183326"/>
                          <a:pt x="990600" y="18332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54" name="Freeform 1853"/>
                  <p:cNvSpPr/>
                  <p:nvPr/>
                </p:nvSpPr>
                <p:spPr>
                  <a:xfrm>
                    <a:off x="6264275" y="3876675"/>
                    <a:ext cx="609600" cy="396875"/>
                  </a:xfrm>
                  <a:custGeom>
                    <a:avLst/>
                    <a:gdLst>
                      <a:gd name="connsiteX0" fmla="*/ 0 w 609600"/>
                      <a:gd name="connsiteY0" fmla="*/ 0 h 396875"/>
                      <a:gd name="connsiteX1" fmla="*/ 158750 w 609600"/>
                      <a:gd name="connsiteY1" fmla="*/ 168275 h 396875"/>
                      <a:gd name="connsiteX2" fmla="*/ 327025 w 609600"/>
                      <a:gd name="connsiteY2" fmla="*/ 285750 h 396875"/>
                      <a:gd name="connsiteX3" fmla="*/ 520700 w 609600"/>
                      <a:gd name="connsiteY3" fmla="*/ 371475 h 396875"/>
                      <a:gd name="connsiteX4" fmla="*/ 609600 w 609600"/>
                      <a:gd name="connsiteY4" fmla="*/ 396875 h 396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9600" h="396875">
                        <a:moveTo>
                          <a:pt x="0" y="0"/>
                        </a:moveTo>
                        <a:cubicBezTo>
                          <a:pt x="52123" y="60325"/>
                          <a:pt x="104246" y="120650"/>
                          <a:pt x="158750" y="168275"/>
                        </a:cubicBezTo>
                        <a:cubicBezTo>
                          <a:pt x="213254" y="215900"/>
                          <a:pt x="266700" y="251883"/>
                          <a:pt x="327025" y="285750"/>
                        </a:cubicBezTo>
                        <a:cubicBezTo>
                          <a:pt x="387350" y="319617"/>
                          <a:pt x="473604" y="352954"/>
                          <a:pt x="520700" y="371475"/>
                        </a:cubicBezTo>
                        <a:cubicBezTo>
                          <a:pt x="567796" y="389996"/>
                          <a:pt x="609600" y="396875"/>
                          <a:pt x="609600" y="39687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55" name="Freeform 1854"/>
                  <p:cNvSpPr/>
                  <p:nvPr/>
                </p:nvSpPr>
                <p:spPr>
                  <a:xfrm>
                    <a:off x="4057989" y="3584551"/>
                    <a:ext cx="529886" cy="463574"/>
                  </a:xfrm>
                  <a:custGeom>
                    <a:avLst/>
                    <a:gdLst>
                      <a:gd name="connsiteX0" fmla="*/ 529886 w 529886"/>
                      <a:gd name="connsiteY0" fmla="*/ 66699 h 463574"/>
                      <a:gd name="connsiteX1" fmla="*/ 399711 w 529886"/>
                      <a:gd name="connsiteY1" fmla="*/ 3199 h 463574"/>
                      <a:gd name="connsiteX2" fmla="*/ 225086 w 529886"/>
                      <a:gd name="connsiteY2" fmla="*/ 19074 h 463574"/>
                      <a:gd name="connsiteX3" fmla="*/ 101261 w 529886"/>
                      <a:gd name="connsiteY3" fmla="*/ 101624 h 463574"/>
                      <a:gd name="connsiteX4" fmla="*/ 12361 w 529886"/>
                      <a:gd name="connsiteY4" fmla="*/ 234974 h 463574"/>
                      <a:gd name="connsiteX5" fmla="*/ 9186 w 529886"/>
                      <a:gd name="connsiteY5" fmla="*/ 368324 h 463574"/>
                      <a:gd name="connsiteX6" fmla="*/ 91736 w 529886"/>
                      <a:gd name="connsiteY6" fmla="*/ 463574 h 463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9886" h="463574">
                        <a:moveTo>
                          <a:pt x="529886" y="66699"/>
                        </a:moveTo>
                        <a:cubicBezTo>
                          <a:pt x="490198" y="38918"/>
                          <a:pt x="450511" y="11137"/>
                          <a:pt x="399711" y="3199"/>
                        </a:cubicBezTo>
                        <a:cubicBezTo>
                          <a:pt x="348911" y="-4739"/>
                          <a:pt x="274828" y="2670"/>
                          <a:pt x="225086" y="19074"/>
                        </a:cubicBezTo>
                        <a:cubicBezTo>
                          <a:pt x="175344" y="35478"/>
                          <a:pt x="136715" y="65641"/>
                          <a:pt x="101261" y="101624"/>
                        </a:cubicBezTo>
                        <a:cubicBezTo>
                          <a:pt x="65807" y="137607"/>
                          <a:pt x="27707" y="190524"/>
                          <a:pt x="12361" y="234974"/>
                        </a:cubicBezTo>
                        <a:cubicBezTo>
                          <a:pt x="-2985" y="279424"/>
                          <a:pt x="-4043" y="330224"/>
                          <a:pt x="9186" y="368324"/>
                        </a:cubicBezTo>
                        <a:cubicBezTo>
                          <a:pt x="22415" y="406424"/>
                          <a:pt x="78507" y="447699"/>
                          <a:pt x="91736" y="46357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56" name="Freeform 1855"/>
                  <p:cNvSpPr/>
                  <p:nvPr/>
                </p:nvSpPr>
                <p:spPr>
                  <a:xfrm>
                    <a:off x="4768850" y="3854450"/>
                    <a:ext cx="504825" cy="92365"/>
                  </a:xfrm>
                  <a:custGeom>
                    <a:avLst/>
                    <a:gdLst>
                      <a:gd name="connsiteX0" fmla="*/ 504825 w 504825"/>
                      <a:gd name="connsiteY0" fmla="*/ 47625 h 92365"/>
                      <a:gd name="connsiteX1" fmla="*/ 339725 w 504825"/>
                      <a:gd name="connsiteY1" fmla="*/ 92075 h 92365"/>
                      <a:gd name="connsiteX2" fmla="*/ 130175 w 504825"/>
                      <a:gd name="connsiteY2" fmla="*/ 63500 h 92365"/>
                      <a:gd name="connsiteX3" fmla="*/ 0 w 504825"/>
                      <a:gd name="connsiteY3" fmla="*/ 0 h 9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825" h="92365">
                        <a:moveTo>
                          <a:pt x="504825" y="47625"/>
                        </a:moveTo>
                        <a:cubicBezTo>
                          <a:pt x="453496" y="68527"/>
                          <a:pt x="402167" y="89429"/>
                          <a:pt x="339725" y="92075"/>
                        </a:cubicBezTo>
                        <a:cubicBezTo>
                          <a:pt x="277283" y="94721"/>
                          <a:pt x="186796" y="78846"/>
                          <a:pt x="130175" y="63500"/>
                        </a:cubicBezTo>
                        <a:cubicBezTo>
                          <a:pt x="73554" y="4815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57" name="Freeform 1856"/>
                  <p:cNvSpPr/>
                  <p:nvPr/>
                </p:nvSpPr>
                <p:spPr>
                  <a:xfrm>
                    <a:off x="4051300" y="3987800"/>
                    <a:ext cx="450850" cy="159252"/>
                  </a:xfrm>
                  <a:custGeom>
                    <a:avLst/>
                    <a:gdLst>
                      <a:gd name="connsiteX0" fmla="*/ 450850 w 450850"/>
                      <a:gd name="connsiteY0" fmla="*/ 0 h 159252"/>
                      <a:gd name="connsiteX1" fmla="*/ 282575 w 450850"/>
                      <a:gd name="connsiteY1" fmla="*/ 69850 h 159252"/>
                      <a:gd name="connsiteX2" fmla="*/ 158750 w 450850"/>
                      <a:gd name="connsiteY2" fmla="*/ 146050 h 159252"/>
                      <a:gd name="connsiteX3" fmla="*/ 50800 w 450850"/>
                      <a:gd name="connsiteY3" fmla="*/ 149225 h 159252"/>
                      <a:gd name="connsiteX4" fmla="*/ 0 w 450850"/>
                      <a:gd name="connsiteY4" fmla="*/ 44450 h 159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850" h="159252">
                        <a:moveTo>
                          <a:pt x="450850" y="0"/>
                        </a:moveTo>
                        <a:cubicBezTo>
                          <a:pt x="391054" y="22754"/>
                          <a:pt x="331258" y="45508"/>
                          <a:pt x="282575" y="69850"/>
                        </a:cubicBezTo>
                        <a:cubicBezTo>
                          <a:pt x="233892" y="94192"/>
                          <a:pt x="197379" y="132821"/>
                          <a:pt x="158750" y="146050"/>
                        </a:cubicBezTo>
                        <a:cubicBezTo>
                          <a:pt x="120121" y="159279"/>
                          <a:pt x="77258" y="166158"/>
                          <a:pt x="50800" y="149225"/>
                        </a:cubicBezTo>
                        <a:cubicBezTo>
                          <a:pt x="24342" y="132292"/>
                          <a:pt x="0" y="44450"/>
                          <a:pt x="0" y="4445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58" name="Freeform 1857"/>
                  <p:cNvSpPr/>
                  <p:nvPr/>
                </p:nvSpPr>
                <p:spPr>
                  <a:xfrm>
                    <a:off x="4678874" y="3321006"/>
                    <a:ext cx="537651" cy="527094"/>
                  </a:xfrm>
                  <a:custGeom>
                    <a:avLst/>
                    <a:gdLst>
                      <a:gd name="connsiteX0" fmla="*/ 537651 w 537651"/>
                      <a:gd name="connsiteY0" fmla="*/ 79419 h 527094"/>
                      <a:gd name="connsiteX1" fmla="*/ 302701 w 537651"/>
                      <a:gd name="connsiteY1" fmla="*/ 9569 h 527094"/>
                      <a:gd name="connsiteX2" fmla="*/ 147126 w 537651"/>
                      <a:gd name="connsiteY2" fmla="*/ 6394 h 527094"/>
                      <a:gd name="connsiteX3" fmla="*/ 45526 w 537651"/>
                      <a:gd name="connsiteY3" fmla="*/ 63544 h 527094"/>
                      <a:gd name="connsiteX4" fmla="*/ 4251 w 537651"/>
                      <a:gd name="connsiteY4" fmla="*/ 158794 h 527094"/>
                      <a:gd name="connsiteX5" fmla="*/ 7426 w 537651"/>
                      <a:gd name="connsiteY5" fmla="*/ 263569 h 527094"/>
                      <a:gd name="connsiteX6" fmla="*/ 58226 w 537651"/>
                      <a:gd name="connsiteY6" fmla="*/ 381044 h 527094"/>
                      <a:gd name="connsiteX7" fmla="*/ 147126 w 537651"/>
                      <a:gd name="connsiteY7" fmla="*/ 469944 h 527094"/>
                      <a:gd name="connsiteX8" fmla="*/ 248726 w 537651"/>
                      <a:gd name="connsiteY8" fmla="*/ 527094 h 527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7651" h="527094">
                        <a:moveTo>
                          <a:pt x="537651" y="79419"/>
                        </a:moveTo>
                        <a:cubicBezTo>
                          <a:pt x="452719" y="50579"/>
                          <a:pt x="367788" y="21740"/>
                          <a:pt x="302701" y="9569"/>
                        </a:cubicBezTo>
                        <a:cubicBezTo>
                          <a:pt x="237614" y="-2602"/>
                          <a:pt x="189988" y="-2602"/>
                          <a:pt x="147126" y="6394"/>
                        </a:cubicBezTo>
                        <a:cubicBezTo>
                          <a:pt x="104263" y="15390"/>
                          <a:pt x="69338" y="38144"/>
                          <a:pt x="45526" y="63544"/>
                        </a:cubicBezTo>
                        <a:cubicBezTo>
                          <a:pt x="21713" y="88944"/>
                          <a:pt x="10601" y="125457"/>
                          <a:pt x="4251" y="158794"/>
                        </a:cubicBezTo>
                        <a:cubicBezTo>
                          <a:pt x="-2099" y="192132"/>
                          <a:pt x="-1570" y="226527"/>
                          <a:pt x="7426" y="263569"/>
                        </a:cubicBezTo>
                        <a:cubicBezTo>
                          <a:pt x="16422" y="300611"/>
                          <a:pt x="34943" y="346648"/>
                          <a:pt x="58226" y="381044"/>
                        </a:cubicBezTo>
                        <a:cubicBezTo>
                          <a:pt x="81509" y="415440"/>
                          <a:pt x="115376" y="445602"/>
                          <a:pt x="147126" y="469944"/>
                        </a:cubicBezTo>
                        <a:cubicBezTo>
                          <a:pt x="178876" y="494286"/>
                          <a:pt x="248726" y="527094"/>
                          <a:pt x="248726" y="52709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59" name="Freeform 1858"/>
                  <p:cNvSpPr/>
                  <p:nvPr/>
                </p:nvSpPr>
                <p:spPr>
                  <a:xfrm>
                    <a:off x="4381500" y="3432157"/>
                    <a:ext cx="314325" cy="184168"/>
                  </a:xfrm>
                  <a:custGeom>
                    <a:avLst/>
                    <a:gdLst>
                      <a:gd name="connsiteX0" fmla="*/ 314325 w 314325"/>
                      <a:gd name="connsiteY0" fmla="*/ 184168 h 184168"/>
                      <a:gd name="connsiteX1" fmla="*/ 225425 w 314325"/>
                      <a:gd name="connsiteY1" fmla="*/ 82568 h 184168"/>
                      <a:gd name="connsiteX2" fmla="*/ 82550 w 314325"/>
                      <a:gd name="connsiteY2" fmla="*/ 12718 h 184168"/>
                      <a:gd name="connsiteX3" fmla="*/ 0 w 314325"/>
                      <a:gd name="connsiteY3" fmla="*/ 18 h 1841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4325" h="184168">
                        <a:moveTo>
                          <a:pt x="314325" y="184168"/>
                        </a:moveTo>
                        <a:cubicBezTo>
                          <a:pt x="289189" y="147655"/>
                          <a:pt x="264054" y="111143"/>
                          <a:pt x="225425" y="82568"/>
                        </a:cubicBezTo>
                        <a:cubicBezTo>
                          <a:pt x="186796" y="53993"/>
                          <a:pt x="120121" y="26476"/>
                          <a:pt x="82550" y="12718"/>
                        </a:cubicBezTo>
                        <a:cubicBezTo>
                          <a:pt x="44979" y="-1040"/>
                          <a:pt x="0" y="18"/>
                          <a:pt x="0" y="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60" name="Freeform 1859"/>
                  <p:cNvSpPr/>
                  <p:nvPr/>
                </p:nvSpPr>
                <p:spPr>
                  <a:xfrm>
                    <a:off x="4698999" y="3251199"/>
                    <a:ext cx="187325" cy="60325"/>
                  </a:xfrm>
                  <a:custGeom>
                    <a:avLst/>
                    <a:gdLst>
                      <a:gd name="connsiteX0" fmla="*/ 187325 w 187325"/>
                      <a:gd name="connsiteY0" fmla="*/ 60325 h 60325"/>
                      <a:gd name="connsiteX1" fmla="*/ 57150 w 187325"/>
                      <a:gd name="connsiteY1" fmla="*/ 47625 h 60325"/>
                      <a:gd name="connsiteX2" fmla="*/ 0 w 187325"/>
                      <a:gd name="connsiteY2" fmla="*/ 0 h 60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7325" h="60325">
                        <a:moveTo>
                          <a:pt x="187325" y="60325"/>
                        </a:moveTo>
                        <a:cubicBezTo>
                          <a:pt x="137848" y="59002"/>
                          <a:pt x="88371" y="57679"/>
                          <a:pt x="57150" y="47625"/>
                        </a:cubicBezTo>
                        <a:cubicBezTo>
                          <a:pt x="25929" y="3757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61" name="Freeform 1860"/>
                  <p:cNvSpPr/>
                  <p:nvPr/>
                </p:nvSpPr>
                <p:spPr>
                  <a:xfrm>
                    <a:off x="4819650" y="3019425"/>
                    <a:ext cx="333375" cy="311150"/>
                  </a:xfrm>
                  <a:custGeom>
                    <a:avLst/>
                    <a:gdLst>
                      <a:gd name="connsiteX0" fmla="*/ 333375 w 333375"/>
                      <a:gd name="connsiteY0" fmla="*/ 311150 h 311150"/>
                      <a:gd name="connsiteX1" fmla="*/ 200025 w 333375"/>
                      <a:gd name="connsiteY1" fmla="*/ 254000 h 311150"/>
                      <a:gd name="connsiteX2" fmla="*/ 139700 w 333375"/>
                      <a:gd name="connsiteY2" fmla="*/ 155575 h 311150"/>
                      <a:gd name="connsiteX3" fmla="*/ 88900 w 333375"/>
                      <a:gd name="connsiteY3" fmla="*/ 76200 h 311150"/>
                      <a:gd name="connsiteX4" fmla="*/ 0 w 333375"/>
                      <a:gd name="connsiteY4" fmla="*/ 0 h 311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375" h="311150">
                        <a:moveTo>
                          <a:pt x="333375" y="311150"/>
                        </a:moveTo>
                        <a:cubicBezTo>
                          <a:pt x="282839" y="295539"/>
                          <a:pt x="232304" y="279929"/>
                          <a:pt x="200025" y="254000"/>
                        </a:cubicBezTo>
                        <a:cubicBezTo>
                          <a:pt x="167746" y="228071"/>
                          <a:pt x="158221" y="185208"/>
                          <a:pt x="139700" y="155575"/>
                        </a:cubicBezTo>
                        <a:cubicBezTo>
                          <a:pt x="121179" y="125942"/>
                          <a:pt x="112183" y="102129"/>
                          <a:pt x="88900" y="76200"/>
                        </a:cubicBezTo>
                        <a:cubicBezTo>
                          <a:pt x="65617" y="5027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62" name="Freeform 1861"/>
                  <p:cNvSpPr/>
                  <p:nvPr/>
                </p:nvSpPr>
                <p:spPr>
                  <a:xfrm>
                    <a:off x="4660900" y="3098800"/>
                    <a:ext cx="403225" cy="196850"/>
                  </a:xfrm>
                  <a:custGeom>
                    <a:avLst/>
                    <a:gdLst>
                      <a:gd name="connsiteX0" fmla="*/ 403225 w 403225"/>
                      <a:gd name="connsiteY0" fmla="*/ 196850 h 196850"/>
                      <a:gd name="connsiteX1" fmla="*/ 285750 w 403225"/>
                      <a:gd name="connsiteY1" fmla="*/ 158750 h 196850"/>
                      <a:gd name="connsiteX2" fmla="*/ 133350 w 403225"/>
                      <a:gd name="connsiteY2" fmla="*/ 60325 h 196850"/>
                      <a:gd name="connsiteX3" fmla="*/ 0 w 403225"/>
                      <a:gd name="connsiteY3" fmla="*/ 0 h 196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3225" h="196850">
                        <a:moveTo>
                          <a:pt x="403225" y="196850"/>
                        </a:moveTo>
                        <a:cubicBezTo>
                          <a:pt x="366977" y="189177"/>
                          <a:pt x="330729" y="181504"/>
                          <a:pt x="285750" y="158750"/>
                        </a:cubicBezTo>
                        <a:cubicBezTo>
                          <a:pt x="240771" y="135996"/>
                          <a:pt x="180975" y="86783"/>
                          <a:pt x="133350" y="60325"/>
                        </a:cubicBezTo>
                        <a:cubicBezTo>
                          <a:pt x="85725" y="33867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63" name="Freeform 1862"/>
                  <p:cNvSpPr/>
                  <p:nvPr/>
                </p:nvSpPr>
                <p:spPr>
                  <a:xfrm>
                    <a:off x="4965700" y="3689350"/>
                    <a:ext cx="485775" cy="179111"/>
                  </a:xfrm>
                  <a:custGeom>
                    <a:avLst/>
                    <a:gdLst>
                      <a:gd name="connsiteX0" fmla="*/ 485775 w 485775"/>
                      <a:gd name="connsiteY0" fmla="*/ 88900 h 179111"/>
                      <a:gd name="connsiteX1" fmla="*/ 406400 w 485775"/>
                      <a:gd name="connsiteY1" fmla="*/ 165100 h 179111"/>
                      <a:gd name="connsiteX2" fmla="*/ 273050 w 485775"/>
                      <a:gd name="connsiteY2" fmla="*/ 174625 h 179111"/>
                      <a:gd name="connsiteX3" fmla="*/ 136525 w 485775"/>
                      <a:gd name="connsiteY3" fmla="*/ 114300 h 179111"/>
                      <a:gd name="connsiteX4" fmla="*/ 0 w 485775"/>
                      <a:gd name="connsiteY4" fmla="*/ 0 h 1791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5775" h="179111">
                        <a:moveTo>
                          <a:pt x="485775" y="88900"/>
                        </a:moveTo>
                        <a:cubicBezTo>
                          <a:pt x="463814" y="119856"/>
                          <a:pt x="441854" y="150813"/>
                          <a:pt x="406400" y="165100"/>
                        </a:cubicBezTo>
                        <a:cubicBezTo>
                          <a:pt x="370946" y="179388"/>
                          <a:pt x="318029" y="183092"/>
                          <a:pt x="273050" y="174625"/>
                        </a:cubicBezTo>
                        <a:cubicBezTo>
                          <a:pt x="228071" y="166158"/>
                          <a:pt x="182033" y="143404"/>
                          <a:pt x="136525" y="114300"/>
                        </a:cubicBezTo>
                        <a:cubicBezTo>
                          <a:pt x="91017" y="85196"/>
                          <a:pt x="23283" y="19050"/>
                          <a:pt x="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64" name="Freeform 1863"/>
                  <p:cNvSpPr/>
                  <p:nvPr/>
                </p:nvSpPr>
                <p:spPr>
                  <a:xfrm>
                    <a:off x="5194300" y="3257550"/>
                    <a:ext cx="307975" cy="469900"/>
                  </a:xfrm>
                  <a:custGeom>
                    <a:avLst/>
                    <a:gdLst>
                      <a:gd name="connsiteX0" fmla="*/ 307975 w 307975"/>
                      <a:gd name="connsiteY0" fmla="*/ 469900 h 469900"/>
                      <a:gd name="connsiteX1" fmla="*/ 266700 w 307975"/>
                      <a:gd name="connsiteY1" fmla="*/ 422275 h 469900"/>
                      <a:gd name="connsiteX2" fmla="*/ 234950 w 307975"/>
                      <a:gd name="connsiteY2" fmla="*/ 298450 h 469900"/>
                      <a:gd name="connsiteX3" fmla="*/ 136525 w 307975"/>
                      <a:gd name="connsiteY3" fmla="*/ 174625 h 469900"/>
                      <a:gd name="connsiteX4" fmla="*/ 34925 w 307975"/>
                      <a:gd name="connsiteY4" fmla="*/ 98425 h 469900"/>
                      <a:gd name="connsiteX5" fmla="*/ 0 w 307975"/>
                      <a:gd name="connsiteY5" fmla="*/ 0 h 46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7975" h="469900">
                        <a:moveTo>
                          <a:pt x="307975" y="469900"/>
                        </a:moveTo>
                        <a:cubicBezTo>
                          <a:pt x="293423" y="460375"/>
                          <a:pt x="278871" y="450850"/>
                          <a:pt x="266700" y="422275"/>
                        </a:cubicBezTo>
                        <a:cubicBezTo>
                          <a:pt x="254529" y="393700"/>
                          <a:pt x="256646" y="339725"/>
                          <a:pt x="234950" y="298450"/>
                        </a:cubicBezTo>
                        <a:cubicBezTo>
                          <a:pt x="213254" y="257175"/>
                          <a:pt x="169862" y="207962"/>
                          <a:pt x="136525" y="174625"/>
                        </a:cubicBezTo>
                        <a:cubicBezTo>
                          <a:pt x="103188" y="141288"/>
                          <a:pt x="57679" y="127529"/>
                          <a:pt x="34925" y="98425"/>
                        </a:cubicBezTo>
                        <a:cubicBezTo>
                          <a:pt x="12171" y="6932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65" name="Freeform 1864"/>
                  <p:cNvSpPr/>
                  <p:nvPr/>
                </p:nvSpPr>
                <p:spPr>
                  <a:xfrm>
                    <a:off x="5295990" y="3225800"/>
                    <a:ext cx="187248" cy="406400"/>
                  </a:xfrm>
                  <a:custGeom>
                    <a:avLst/>
                    <a:gdLst>
                      <a:gd name="connsiteX0" fmla="*/ 158660 w 187248"/>
                      <a:gd name="connsiteY0" fmla="*/ 406400 h 406400"/>
                      <a:gd name="connsiteX1" fmla="*/ 187235 w 187248"/>
                      <a:gd name="connsiteY1" fmla="*/ 336550 h 406400"/>
                      <a:gd name="connsiteX2" fmla="*/ 155485 w 187248"/>
                      <a:gd name="connsiteY2" fmla="*/ 250825 h 406400"/>
                      <a:gd name="connsiteX3" fmla="*/ 57060 w 187248"/>
                      <a:gd name="connsiteY3" fmla="*/ 136525 h 406400"/>
                      <a:gd name="connsiteX4" fmla="*/ 3085 w 187248"/>
                      <a:gd name="connsiteY4" fmla="*/ 25400 h 406400"/>
                      <a:gd name="connsiteX5" fmla="*/ 6260 w 187248"/>
                      <a:gd name="connsiteY5" fmla="*/ 0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248" h="406400">
                        <a:moveTo>
                          <a:pt x="158660" y="406400"/>
                        </a:moveTo>
                        <a:cubicBezTo>
                          <a:pt x="173212" y="384439"/>
                          <a:pt x="187764" y="362479"/>
                          <a:pt x="187235" y="336550"/>
                        </a:cubicBezTo>
                        <a:cubicBezTo>
                          <a:pt x="186706" y="310621"/>
                          <a:pt x="177181" y="284162"/>
                          <a:pt x="155485" y="250825"/>
                        </a:cubicBezTo>
                        <a:cubicBezTo>
                          <a:pt x="133789" y="217487"/>
                          <a:pt x="82460" y="174096"/>
                          <a:pt x="57060" y="136525"/>
                        </a:cubicBezTo>
                        <a:cubicBezTo>
                          <a:pt x="31660" y="98954"/>
                          <a:pt x="11552" y="48154"/>
                          <a:pt x="3085" y="25400"/>
                        </a:cubicBezTo>
                        <a:cubicBezTo>
                          <a:pt x="-5382" y="2646"/>
                          <a:pt x="6260" y="0"/>
                          <a:pt x="626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66" name="Freeform 1865"/>
                  <p:cNvSpPr/>
                  <p:nvPr/>
                </p:nvSpPr>
                <p:spPr>
                  <a:xfrm>
                    <a:off x="5403850" y="2730500"/>
                    <a:ext cx="162067" cy="984250"/>
                  </a:xfrm>
                  <a:custGeom>
                    <a:avLst/>
                    <a:gdLst>
                      <a:gd name="connsiteX0" fmla="*/ 139700 w 162067"/>
                      <a:gd name="connsiteY0" fmla="*/ 984250 h 984250"/>
                      <a:gd name="connsiteX1" fmla="*/ 161925 w 162067"/>
                      <a:gd name="connsiteY1" fmla="*/ 885825 h 984250"/>
                      <a:gd name="connsiteX2" fmla="*/ 130175 w 162067"/>
                      <a:gd name="connsiteY2" fmla="*/ 781050 h 984250"/>
                      <a:gd name="connsiteX3" fmla="*/ 69850 w 162067"/>
                      <a:gd name="connsiteY3" fmla="*/ 682625 h 984250"/>
                      <a:gd name="connsiteX4" fmla="*/ 57150 w 162067"/>
                      <a:gd name="connsiteY4" fmla="*/ 568325 h 984250"/>
                      <a:gd name="connsiteX5" fmla="*/ 69850 w 162067"/>
                      <a:gd name="connsiteY5" fmla="*/ 450850 h 984250"/>
                      <a:gd name="connsiteX6" fmla="*/ 130175 w 162067"/>
                      <a:gd name="connsiteY6" fmla="*/ 225425 h 984250"/>
                      <a:gd name="connsiteX7" fmla="*/ 139700 w 162067"/>
                      <a:gd name="connsiteY7" fmla="*/ 136525 h 984250"/>
                      <a:gd name="connsiteX8" fmla="*/ 69850 w 162067"/>
                      <a:gd name="connsiteY8" fmla="*/ 41275 h 984250"/>
                      <a:gd name="connsiteX9" fmla="*/ 0 w 162067"/>
                      <a:gd name="connsiteY9" fmla="*/ 0 h 984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2067" h="984250">
                        <a:moveTo>
                          <a:pt x="139700" y="984250"/>
                        </a:moveTo>
                        <a:cubicBezTo>
                          <a:pt x="151606" y="951971"/>
                          <a:pt x="163512" y="919692"/>
                          <a:pt x="161925" y="885825"/>
                        </a:cubicBezTo>
                        <a:cubicBezTo>
                          <a:pt x="160338" y="851958"/>
                          <a:pt x="145521" y="814917"/>
                          <a:pt x="130175" y="781050"/>
                        </a:cubicBezTo>
                        <a:cubicBezTo>
                          <a:pt x="114829" y="747183"/>
                          <a:pt x="82021" y="718079"/>
                          <a:pt x="69850" y="682625"/>
                        </a:cubicBezTo>
                        <a:cubicBezTo>
                          <a:pt x="57679" y="647171"/>
                          <a:pt x="57150" y="606954"/>
                          <a:pt x="57150" y="568325"/>
                        </a:cubicBezTo>
                        <a:cubicBezTo>
                          <a:pt x="57150" y="529696"/>
                          <a:pt x="57679" y="508000"/>
                          <a:pt x="69850" y="450850"/>
                        </a:cubicBezTo>
                        <a:cubicBezTo>
                          <a:pt x="82021" y="393700"/>
                          <a:pt x="118533" y="277812"/>
                          <a:pt x="130175" y="225425"/>
                        </a:cubicBezTo>
                        <a:cubicBezTo>
                          <a:pt x="141817" y="173038"/>
                          <a:pt x="149754" y="167217"/>
                          <a:pt x="139700" y="136525"/>
                        </a:cubicBezTo>
                        <a:cubicBezTo>
                          <a:pt x="129646" y="105833"/>
                          <a:pt x="93133" y="64029"/>
                          <a:pt x="69850" y="41275"/>
                        </a:cubicBezTo>
                        <a:cubicBezTo>
                          <a:pt x="46567" y="18521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67" name="Freeform 1866"/>
                  <p:cNvSpPr/>
                  <p:nvPr/>
                </p:nvSpPr>
                <p:spPr>
                  <a:xfrm>
                    <a:off x="5084610" y="2838450"/>
                    <a:ext cx="176365" cy="400050"/>
                  </a:xfrm>
                  <a:custGeom>
                    <a:avLst/>
                    <a:gdLst>
                      <a:gd name="connsiteX0" fmla="*/ 58890 w 176365"/>
                      <a:gd name="connsiteY0" fmla="*/ 400050 h 400050"/>
                      <a:gd name="connsiteX1" fmla="*/ 8090 w 176365"/>
                      <a:gd name="connsiteY1" fmla="*/ 355600 h 400050"/>
                      <a:gd name="connsiteX2" fmla="*/ 4915 w 176365"/>
                      <a:gd name="connsiteY2" fmla="*/ 212725 h 400050"/>
                      <a:gd name="connsiteX3" fmla="*/ 55715 w 176365"/>
                      <a:gd name="connsiteY3" fmla="*/ 104775 h 400050"/>
                      <a:gd name="connsiteX4" fmla="*/ 176365 w 176365"/>
                      <a:gd name="connsiteY4" fmla="*/ 0 h 400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365" h="400050">
                        <a:moveTo>
                          <a:pt x="58890" y="400050"/>
                        </a:moveTo>
                        <a:cubicBezTo>
                          <a:pt x="37988" y="393435"/>
                          <a:pt x="17086" y="386821"/>
                          <a:pt x="8090" y="355600"/>
                        </a:cubicBezTo>
                        <a:cubicBezTo>
                          <a:pt x="-906" y="324379"/>
                          <a:pt x="-3022" y="254529"/>
                          <a:pt x="4915" y="212725"/>
                        </a:cubicBezTo>
                        <a:cubicBezTo>
                          <a:pt x="12852" y="170921"/>
                          <a:pt x="27140" y="140229"/>
                          <a:pt x="55715" y="104775"/>
                        </a:cubicBezTo>
                        <a:cubicBezTo>
                          <a:pt x="84290" y="69321"/>
                          <a:pt x="176365" y="0"/>
                          <a:pt x="176365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68" name="Freeform 1867"/>
                  <p:cNvSpPr/>
                  <p:nvPr/>
                </p:nvSpPr>
                <p:spPr>
                  <a:xfrm>
                    <a:off x="4983251" y="2921000"/>
                    <a:ext cx="125324" cy="295275"/>
                  </a:xfrm>
                  <a:custGeom>
                    <a:avLst/>
                    <a:gdLst>
                      <a:gd name="connsiteX0" fmla="*/ 125324 w 125324"/>
                      <a:gd name="connsiteY0" fmla="*/ 295275 h 295275"/>
                      <a:gd name="connsiteX1" fmla="*/ 49124 w 125324"/>
                      <a:gd name="connsiteY1" fmla="*/ 209550 h 295275"/>
                      <a:gd name="connsiteX2" fmla="*/ 1499 w 125324"/>
                      <a:gd name="connsiteY2" fmla="*/ 63500 h 295275"/>
                      <a:gd name="connsiteX3" fmla="*/ 11024 w 125324"/>
                      <a:gd name="connsiteY3" fmla="*/ 0 h 29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324" h="295275">
                        <a:moveTo>
                          <a:pt x="125324" y="295275"/>
                        </a:moveTo>
                        <a:cubicBezTo>
                          <a:pt x="97543" y="271727"/>
                          <a:pt x="69762" y="248179"/>
                          <a:pt x="49124" y="209550"/>
                        </a:cubicBezTo>
                        <a:cubicBezTo>
                          <a:pt x="28486" y="170921"/>
                          <a:pt x="7849" y="98425"/>
                          <a:pt x="1499" y="63500"/>
                        </a:cubicBezTo>
                        <a:cubicBezTo>
                          <a:pt x="-4851" y="28575"/>
                          <a:pt x="11024" y="0"/>
                          <a:pt x="11024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69" name="Freeform 1868"/>
                  <p:cNvSpPr/>
                  <p:nvPr/>
                </p:nvSpPr>
                <p:spPr>
                  <a:xfrm>
                    <a:off x="5572101" y="2960025"/>
                    <a:ext cx="527081" cy="776950"/>
                  </a:xfrm>
                  <a:custGeom>
                    <a:avLst/>
                    <a:gdLst>
                      <a:gd name="connsiteX0" fmla="*/ 69874 w 527081"/>
                      <a:gd name="connsiteY0" fmla="*/ 776950 h 776950"/>
                      <a:gd name="connsiteX1" fmla="*/ 63524 w 527081"/>
                      <a:gd name="connsiteY1" fmla="*/ 691225 h 776950"/>
                      <a:gd name="connsiteX2" fmla="*/ 6374 w 527081"/>
                      <a:gd name="connsiteY2" fmla="*/ 570575 h 776950"/>
                      <a:gd name="connsiteX3" fmla="*/ 6374 w 527081"/>
                      <a:gd name="connsiteY3" fmla="*/ 453100 h 776950"/>
                      <a:gd name="connsiteX4" fmla="*/ 50824 w 527081"/>
                      <a:gd name="connsiteY4" fmla="*/ 338800 h 776950"/>
                      <a:gd name="connsiteX5" fmla="*/ 165124 w 527081"/>
                      <a:gd name="connsiteY5" fmla="*/ 208625 h 776950"/>
                      <a:gd name="connsiteX6" fmla="*/ 307999 w 527081"/>
                      <a:gd name="connsiteY6" fmla="*/ 91150 h 776950"/>
                      <a:gd name="connsiteX7" fmla="*/ 390549 w 527081"/>
                      <a:gd name="connsiteY7" fmla="*/ 11775 h 776950"/>
                      <a:gd name="connsiteX8" fmla="*/ 495324 w 527081"/>
                      <a:gd name="connsiteY8" fmla="*/ 11775 h 776950"/>
                      <a:gd name="connsiteX9" fmla="*/ 527074 w 527081"/>
                      <a:gd name="connsiteY9" fmla="*/ 119725 h 776950"/>
                      <a:gd name="connsiteX10" fmla="*/ 498499 w 527081"/>
                      <a:gd name="connsiteY10" fmla="*/ 383250 h 776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7081" h="776950">
                        <a:moveTo>
                          <a:pt x="69874" y="776950"/>
                        </a:moveTo>
                        <a:cubicBezTo>
                          <a:pt x="71990" y="751285"/>
                          <a:pt x="74107" y="725621"/>
                          <a:pt x="63524" y="691225"/>
                        </a:cubicBezTo>
                        <a:cubicBezTo>
                          <a:pt x="52941" y="656829"/>
                          <a:pt x="15899" y="610262"/>
                          <a:pt x="6374" y="570575"/>
                        </a:cubicBezTo>
                        <a:cubicBezTo>
                          <a:pt x="-3151" y="530887"/>
                          <a:pt x="-1034" y="491729"/>
                          <a:pt x="6374" y="453100"/>
                        </a:cubicBezTo>
                        <a:cubicBezTo>
                          <a:pt x="13782" y="414471"/>
                          <a:pt x="24366" y="379546"/>
                          <a:pt x="50824" y="338800"/>
                        </a:cubicBezTo>
                        <a:cubicBezTo>
                          <a:pt x="77282" y="298054"/>
                          <a:pt x="122262" y="249900"/>
                          <a:pt x="165124" y="208625"/>
                        </a:cubicBezTo>
                        <a:cubicBezTo>
                          <a:pt x="207986" y="167350"/>
                          <a:pt x="270428" y="123958"/>
                          <a:pt x="307999" y="91150"/>
                        </a:cubicBezTo>
                        <a:cubicBezTo>
                          <a:pt x="345570" y="58342"/>
                          <a:pt x="359328" y="25004"/>
                          <a:pt x="390549" y="11775"/>
                        </a:cubicBezTo>
                        <a:cubicBezTo>
                          <a:pt x="421770" y="-1454"/>
                          <a:pt x="472570" y="-6217"/>
                          <a:pt x="495324" y="11775"/>
                        </a:cubicBezTo>
                        <a:cubicBezTo>
                          <a:pt x="518078" y="29767"/>
                          <a:pt x="526545" y="57813"/>
                          <a:pt x="527074" y="119725"/>
                        </a:cubicBezTo>
                        <a:cubicBezTo>
                          <a:pt x="527603" y="181637"/>
                          <a:pt x="498499" y="383250"/>
                          <a:pt x="498499" y="38325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70" name="Freeform 1869"/>
                  <p:cNvSpPr/>
                  <p:nvPr/>
                </p:nvSpPr>
                <p:spPr>
                  <a:xfrm>
                    <a:off x="5556250" y="2736850"/>
                    <a:ext cx="117514" cy="711200"/>
                  </a:xfrm>
                  <a:custGeom>
                    <a:avLst/>
                    <a:gdLst>
                      <a:gd name="connsiteX0" fmla="*/ 22225 w 117514"/>
                      <a:gd name="connsiteY0" fmla="*/ 711200 h 711200"/>
                      <a:gd name="connsiteX1" fmla="*/ 0 w 117514"/>
                      <a:gd name="connsiteY1" fmla="*/ 568325 h 711200"/>
                      <a:gd name="connsiteX2" fmla="*/ 22225 w 117514"/>
                      <a:gd name="connsiteY2" fmla="*/ 441325 h 711200"/>
                      <a:gd name="connsiteX3" fmla="*/ 104775 w 117514"/>
                      <a:gd name="connsiteY3" fmla="*/ 269875 h 711200"/>
                      <a:gd name="connsiteX4" fmla="*/ 111125 w 117514"/>
                      <a:gd name="connsiteY4" fmla="*/ 136525 h 711200"/>
                      <a:gd name="connsiteX5" fmla="*/ 44450 w 117514"/>
                      <a:gd name="connsiteY5" fmla="*/ 0 h 7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7514" h="711200">
                        <a:moveTo>
                          <a:pt x="22225" y="711200"/>
                        </a:moveTo>
                        <a:cubicBezTo>
                          <a:pt x="11112" y="662252"/>
                          <a:pt x="0" y="613304"/>
                          <a:pt x="0" y="568325"/>
                        </a:cubicBezTo>
                        <a:cubicBezTo>
                          <a:pt x="0" y="523346"/>
                          <a:pt x="4762" y="491067"/>
                          <a:pt x="22225" y="441325"/>
                        </a:cubicBezTo>
                        <a:cubicBezTo>
                          <a:pt x="39688" y="391583"/>
                          <a:pt x="89958" y="320675"/>
                          <a:pt x="104775" y="269875"/>
                        </a:cubicBezTo>
                        <a:cubicBezTo>
                          <a:pt x="119592" y="219075"/>
                          <a:pt x="121179" y="181504"/>
                          <a:pt x="111125" y="136525"/>
                        </a:cubicBezTo>
                        <a:cubicBezTo>
                          <a:pt x="101071" y="91546"/>
                          <a:pt x="44450" y="0"/>
                          <a:pt x="4445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71" name="Freeform 1870"/>
                  <p:cNvSpPr/>
                  <p:nvPr/>
                </p:nvSpPr>
                <p:spPr>
                  <a:xfrm>
                    <a:off x="5810250" y="2930525"/>
                    <a:ext cx="79375" cy="177800"/>
                  </a:xfrm>
                  <a:custGeom>
                    <a:avLst/>
                    <a:gdLst>
                      <a:gd name="connsiteX0" fmla="*/ 0 w 79375"/>
                      <a:gd name="connsiteY0" fmla="*/ 177800 h 177800"/>
                      <a:gd name="connsiteX1" fmla="*/ 57150 w 79375"/>
                      <a:gd name="connsiteY1" fmla="*/ 79375 h 177800"/>
                      <a:gd name="connsiteX2" fmla="*/ 79375 w 79375"/>
                      <a:gd name="connsiteY2" fmla="*/ 0 h 177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9375" h="177800">
                        <a:moveTo>
                          <a:pt x="0" y="177800"/>
                        </a:moveTo>
                        <a:cubicBezTo>
                          <a:pt x="21960" y="143404"/>
                          <a:pt x="43921" y="109008"/>
                          <a:pt x="57150" y="79375"/>
                        </a:cubicBezTo>
                        <a:cubicBezTo>
                          <a:pt x="70379" y="49742"/>
                          <a:pt x="75142" y="13229"/>
                          <a:pt x="79375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72" name="Freeform 1871"/>
                  <p:cNvSpPr/>
                  <p:nvPr/>
                </p:nvSpPr>
                <p:spPr>
                  <a:xfrm>
                    <a:off x="5708650" y="2835275"/>
                    <a:ext cx="85725" cy="266700"/>
                  </a:xfrm>
                  <a:custGeom>
                    <a:avLst/>
                    <a:gdLst>
                      <a:gd name="connsiteX0" fmla="*/ 0 w 85725"/>
                      <a:gd name="connsiteY0" fmla="*/ 266700 h 266700"/>
                      <a:gd name="connsiteX1" fmla="*/ 69850 w 85725"/>
                      <a:gd name="connsiteY1" fmla="*/ 130175 h 266700"/>
                      <a:gd name="connsiteX2" fmla="*/ 85725 w 85725"/>
                      <a:gd name="connsiteY2" fmla="*/ 0 h 266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725" h="266700">
                        <a:moveTo>
                          <a:pt x="0" y="266700"/>
                        </a:moveTo>
                        <a:cubicBezTo>
                          <a:pt x="27781" y="220662"/>
                          <a:pt x="55563" y="174625"/>
                          <a:pt x="69850" y="130175"/>
                        </a:cubicBezTo>
                        <a:cubicBezTo>
                          <a:pt x="84137" y="85725"/>
                          <a:pt x="85725" y="0"/>
                          <a:pt x="85725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73" name="Freeform 1872"/>
                  <p:cNvSpPr/>
                  <p:nvPr/>
                </p:nvSpPr>
                <p:spPr>
                  <a:xfrm>
                    <a:off x="5699125" y="3114675"/>
                    <a:ext cx="787400" cy="643999"/>
                  </a:xfrm>
                  <a:custGeom>
                    <a:avLst/>
                    <a:gdLst>
                      <a:gd name="connsiteX0" fmla="*/ 0 w 787400"/>
                      <a:gd name="connsiteY0" fmla="*/ 631825 h 643999"/>
                      <a:gd name="connsiteX1" fmla="*/ 142875 w 787400"/>
                      <a:gd name="connsiteY1" fmla="*/ 638175 h 643999"/>
                      <a:gd name="connsiteX2" fmla="*/ 263525 w 787400"/>
                      <a:gd name="connsiteY2" fmla="*/ 558800 h 643999"/>
                      <a:gd name="connsiteX3" fmla="*/ 381000 w 787400"/>
                      <a:gd name="connsiteY3" fmla="*/ 406400 h 643999"/>
                      <a:gd name="connsiteX4" fmla="*/ 476250 w 787400"/>
                      <a:gd name="connsiteY4" fmla="*/ 254000 h 643999"/>
                      <a:gd name="connsiteX5" fmla="*/ 603250 w 787400"/>
                      <a:gd name="connsiteY5" fmla="*/ 123825 h 643999"/>
                      <a:gd name="connsiteX6" fmla="*/ 723900 w 787400"/>
                      <a:gd name="connsiteY6" fmla="*/ 34925 h 643999"/>
                      <a:gd name="connsiteX7" fmla="*/ 787400 w 787400"/>
                      <a:gd name="connsiteY7" fmla="*/ 0 h 643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87400" h="643999">
                        <a:moveTo>
                          <a:pt x="0" y="631825"/>
                        </a:moveTo>
                        <a:cubicBezTo>
                          <a:pt x="49477" y="641085"/>
                          <a:pt x="98954" y="650346"/>
                          <a:pt x="142875" y="638175"/>
                        </a:cubicBezTo>
                        <a:cubicBezTo>
                          <a:pt x="186796" y="626004"/>
                          <a:pt x="223838" y="597429"/>
                          <a:pt x="263525" y="558800"/>
                        </a:cubicBezTo>
                        <a:cubicBezTo>
                          <a:pt x="303212" y="520171"/>
                          <a:pt x="345546" y="457200"/>
                          <a:pt x="381000" y="406400"/>
                        </a:cubicBezTo>
                        <a:cubicBezTo>
                          <a:pt x="416454" y="355600"/>
                          <a:pt x="439208" y="301096"/>
                          <a:pt x="476250" y="254000"/>
                        </a:cubicBezTo>
                        <a:cubicBezTo>
                          <a:pt x="513292" y="206904"/>
                          <a:pt x="561975" y="160337"/>
                          <a:pt x="603250" y="123825"/>
                        </a:cubicBezTo>
                        <a:cubicBezTo>
                          <a:pt x="644525" y="87313"/>
                          <a:pt x="693208" y="55562"/>
                          <a:pt x="723900" y="34925"/>
                        </a:cubicBezTo>
                        <a:cubicBezTo>
                          <a:pt x="754592" y="14288"/>
                          <a:pt x="787400" y="0"/>
                          <a:pt x="787400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74" name="Freeform 1873"/>
                  <p:cNvSpPr/>
                  <p:nvPr/>
                </p:nvSpPr>
                <p:spPr>
                  <a:xfrm>
                    <a:off x="6105525" y="2892425"/>
                    <a:ext cx="83266" cy="587375"/>
                  </a:xfrm>
                  <a:custGeom>
                    <a:avLst/>
                    <a:gdLst>
                      <a:gd name="connsiteX0" fmla="*/ 0 w 83266"/>
                      <a:gd name="connsiteY0" fmla="*/ 587375 h 587375"/>
                      <a:gd name="connsiteX1" fmla="*/ 47625 w 83266"/>
                      <a:gd name="connsiteY1" fmla="*/ 444500 h 587375"/>
                      <a:gd name="connsiteX2" fmla="*/ 76200 w 83266"/>
                      <a:gd name="connsiteY2" fmla="*/ 269875 h 587375"/>
                      <a:gd name="connsiteX3" fmla="*/ 79375 w 83266"/>
                      <a:gd name="connsiteY3" fmla="*/ 114300 h 587375"/>
                      <a:gd name="connsiteX4" fmla="*/ 28575 w 83266"/>
                      <a:gd name="connsiteY4" fmla="*/ 0 h 58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266" h="587375">
                        <a:moveTo>
                          <a:pt x="0" y="587375"/>
                        </a:moveTo>
                        <a:cubicBezTo>
                          <a:pt x="17462" y="542396"/>
                          <a:pt x="34925" y="497417"/>
                          <a:pt x="47625" y="444500"/>
                        </a:cubicBezTo>
                        <a:cubicBezTo>
                          <a:pt x="60325" y="391583"/>
                          <a:pt x="70908" y="324908"/>
                          <a:pt x="76200" y="269875"/>
                        </a:cubicBezTo>
                        <a:cubicBezTo>
                          <a:pt x="81492" y="214842"/>
                          <a:pt x="87313" y="159279"/>
                          <a:pt x="79375" y="114300"/>
                        </a:cubicBezTo>
                        <a:cubicBezTo>
                          <a:pt x="71437" y="69321"/>
                          <a:pt x="28575" y="0"/>
                          <a:pt x="28575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75" name="Freeform 1874"/>
                  <p:cNvSpPr/>
                  <p:nvPr/>
                </p:nvSpPr>
                <p:spPr>
                  <a:xfrm>
                    <a:off x="6251575" y="2971800"/>
                    <a:ext cx="79375" cy="311150"/>
                  </a:xfrm>
                  <a:custGeom>
                    <a:avLst/>
                    <a:gdLst>
                      <a:gd name="connsiteX0" fmla="*/ 0 w 79375"/>
                      <a:gd name="connsiteY0" fmla="*/ 311150 h 311150"/>
                      <a:gd name="connsiteX1" fmla="*/ 50800 w 79375"/>
                      <a:gd name="connsiteY1" fmla="*/ 155575 h 311150"/>
                      <a:gd name="connsiteX2" fmla="*/ 79375 w 79375"/>
                      <a:gd name="connsiteY2" fmla="*/ 0 h 311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9375" h="311150">
                        <a:moveTo>
                          <a:pt x="0" y="311150"/>
                        </a:moveTo>
                        <a:cubicBezTo>
                          <a:pt x="18785" y="259291"/>
                          <a:pt x="37571" y="207433"/>
                          <a:pt x="50800" y="155575"/>
                        </a:cubicBezTo>
                        <a:cubicBezTo>
                          <a:pt x="64029" y="103717"/>
                          <a:pt x="79375" y="0"/>
                          <a:pt x="79375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76" name="Freeform 1875"/>
                  <p:cNvSpPr/>
                  <p:nvPr/>
                </p:nvSpPr>
                <p:spPr>
                  <a:xfrm>
                    <a:off x="5749925" y="3310658"/>
                    <a:ext cx="1130462" cy="515217"/>
                  </a:xfrm>
                  <a:custGeom>
                    <a:avLst/>
                    <a:gdLst>
                      <a:gd name="connsiteX0" fmla="*/ 0 w 1130462"/>
                      <a:gd name="connsiteY0" fmla="*/ 515217 h 515217"/>
                      <a:gd name="connsiteX1" fmla="*/ 190500 w 1130462"/>
                      <a:gd name="connsiteY1" fmla="*/ 489817 h 515217"/>
                      <a:gd name="connsiteX2" fmla="*/ 254000 w 1130462"/>
                      <a:gd name="connsiteY2" fmla="*/ 404092 h 515217"/>
                      <a:gd name="connsiteX3" fmla="*/ 355600 w 1130462"/>
                      <a:gd name="connsiteY3" fmla="*/ 232642 h 515217"/>
                      <a:gd name="connsiteX4" fmla="*/ 460375 w 1130462"/>
                      <a:gd name="connsiteY4" fmla="*/ 115167 h 515217"/>
                      <a:gd name="connsiteX5" fmla="*/ 565150 w 1130462"/>
                      <a:gd name="connsiteY5" fmla="*/ 29442 h 515217"/>
                      <a:gd name="connsiteX6" fmla="*/ 666750 w 1130462"/>
                      <a:gd name="connsiteY6" fmla="*/ 867 h 515217"/>
                      <a:gd name="connsiteX7" fmla="*/ 771525 w 1130462"/>
                      <a:gd name="connsiteY7" fmla="*/ 13567 h 515217"/>
                      <a:gd name="connsiteX8" fmla="*/ 892175 w 1130462"/>
                      <a:gd name="connsiteY8" fmla="*/ 73892 h 515217"/>
                      <a:gd name="connsiteX9" fmla="*/ 990600 w 1130462"/>
                      <a:gd name="connsiteY9" fmla="*/ 162792 h 515217"/>
                      <a:gd name="connsiteX10" fmla="*/ 1069975 w 1130462"/>
                      <a:gd name="connsiteY10" fmla="*/ 273917 h 515217"/>
                      <a:gd name="connsiteX11" fmla="*/ 1130300 w 1130462"/>
                      <a:gd name="connsiteY11" fmla="*/ 400917 h 515217"/>
                      <a:gd name="connsiteX12" fmla="*/ 1089025 w 1130462"/>
                      <a:gd name="connsiteY12" fmla="*/ 515217 h 515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0462" h="515217">
                        <a:moveTo>
                          <a:pt x="0" y="515217"/>
                        </a:moveTo>
                        <a:cubicBezTo>
                          <a:pt x="74083" y="511777"/>
                          <a:pt x="148167" y="508338"/>
                          <a:pt x="190500" y="489817"/>
                        </a:cubicBezTo>
                        <a:cubicBezTo>
                          <a:pt x="232833" y="471296"/>
                          <a:pt x="226483" y="446954"/>
                          <a:pt x="254000" y="404092"/>
                        </a:cubicBezTo>
                        <a:cubicBezTo>
                          <a:pt x="281517" y="361230"/>
                          <a:pt x="321204" y="280796"/>
                          <a:pt x="355600" y="232642"/>
                        </a:cubicBezTo>
                        <a:cubicBezTo>
                          <a:pt x="389996" y="184488"/>
                          <a:pt x="425450" y="149034"/>
                          <a:pt x="460375" y="115167"/>
                        </a:cubicBezTo>
                        <a:cubicBezTo>
                          <a:pt x="495300" y="81300"/>
                          <a:pt x="530754" y="48492"/>
                          <a:pt x="565150" y="29442"/>
                        </a:cubicBezTo>
                        <a:cubicBezTo>
                          <a:pt x="599546" y="10392"/>
                          <a:pt x="632354" y="3513"/>
                          <a:pt x="666750" y="867"/>
                        </a:cubicBezTo>
                        <a:cubicBezTo>
                          <a:pt x="701146" y="-1779"/>
                          <a:pt x="733954" y="1396"/>
                          <a:pt x="771525" y="13567"/>
                        </a:cubicBezTo>
                        <a:cubicBezTo>
                          <a:pt x="809096" y="25738"/>
                          <a:pt x="855663" y="49021"/>
                          <a:pt x="892175" y="73892"/>
                        </a:cubicBezTo>
                        <a:cubicBezTo>
                          <a:pt x="928687" y="98763"/>
                          <a:pt x="960967" y="129455"/>
                          <a:pt x="990600" y="162792"/>
                        </a:cubicBezTo>
                        <a:cubicBezTo>
                          <a:pt x="1020233" y="196129"/>
                          <a:pt x="1046692" y="234229"/>
                          <a:pt x="1069975" y="273917"/>
                        </a:cubicBezTo>
                        <a:cubicBezTo>
                          <a:pt x="1093258" y="313604"/>
                          <a:pt x="1127125" y="360700"/>
                          <a:pt x="1130300" y="400917"/>
                        </a:cubicBezTo>
                        <a:cubicBezTo>
                          <a:pt x="1133475" y="441134"/>
                          <a:pt x="1089025" y="515217"/>
                          <a:pt x="1089025" y="51521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77" name="Freeform 1876"/>
                  <p:cNvSpPr/>
                  <p:nvPr/>
                </p:nvSpPr>
                <p:spPr>
                  <a:xfrm>
                    <a:off x="6022975" y="3683000"/>
                    <a:ext cx="879475" cy="254000"/>
                  </a:xfrm>
                  <a:custGeom>
                    <a:avLst/>
                    <a:gdLst>
                      <a:gd name="connsiteX0" fmla="*/ 0 w 879475"/>
                      <a:gd name="connsiteY0" fmla="*/ 0 h 254000"/>
                      <a:gd name="connsiteX1" fmla="*/ 41275 w 879475"/>
                      <a:gd name="connsiteY1" fmla="*/ 85725 h 254000"/>
                      <a:gd name="connsiteX2" fmla="*/ 184150 w 879475"/>
                      <a:gd name="connsiteY2" fmla="*/ 149225 h 254000"/>
                      <a:gd name="connsiteX3" fmla="*/ 387350 w 879475"/>
                      <a:gd name="connsiteY3" fmla="*/ 165100 h 254000"/>
                      <a:gd name="connsiteX4" fmla="*/ 584200 w 879475"/>
                      <a:gd name="connsiteY4" fmla="*/ 180975 h 254000"/>
                      <a:gd name="connsiteX5" fmla="*/ 787400 w 879475"/>
                      <a:gd name="connsiteY5" fmla="*/ 209550 h 254000"/>
                      <a:gd name="connsiteX6" fmla="*/ 879475 w 879475"/>
                      <a:gd name="connsiteY6" fmla="*/ 254000 h 25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79475" h="254000">
                        <a:moveTo>
                          <a:pt x="0" y="0"/>
                        </a:moveTo>
                        <a:cubicBezTo>
                          <a:pt x="5291" y="30427"/>
                          <a:pt x="10583" y="60854"/>
                          <a:pt x="41275" y="85725"/>
                        </a:cubicBezTo>
                        <a:cubicBezTo>
                          <a:pt x="71967" y="110596"/>
                          <a:pt x="126471" y="135996"/>
                          <a:pt x="184150" y="149225"/>
                        </a:cubicBezTo>
                        <a:cubicBezTo>
                          <a:pt x="241829" y="162454"/>
                          <a:pt x="387350" y="165100"/>
                          <a:pt x="387350" y="165100"/>
                        </a:cubicBezTo>
                        <a:cubicBezTo>
                          <a:pt x="454025" y="170392"/>
                          <a:pt x="517525" y="173567"/>
                          <a:pt x="584200" y="180975"/>
                        </a:cubicBezTo>
                        <a:cubicBezTo>
                          <a:pt x="650875" y="188383"/>
                          <a:pt x="738188" y="197379"/>
                          <a:pt x="787400" y="209550"/>
                        </a:cubicBezTo>
                        <a:cubicBezTo>
                          <a:pt x="836613" y="221721"/>
                          <a:pt x="879475" y="254000"/>
                          <a:pt x="879475" y="25400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sp>
                <p:nvSpPr>
                  <p:cNvPr id="1878" name="Freeform 1877"/>
                  <p:cNvSpPr/>
                  <p:nvPr/>
                </p:nvSpPr>
                <p:spPr>
                  <a:xfrm>
                    <a:off x="6302375" y="3251200"/>
                    <a:ext cx="295275" cy="95250"/>
                  </a:xfrm>
                  <a:custGeom>
                    <a:avLst/>
                    <a:gdLst>
                      <a:gd name="connsiteX0" fmla="*/ 0 w 295275"/>
                      <a:gd name="connsiteY0" fmla="*/ 95250 h 95250"/>
                      <a:gd name="connsiteX1" fmla="*/ 101600 w 295275"/>
                      <a:gd name="connsiteY1" fmla="*/ 25400 h 95250"/>
                      <a:gd name="connsiteX2" fmla="*/ 295275 w 295275"/>
                      <a:gd name="connsiteY2" fmla="*/ 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275" h="95250">
                        <a:moveTo>
                          <a:pt x="0" y="95250"/>
                        </a:moveTo>
                        <a:cubicBezTo>
                          <a:pt x="26194" y="68262"/>
                          <a:pt x="52388" y="41275"/>
                          <a:pt x="101600" y="25400"/>
                        </a:cubicBezTo>
                        <a:cubicBezTo>
                          <a:pt x="150812" y="9525"/>
                          <a:pt x="295275" y="0"/>
                          <a:pt x="295275" y="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A94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</p:grpSp>
            <p:sp>
              <p:nvSpPr>
                <p:cNvPr id="1838" name="Freeform 1837"/>
                <p:cNvSpPr>
                  <a:spLocks noChangeAspect="1"/>
                </p:cNvSpPr>
                <p:nvPr/>
              </p:nvSpPr>
              <p:spPr>
                <a:xfrm>
                  <a:off x="4821993" y="3498984"/>
                  <a:ext cx="571979" cy="381931"/>
                </a:xfrm>
                <a:custGeom>
                  <a:avLst/>
                  <a:gdLst>
                    <a:gd name="connsiteX0" fmla="*/ 255533 w 580224"/>
                    <a:gd name="connsiteY0" fmla="*/ 102004 h 385407"/>
                    <a:gd name="connsiteX1" fmla="*/ 385708 w 580224"/>
                    <a:gd name="connsiteY1" fmla="*/ 32154 h 385407"/>
                    <a:gd name="connsiteX2" fmla="*/ 474608 w 580224"/>
                    <a:gd name="connsiteY2" fmla="*/ 3579 h 385407"/>
                    <a:gd name="connsiteX3" fmla="*/ 519058 w 580224"/>
                    <a:gd name="connsiteY3" fmla="*/ 6754 h 385407"/>
                    <a:gd name="connsiteX4" fmla="*/ 569858 w 580224"/>
                    <a:gd name="connsiteY4" fmla="*/ 60729 h 385407"/>
                    <a:gd name="connsiteX5" fmla="*/ 573033 w 580224"/>
                    <a:gd name="connsiteY5" fmla="*/ 146454 h 385407"/>
                    <a:gd name="connsiteX6" fmla="*/ 490483 w 580224"/>
                    <a:gd name="connsiteY6" fmla="*/ 260754 h 385407"/>
                    <a:gd name="connsiteX7" fmla="*/ 296808 w 580224"/>
                    <a:gd name="connsiteY7" fmla="*/ 365529 h 385407"/>
                    <a:gd name="connsiteX8" fmla="*/ 147583 w 580224"/>
                    <a:gd name="connsiteY8" fmla="*/ 384579 h 385407"/>
                    <a:gd name="connsiteX9" fmla="*/ 49158 w 580224"/>
                    <a:gd name="connsiteY9" fmla="*/ 352829 h 385407"/>
                    <a:gd name="connsiteX10" fmla="*/ 7883 w 580224"/>
                    <a:gd name="connsiteY10" fmla="*/ 308379 h 385407"/>
                    <a:gd name="connsiteX11" fmla="*/ 1533 w 580224"/>
                    <a:gd name="connsiteY11" fmla="*/ 238529 h 385407"/>
                    <a:gd name="connsiteX12" fmla="*/ 26933 w 580224"/>
                    <a:gd name="connsiteY12" fmla="*/ 175029 h 385407"/>
                    <a:gd name="connsiteX13" fmla="*/ 74558 w 580224"/>
                    <a:gd name="connsiteY13" fmla="*/ 143279 h 385407"/>
                    <a:gd name="connsiteX14" fmla="*/ 150758 w 580224"/>
                    <a:gd name="connsiteY14" fmla="*/ 121054 h 385407"/>
                    <a:gd name="connsiteX15" fmla="*/ 255533 w 580224"/>
                    <a:gd name="connsiteY15" fmla="*/ 102004 h 385407"/>
                    <a:gd name="connsiteX0" fmla="*/ 255533 w 580224"/>
                    <a:gd name="connsiteY0" fmla="*/ 104302 h 387705"/>
                    <a:gd name="connsiteX1" fmla="*/ 385708 w 580224"/>
                    <a:gd name="connsiteY1" fmla="*/ 34452 h 387705"/>
                    <a:gd name="connsiteX2" fmla="*/ 469781 w 580224"/>
                    <a:gd name="connsiteY2" fmla="*/ 2429 h 387705"/>
                    <a:gd name="connsiteX3" fmla="*/ 519058 w 580224"/>
                    <a:gd name="connsiteY3" fmla="*/ 9052 h 387705"/>
                    <a:gd name="connsiteX4" fmla="*/ 569858 w 580224"/>
                    <a:gd name="connsiteY4" fmla="*/ 63027 h 387705"/>
                    <a:gd name="connsiteX5" fmla="*/ 573033 w 580224"/>
                    <a:gd name="connsiteY5" fmla="*/ 148752 h 387705"/>
                    <a:gd name="connsiteX6" fmla="*/ 490483 w 580224"/>
                    <a:gd name="connsiteY6" fmla="*/ 263052 h 387705"/>
                    <a:gd name="connsiteX7" fmla="*/ 296808 w 580224"/>
                    <a:gd name="connsiteY7" fmla="*/ 367827 h 387705"/>
                    <a:gd name="connsiteX8" fmla="*/ 147583 w 580224"/>
                    <a:gd name="connsiteY8" fmla="*/ 386877 h 387705"/>
                    <a:gd name="connsiteX9" fmla="*/ 49158 w 580224"/>
                    <a:gd name="connsiteY9" fmla="*/ 355127 h 387705"/>
                    <a:gd name="connsiteX10" fmla="*/ 7883 w 580224"/>
                    <a:gd name="connsiteY10" fmla="*/ 310677 h 387705"/>
                    <a:gd name="connsiteX11" fmla="*/ 1533 w 580224"/>
                    <a:gd name="connsiteY11" fmla="*/ 240827 h 387705"/>
                    <a:gd name="connsiteX12" fmla="*/ 26933 w 580224"/>
                    <a:gd name="connsiteY12" fmla="*/ 177327 h 387705"/>
                    <a:gd name="connsiteX13" fmla="*/ 74558 w 580224"/>
                    <a:gd name="connsiteY13" fmla="*/ 145577 h 387705"/>
                    <a:gd name="connsiteX14" fmla="*/ 150758 w 580224"/>
                    <a:gd name="connsiteY14" fmla="*/ 123352 h 387705"/>
                    <a:gd name="connsiteX15" fmla="*/ 255533 w 580224"/>
                    <a:gd name="connsiteY15" fmla="*/ 104302 h 387705"/>
                    <a:gd name="connsiteX0" fmla="*/ 255533 w 580224"/>
                    <a:gd name="connsiteY0" fmla="*/ 103695 h 387098"/>
                    <a:gd name="connsiteX1" fmla="*/ 385708 w 580224"/>
                    <a:gd name="connsiteY1" fmla="*/ 33845 h 387098"/>
                    <a:gd name="connsiteX2" fmla="*/ 469781 w 580224"/>
                    <a:gd name="connsiteY2" fmla="*/ 1822 h 387098"/>
                    <a:gd name="connsiteX3" fmla="*/ 519058 w 580224"/>
                    <a:gd name="connsiteY3" fmla="*/ 8445 h 387098"/>
                    <a:gd name="connsiteX4" fmla="*/ 569858 w 580224"/>
                    <a:gd name="connsiteY4" fmla="*/ 62420 h 387098"/>
                    <a:gd name="connsiteX5" fmla="*/ 573033 w 580224"/>
                    <a:gd name="connsiteY5" fmla="*/ 148145 h 387098"/>
                    <a:gd name="connsiteX6" fmla="*/ 490483 w 580224"/>
                    <a:gd name="connsiteY6" fmla="*/ 262445 h 387098"/>
                    <a:gd name="connsiteX7" fmla="*/ 296808 w 580224"/>
                    <a:gd name="connsiteY7" fmla="*/ 367220 h 387098"/>
                    <a:gd name="connsiteX8" fmla="*/ 147583 w 580224"/>
                    <a:gd name="connsiteY8" fmla="*/ 386270 h 387098"/>
                    <a:gd name="connsiteX9" fmla="*/ 49158 w 580224"/>
                    <a:gd name="connsiteY9" fmla="*/ 354520 h 387098"/>
                    <a:gd name="connsiteX10" fmla="*/ 7883 w 580224"/>
                    <a:gd name="connsiteY10" fmla="*/ 310070 h 387098"/>
                    <a:gd name="connsiteX11" fmla="*/ 1533 w 580224"/>
                    <a:gd name="connsiteY11" fmla="*/ 240220 h 387098"/>
                    <a:gd name="connsiteX12" fmla="*/ 26933 w 580224"/>
                    <a:gd name="connsiteY12" fmla="*/ 176720 h 387098"/>
                    <a:gd name="connsiteX13" fmla="*/ 74558 w 580224"/>
                    <a:gd name="connsiteY13" fmla="*/ 144970 h 387098"/>
                    <a:gd name="connsiteX14" fmla="*/ 150758 w 580224"/>
                    <a:gd name="connsiteY14" fmla="*/ 122745 h 387098"/>
                    <a:gd name="connsiteX15" fmla="*/ 255533 w 580224"/>
                    <a:gd name="connsiteY15" fmla="*/ 103695 h 387098"/>
                    <a:gd name="connsiteX0" fmla="*/ 255533 w 580097"/>
                    <a:gd name="connsiteY0" fmla="*/ 104302 h 387705"/>
                    <a:gd name="connsiteX1" fmla="*/ 385708 w 580097"/>
                    <a:gd name="connsiteY1" fmla="*/ 34452 h 387705"/>
                    <a:gd name="connsiteX2" fmla="*/ 469781 w 580097"/>
                    <a:gd name="connsiteY2" fmla="*/ 2429 h 387705"/>
                    <a:gd name="connsiteX3" fmla="*/ 521817 w 580097"/>
                    <a:gd name="connsiteY3" fmla="*/ 9052 h 387705"/>
                    <a:gd name="connsiteX4" fmla="*/ 569858 w 580097"/>
                    <a:gd name="connsiteY4" fmla="*/ 63027 h 387705"/>
                    <a:gd name="connsiteX5" fmla="*/ 573033 w 580097"/>
                    <a:gd name="connsiteY5" fmla="*/ 148752 h 387705"/>
                    <a:gd name="connsiteX6" fmla="*/ 490483 w 580097"/>
                    <a:gd name="connsiteY6" fmla="*/ 263052 h 387705"/>
                    <a:gd name="connsiteX7" fmla="*/ 296808 w 580097"/>
                    <a:gd name="connsiteY7" fmla="*/ 367827 h 387705"/>
                    <a:gd name="connsiteX8" fmla="*/ 147583 w 580097"/>
                    <a:gd name="connsiteY8" fmla="*/ 386877 h 387705"/>
                    <a:gd name="connsiteX9" fmla="*/ 49158 w 580097"/>
                    <a:gd name="connsiteY9" fmla="*/ 355127 h 387705"/>
                    <a:gd name="connsiteX10" fmla="*/ 7883 w 580097"/>
                    <a:gd name="connsiteY10" fmla="*/ 310677 h 387705"/>
                    <a:gd name="connsiteX11" fmla="*/ 1533 w 580097"/>
                    <a:gd name="connsiteY11" fmla="*/ 240827 h 387705"/>
                    <a:gd name="connsiteX12" fmla="*/ 26933 w 580097"/>
                    <a:gd name="connsiteY12" fmla="*/ 177327 h 387705"/>
                    <a:gd name="connsiteX13" fmla="*/ 74558 w 580097"/>
                    <a:gd name="connsiteY13" fmla="*/ 145577 h 387705"/>
                    <a:gd name="connsiteX14" fmla="*/ 150758 w 580097"/>
                    <a:gd name="connsiteY14" fmla="*/ 123352 h 387705"/>
                    <a:gd name="connsiteX15" fmla="*/ 255533 w 580097"/>
                    <a:gd name="connsiteY15" fmla="*/ 104302 h 387705"/>
                    <a:gd name="connsiteX0" fmla="*/ 255533 w 580097"/>
                    <a:gd name="connsiteY0" fmla="*/ 104302 h 387705"/>
                    <a:gd name="connsiteX1" fmla="*/ 385708 w 580097"/>
                    <a:gd name="connsiteY1" fmla="*/ 34452 h 387705"/>
                    <a:gd name="connsiteX2" fmla="*/ 469781 w 580097"/>
                    <a:gd name="connsiteY2" fmla="*/ 2429 h 387705"/>
                    <a:gd name="connsiteX3" fmla="*/ 521817 w 580097"/>
                    <a:gd name="connsiteY3" fmla="*/ 9052 h 387705"/>
                    <a:gd name="connsiteX4" fmla="*/ 569858 w 580097"/>
                    <a:gd name="connsiteY4" fmla="*/ 63027 h 387705"/>
                    <a:gd name="connsiteX5" fmla="*/ 573033 w 580097"/>
                    <a:gd name="connsiteY5" fmla="*/ 148752 h 387705"/>
                    <a:gd name="connsiteX6" fmla="*/ 490483 w 580097"/>
                    <a:gd name="connsiteY6" fmla="*/ 263052 h 387705"/>
                    <a:gd name="connsiteX7" fmla="*/ 296808 w 580097"/>
                    <a:gd name="connsiteY7" fmla="*/ 367827 h 387705"/>
                    <a:gd name="connsiteX8" fmla="*/ 147583 w 580097"/>
                    <a:gd name="connsiteY8" fmla="*/ 386877 h 387705"/>
                    <a:gd name="connsiteX9" fmla="*/ 49158 w 580097"/>
                    <a:gd name="connsiteY9" fmla="*/ 355127 h 387705"/>
                    <a:gd name="connsiteX10" fmla="*/ 7883 w 580097"/>
                    <a:gd name="connsiteY10" fmla="*/ 310677 h 387705"/>
                    <a:gd name="connsiteX11" fmla="*/ 1533 w 580097"/>
                    <a:gd name="connsiteY11" fmla="*/ 240827 h 387705"/>
                    <a:gd name="connsiteX12" fmla="*/ 26933 w 580097"/>
                    <a:gd name="connsiteY12" fmla="*/ 177327 h 387705"/>
                    <a:gd name="connsiteX13" fmla="*/ 74558 w 580097"/>
                    <a:gd name="connsiteY13" fmla="*/ 145577 h 387705"/>
                    <a:gd name="connsiteX14" fmla="*/ 150758 w 580097"/>
                    <a:gd name="connsiteY14" fmla="*/ 123352 h 387705"/>
                    <a:gd name="connsiteX15" fmla="*/ 255533 w 580097"/>
                    <a:gd name="connsiteY15" fmla="*/ 104302 h 387705"/>
                    <a:gd name="connsiteX0" fmla="*/ 255581 w 580145"/>
                    <a:gd name="connsiteY0" fmla="*/ 104302 h 387382"/>
                    <a:gd name="connsiteX1" fmla="*/ 385756 w 580145"/>
                    <a:gd name="connsiteY1" fmla="*/ 34452 h 387382"/>
                    <a:gd name="connsiteX2" fmla="*/ 469829 w 580145"/>
                    <a:gd name="connsiteY2" fmla="*/ 2429 h 387382"/>
                    <a:gd name="connsiteX3" fmla="*/ 521865 w 580145"/>
                    <a:gd name="connsiteY3" fmla="*/ 9052 h 387382"/>
                    <a:gd name="connsiteX4" fmla="*/ 569906 w 580145"/>
                    <a:gd name="connsiteY4" fmla="*/ 63027 h 387382"/>
                    <a:gd name="connsiteX5" fmla="*/ 573081 w 580145"/>
                    <a:gd name="connsiteY5" fmla="*/ 148752 h 387382"/>
                    <a:gd name="connsiteX6" fmla="*/ 490531 w 580145"/>
                    <a:gd name="connsiteY6" fmla="*/ 263052 h 387382"/>
                    <a:gd name="connsiteX7" fmla="*/ 296856 w 580145"/>
                    <a:gd name="connsiteY7" fmla="*/ 367827 h 387382"/>
                    <a:gd name="connsiteX8" fmla="*/ 147631 w 580145"/>
                    <a:gd name="connsiteY8" fmla="*/ 386877 h 387382"/>
                    <a:gd name="connsiteX9" fmla="*/ 50585 w 580145"/>
                    <a:gd name="connsiteY9" fmla="*/ 359954 h 387382"/>
                    <a:gd name="connsiteX10" fmla="*/ 7931 w 580145"/>
                    <a:gd name="connsiteY10" fmla="*/ 310677 h 387382"/>
                    <a:gd name="connsiteX11" fmla="*/ 1581 w 580145"/>
                    <a:gd name="connsiteY11" fmla="*/ 240827 h 387382"/>
                    <a:gd name="connsiteX12" fmla="*/ 26981 w 580145"/>
                    <a:gd name="connsiteY12" fmla="*/ 177327 h 387382"/>
                    <a:gd name="connsiteX13" fmla="*/ 74606 w 580145"/>
                    <a:gd name="connsiteY13" fmla="*/ 145577 h 387382"/>
                    <a:gd name="connsiteX14" fmla="*/ 150806 w 580145"/>
                    <a:gd name="connsiteY14" fmla="*/ 123352 h 387382"/>
                    <a:gd name="connsiteX15" fmla="*/ 255581 w 580145"/>
                    <a:gd name="connsiteY15" fmla="*/ 104302 h 387382"/>
                    <a:gd name="connsiteX0" fmla="*/ 255581 w 580145"/>
                    <a:gd name="connsiteY0" fmla="*/ 104302 h 387382"/>
                    <a:gd name="connsiteX1" fmla="*/ 385756 w 580145"/>
                    <a:gd name="connsiteY1" fmla="*/ 34452 h 387382"/>
                    <a:gd name="connsiteX2" fmla="*/ 469829 w 580145"/>
                    <a:gd name="connsiteY2" fmla="*/ 2429 h 387382"/>
                    <a:gd name="connsiteX3" fmla="*/ 521865 w 580145"/>
                    <a:gd name="connsiteY3" fmla="*/ 9052 h 387382"/>
                    <a:gd name="connsiteX4" fmla="*/ 569906 w 580145"/>
                    <a:gd name="connsiteY4" fmla="*/ 63027 h 387382"/>
                    <a:gd name="connsiteX5" fmla="*/ 573081 w 580145"/>
                    <a:gd name="connsiteY5" fmla="*/ 148752 h 387382"/>
                    <a:gd name="connsiteX6" fmla="*/ 490531 w 580145"/>
                    <a:gd name="connsiteY6" fmla="*/ 263052 h 387382"/>
                    <a:gd name="connsiteX7" fmla="*/ 296856 w 580145"/>
                    <a:gd name="connsiteY7" fmla="*/ 367827 h 387382"/>
                    <a:gd name="connsiteX8" fmla="*/ 147631 w 580145"/>
                    <a:gd name="connsiteY8" fmla="*/ 386877 h 387382"/>
                    <a:gd name="connsiteX9" fmla="*/ 50585 w 580145"/>
                    <a:gd name="connsiteY9" fmla="*/ 359954 h 387382"/>
                    <a:gd name="connsiteX10" fmla="*/ 7931 w 580145"/>
                    <a:gd name="connsiteY10" fmla="*/ 310677 h 387382"/>
                    <a:gd name="connsiteX11" fmla="*/ 1581 w 580145"/>
                    <a:gd name="connsiteY11" fmla="*/ 240827 h 387382"/>
                    <a:gd name="connsiteX12" fmla="*/ 26981 w 580145"/>
                    <a:gd name="connsiteY12" fmla="*/ 177327 h 387382"/>
                    <a:gd name="connsiteX13" fmla="*/ 75985 w 580145"/>
                    <a:gd name="connsiteY13" fmla="*/ 144198 h 387382"/>
                    <a:gd name="connsiteX14" fmla="*/ 150806 w 580145"/>
                    <a:gd name="connsiteY14" fmla="*/ 123352 h 387382"/>
                    <a:gd name="connsiteX15" fmla="*/ 255581 w 580145"/>
                    <a:gd name="connsiteY15" fmla="*/ 104302 h 387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80145" h="387382">
                      <a:moveTo>
                        <a:pt x="255581" y="104302"/>
                      </a:moveTo>
                      <a:cubicBezTo>
                        <a:pt x="294739" y="89485"/>
                        <a:pt x="350048" y="51431"/>
                        <a:pt x="385756" y="34452"/>
                      </a:cubicBezTo>
                      <a:cubicBezTo>
                        <a:pt x="421464" y="17473"/>
                        <a:pt x="447144" y="6662"/>
                        <a:pt x="469829" y="2429"/>
                      </a:cubicBezTo>
                      <a:cubicBezTo>
                        <a:pt x="492514" y="-1804"/>
                        <a:pt x="505186" y="-1048"/>
                        <a:pt x="521865" y="9052"/>
                      </a:cubicBezTo>
                      <a:cubicBezTo>
                        <a:pt x="538545" y="19152"/>
                        <a:pt x="561370" y="39744"/>
                        <a:pt x="569906" y="63027"/>
                      </a:cubicBezTo>
                      <a:cubicBezTo>
                        <a:pt x="578442" y="86310"/>
                        <a:pt x="586310" y="112657"/>
                        <a:pt x="573081" y="148752"/>
                      </a:cubicBezTo>
                      <a:cubicBezTo>
                        <a:pt x="559852" y="184847"/>
                        <a:pt x="536568" y="226540"/>
                        <a:pt x="490531" y="263052"/>
                      </a:cubicBezTo>
                      <a:cubicBezTo>
                        <a:pt x="444494" y="299564"/>
                        <a:pt x="354006" y="347190"/>
                        <a:pt x="296856" y="367827"/>
                      </a:cubicBezTo>
                      <a:cubicBezTo>
                        <a:pt x="239706" y="388464"/>
                        <a:pt x="188676" y="388189"/>
                        <a:pt x="147631" y="386877"/>
                      </a:cubicBezTo>
                      <a:cubicBezTo>
                        <a:pt x="106586" y="385565"/>
                        <a:pt x="73868" y="372654"/>
                        <a:pt x="50585" y="359954"/>
                      </a:cubicBezTo>
                      <a:cubicBezTo>
                        <a:pt x="27302" y="347254"/>
                        <a:pt x="16098" y="330531"/>
                        <a:pt x="7931" y="310677"/>
                      </a:cubicBezTo>
                      <a:cubicBezTo>
                        <a:pt x="-236" y="290823"/>
                        <a:pt x="-1594" y="263052"/>
                        <a:pt x="1581" y="240827"/>
                      </a:cubicBezTo>
                      <a:cubicBezTo>
                        <a:pt x="4756" y="218602"/>
                        <a:pt x="14580" y="193432"/>
                        <a:pt x="26981" y="177327"/>
                      </a:cubicBezTo>
                      <a:cubicBezTo>
                        <a:pt x="39382" y="161222"/>
                        <a:pt x="55347" y="153194"/>
                        <a:pt x="75985" y="144198"/>
                      </a:cubicBezTo>
                      <a:cubicBezTo>
                        <a:pt x="96622" y="135202"/>
                        <a:pt x="120873" y="130001"/>
                        <a:pt x="150806" y="123352"/>
                      </a:cubicBezTo>
                      <a:cubicBezTo>
                        <a:pt x="180739" y="116703"/>
                        <a:pt x="216423" y="119119"/>
                        <a:pt x="255581" y="104302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5875" cap="flat" cmpd="sng" algn="ctr">
                  <a:solidFill>
                    <a:srgbClr val="FF7569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839" name="Oval 1838"/>
                <p:cNvSpPr/>
                <p:nvPr/>
              </p:nvSpPr>
              <p:spPr>
                <a:xfrm rot="1752389">
                  <a:off x="4466793" y="3168364"/>
                  <a:ext cx="445083" cy="221959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5875" cap="flat" cmpd="sng" algn="ctr">
                  <a:solidFill>
                    <a:srgbClr val="FF7569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1840" name="Freeform 1839"/>
                <p:cNvSpPr/>
                <p:nvPr/>
              </p:nvSpPr>
              <p:spPr>
                <a:xfrm>
                  <a:off x="5058445" y="2908529"/>
                  <a:ext cx="304699" cy="450991"/>
                </a:xfrm>
                <a:custGeom>
                  <a:avLst/>
                  <a:gdLst>
                    <a:gd name="connsiteX0" fmla="*/ 422821 w 448388"/>
                    <a:gd name="connsiteY0" fmla="*/ 272643 h 663826"/>
                    <a:gd name="connsiteX1" fmla="*/ 394246 w 448388"/>
                    <a:gd name="connsiteY1" fmla="*/ 501243 h 663826"/>
                    <a:gd name="connsiteX2" fmla="*/ 279946 w 448388"/>
                    <a:gd name="connsiteY2" fmla="*/ 631418 h 663826"/>
                    <a:gd name="connsiteX3" fmla="*/ 156121 w 448388"/>
                    <a:gd name="connsiteY3" fmla="*/ 663168 h 663826"/>
                    <a:gd name="connsiteX4" fmla="*/ 48171 w 448388"/>
                    <a:gd name="connsiteY4" fmla="*/ 612368 h 663826"/>
                    <a:gd name="connsiteX5" fmla="*/ 546 w 448388"/>
                    <a:gd name="connsiteY5" fmla="*/ 485368 h 663826"/>
                    <a:gd name="connsiteX6" fmla="*/ 25946 w 448388"/>
                    <a:gd name="connsiteY6" fmla="*/ 367893 h 663826"/>
                    <a:gd name="connsiteX7" fmla="*/ 79921 w 448388"/>
                    <a:gd name="connsiteY7" fmla="*/ 266293 h 663826"/>
                    <a:gd name="connsiteX8" fmla="*/ 184696 w 448388"/>
                    <a:gd name="connsiteY8" fmla="*/ 151993 h 663826"/>
                    <a:gd name="connsiteX9" fmla="*/ 251371 w 448388"/>
                    <a:gd name="connsiteY9" fmla="*/ 66268 h 663826"/>
                    <a:gd name="connsiteX10" fmla="*/ 314871 w 448388"/>
                    <a:gd name="connsiteY10" fmla="*/ 5943 h 663826"/>
                    <a:gd name="connsiteX11" fmla="*/ 400596 w 448388"/>
                    <a:gd name="connsiteY11" fmla="*/ 12293 h 663826"/>
                    <a:gd name="connsiteX12" fmla="*/ 448221 w 448388"/>
                    <a:gd name="connsiteY12" fmla="*/ 94843 h 663826"/>
                    <a:gd name="connsiteX13" fmla="*/ 422821 w 448388"/>
                    <a:gd name="connsiteY13" fmla="*/ 272643 h 663826"/>
                    <a:gd name="connsiteX0" fmla="*/ 422928 w 448495"/>
                    <a:gd name="connsiteY0" fmla="*/ 272643 h 663826"/>
                    <a:gd name="connsiteX1" fmla="*/ 394353 w 448495"/>
                    <a:gd name="connsiteY1" fmla="*/ 501243 h 663826"/>
                    <a:gd name="connsiteX2" fmla="*/ 280053 w 448495"/>
                    <a:gd name="connsiteY2" fmla="*/ 631418 h 663826"/>
                    <a:gd name="connsiteX3" fmla="*/ 156228 w 448495"/>
                    <a:gd name="connsiteY3" fmla="*/ 663168 h 663826"/>
                    <a:gd name="connsiteX4" fmla="*/ 48278 w 448495"/>
                    <a:gd name="connsiteY4" fmla="*/ 612368 h 663826"/>
                    <a:gd name="connsiteX5" fmla="*/ 653 w 448495"/>
                    <a:gd name="connsiteY5" fmla="*/ 485368 h 663826"/>
                    <a:gd name="connsiteX6" fmla="*/ 24600 w 448495"/>
                    <a:gd name="connsiteY6" fmla="*/ 364987 h 663826"/>
                    <a:gd name="connsiteX7" fmla="*/ 80028 w 448495"/>
                    <a:gd name="connsiteY7" fmla="*/ 266293 h 663826"/>
                    <a:gd name="connsiteX8" fmla="*/ 184803 w 448495"/>
                    <a:gd name="connsiteY8" fmla="*/ 151993 h 663826"/>
                    <a:gd name="connsiteX9" fmla="*/ 251478 w 448495"/>
                    <a:gd name="connsiteY9" fmla="*/ 66268 h 663826"/>
                    <a:gd name="connsiteX10" fmla="*/ 314978 w 448495"/>
                    <a:gd name="connsiteY10" fmla="*/ 5943 h 663826"/>
                    <a:gd name="connsiteX11" fmla="*/ 400703 w 448495"/>
                    <a:gd name="connsiteY11" fmla="*/ 12293 h 663826"/>
                    <a:gd name="connsiteX12" fmla="*/ 448328 w 448495"/>
                    <a:gd name="connsiteY12" fmla="*/ 94843 h 663826"/>
                    <a:gd name="connsiteX13" fmla="*/ 422928 w 448495"/>
                    <a:gd name="connsiteY13" fmla="*/ 272643 h 663826"/>
                    <a:gd name="connsiteX0" fmla="*/ 422928 w 448495"/>
                    <a:gd name="connsiteY0" fmla="*/ 272643 h 663826"/>
                    <a:gd name="connsiteX1" fmla="*/ 394353 w 448495"/>
                    <a:gd name="connsiteY1" fmla="*/ 501243 h 663826"/>
                    <a:gd name="connsiteX2" fmla="*/ 280053 w 448495"/>
                    <a:gd name="connsiteY2" fmla="*/ 631418 h 663826"/>
                    <a:gd name="connsiteX3" fmla="*/ 156228 w 448495"/>
                    <a:gd name="connsiteY3" fmla="*/ 663168 h 663826"/>
                    <a:gd name="connsiteX4" fmla="*/ 48278 w 448495"/>
                    <a:gd name="connsiteY4" fmla="*/ 612368 h 663826"/>
                    <a:gd name="connsiteX5" fmla="*/ 653 w 448495"/>
                    <a:gd name="connsiteY5" fmla="*/ 489728 h 663826"/>
                    <a:gd name="connsiteX6" fmla="*/ 24600 w 448495"/>
                    <a:gd name="connsiteY6" fmla="*/ 364987 h 663826"/>
                    <a:gd name="connsiteX7" fmla="*/ 80028 w 448495"/>
                    <a:gd name="connsiteY7" fmla="*/ 266293 h 663826"/>
                    <a:gd name="connsiteX8" fmla="*/ 184803 w 448495"/>
                    <a:gd name="connsiteY8" fmla="*/ 151993 h 663826"/>
                    <a:gd name="connsiteX9" fmla="*/ 251478 w 448495"/>
                    <a:gd name="connsiteY9" fmla="*/ 66268 h 663826"/>
                    <a:gd name="connsiteX10" fmla="*/ 314978 w 448495"/>
                    <a:gd name="connsiteY10" fmla="*/ 5943 h 663826"/>
                    <a:gd name="connsiteX11" fmla="*/ 400703 w 448495"/>
                    <a:gd name="connsiteY11" fmla="*/ 12293 h 663826"/>
                    <a:gd name="connsiteX12" fmla="*/ 448328 w 448495"/>
                    <a:gd name="connsiteY12" fmla="*/ 94843 h 663826"/>
                    <a:gd name="connsiteX13" fmla="*/ 422928 w 448495"/>
                    <a:gd name="connsiteY13" fmla="*/ 272643 h 663826"/>
                    <a:gd name="connsiteX0" fmla="*/ 422928 w 448495"/>
                    <a:gd name="connsiteY0" fmla="*/ 272643 h 663826"/>
                    <a:gd name="connsiteX1" fmla="*/ 394353 w 448495"/>
                    <a:gd name="connsiteY1" fmla="*/ 501243 h 663826"/>
                    <a:gd name="connsiteX2" fmla="*/ 280053 w 448495"/>
                    <a:gd name="connsiteY2" fmla="*/ 631418 h 663826"/>
                    <a:gd name="connsiteX3" fmla="*/ 156228 w 448495"/>
                    <a:gd name="connsiteY3" fmla="*/ 663168 h 663826"/>
                    <a:gd name="connsiteX4" fmla="*/ 48278 w 448495"/>
                    <a:gd name="connsiteY4" fmla="*/ 612368 h 663826"/>
                    <a:gd name="connsiteX5" fmla="*/ 653 w 448495"/>
                    <a:gd name="connsiteY5" fmla="*/ 489728 h 663826"/>
                    <a:gd name="connsiteX6" fmla="*/ 24600 w 448495"/>
                    <a:gd name="connsiteY6" fmla="*/ 364987 h 663826"/>
                    <a:gd name="connsiteX7" fmla="*/ 80028 w 448495"/>
                    <a:gd name="connsiteY7" fmla="*/ 266293 h 663826"/>
                    <a:gd name="connsiteX8" fmla="*/ 184803 w 448495"/>
                    <a:gd name="connsiteY8" fmla="*/ 151993 h 663826"/>
                    <a:gd name="connsiteX9" fmla="*/ 251478 w 448495"/>
                    <a:gd name="connsiteY9" fmla="*/ 66268 h 663826"/>
                    <a:gd name="connsiteX10" fmla="*/ 314978 w 448495"/>
                    <a:gd name="connsiteY10" fmla="*/ 5943 h 663826"/>
                    <a:gd name="connsiteX11" fmla="*/ 400703 w 448495"/>
                    <a:gd name="connsiteY11" fmla="*/ 12293 h 663826"/>
                    <a:gd name="connsiteX12" fmla="*/ 448328 w 448495"/>
                    <a:gd name="connsiteY12" fmla="*/ 94843 h 663826"/>
                    <a:gd name="connsiteX13" fmla="*/ 422928 w 448495"/>
                    <a:gd name="connsiteY13" fmla="*/ 272643 h 663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48495" h="663826">
                      <a:moveTo>
                        <a:pt x="422928" y="272643"/>
                      </a:moveTo>
                      <a:cubicBezTo>
                        <a:pt x="413932" y="340376"/>
                        <a:pt x="418165" y="441447"/>
                        <a:pt x="394353" y="501243"/>
                      </a:cubicBezTo>
                      <a:cubicBezTo>
                        <a:pt x="370540" y="561039"/>
                        <a:pt x="319740" y="604431"/>
                        <a:pt x="280053" y="631418"/>
                      </a:cubicBezTo>
                      <a:cubicBezTo>
                        <a:pt x="240365" y="658406"/>
                        <a:pt x="194857" y="666343"/>
                        <a:pt x="156228" y="663168"/>
                      </a:cubicBezTo>
                      <a:cubicBezTo>
                        <a:pt x="117599" y="659993"/>
                        <a:pt x="74207" y="641275"/>
                        <a:pt x="48278" y="612368"/>
                      </a:cubicBezTo>
                      <a:cubicBezTo>
                        <a:pt x="22349" y="583461"/>
                        <a:pt x="4599" y="530958"/>
                        <a:pt x="653" y="489728"/>
                      </a:cubicBezTo>
                      <a:cubicBezTo>
                        <a:pt x="-3293" y="448498"/>
                        <a:pt x="11371" y="402226"/>
                        <a:pt x="24600" y="364987"/>
                      </a:cubicBezTo>
                      <a:cubicBezTo>
                        <a:pt x="37829" y="327748"/>
                        <a:pt x="53327" y="301792"/>
                        <a:pt x="80028" y="266293"/>
                      </a:cubicBezTo>
                      <a:cubicBezTo>
                        <a:pt x="106729" y="230794"/>
                        <a:pt x="156228" y="185330"/>
                        <a:pt x="184803" y="151993"/>
                      </a:cubicBezTo>
                      <a:cubicBezTo>
                        <a:pt x="213378" y="118655"/>
                        <a:pt x="229782" y="95695"/>
                        <a:pt x="251478" y="66268"/>
                      </a:cubicBezTo>
                      <a:cubicBezTo>
                        <a:pt x="273174" y="36841"/>
                        <a:pt x="290107" y="14939"/>
                        <a:pt x="314978" y="5943"/>
                      </a:cubicBezTo>
                      <a:cubicBezTo>
                        <a:pt x="339849" y="-3053"/>
                        <a:pt x="378478" y="-2524"/>
                        <a:pt x="400703" y="12293"/>
                      </a:cubicBezTo>
                      <a:cubicBezTo>
                        <a:pt x="422928" y="27110"/>
                        <a:pt x="446211" y="47747"/>
                        <a:pt x="448328" y="94843"/>
                      </a:cubicBezTo>
                      <a:cubicBezTo>
                        <a:pt x="450445" y="141939"/>
                        <a:pt x="431924" y="204910"/>
                        <a:pt x="422928" y="272643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5875" cap="flat" cmpd="sng" algn="ctr">
                  <a:solidFill>
                    <a:srgbClr val="FF7569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</p:grpSp>
          <p:grpSp>
            <p:nvGrpSpPr>
              <p:cNvPr id="1790" name="Group 1789"/>
              <p:cNvGrpSpPr/>
              <p:nvPr/>
            </p:nvGrpSpPr>
            <p:grpSpPr>
              <a:xfrm>
                <a:off x="6001716" y="3852821"/>
                <a:ext cx="1755011" cy="1319518"/>
                <a:chOff x="6001716" y="3852821"/>
                <a:chExt cx="1755011" cy="1319518"/>
              </a:xfrm>
            </p:grpSpPr>
            <p:grpSp>
              <p:nvGrpSpPr>
                <p:cNvPr id="1791" name="Group 1790"/>
                <p:cNvGrpSpPr/>
                <p:nvPr/>
              </p:nvGrpSpPr>
              <p:grpSpPr>
                <a:xfrm>
                  <a:off x="6633541" y="3852821"/>
                  <a:ext cx="421511" cy="281293"/>
                  <a:chOff x="6735141" y="2951121"/>
                  <a:chExt cx="421511" cy="281293"/>
                </a:xfrm>
              </p:grpSpPr>
              <p:sp>
                <p:nvSpPr>
                  <p:cNvPr id="1829" name="Freeform 1828"/>
                  <p:cNvSpPr/>
                  <p:nvPr/>
                </p:nvSpPr>
                <p:spPr>
                  <a:xfrm>
                    <a:off x="6735141" y="2951121"/>
                    <a:ext cx="421511" cy="281293"/>
                  </a:xfrm>
                  <a:custGeom>
                    <a:avLst/>
                    <a:gdLst>
                      <a:gd name="connsiteX0" fmla="*/ 1825814 w 3524710"/>
                      <a:gd name="connsiteY0" fmla="*/ 3035 h 2378551"/>
                      <a:gd name="connsiteX1" fmla="*/ 3057984 w 3524710"/>
                      <a:gd name="connsiteY1" fmla="*/ 949860 h 2378551"/>
                      <a:gd name="connsiteX2" fmla="*/ 3453576 w 3524710"/>
                      <a:gd name="connsiteY2" fmla="*/ 2175545 h 2378551"/>
                      <a:gd name="connsiteX3" fmla="*/ 1722052 w 3524710"/>
                      <a:gd name="connsiteY3" fmla="*/ 2220941 h 2378551"/>
                      <a:gd name="connsiteX4" fmla="*/ 496367 w 3524710"/>
                      <a:gd name="connsiteY4" fmla="*/ 2363613 h 2378551"/>
                      <a:gd name="connsiteX5" fmla="*/ 3499 w 3524710"/>
                      <a:gd name="connsiteY5" fmla="*/ 1818864 h 2378551"/>
                      <a:gd name="connsiteX6" fmla="*/ 710376 w 3524710"/>
                      <a:gd name="connsiteY6" fmla="*/ 690456 h 2378551"/>
                      <a:gd name="connsiteX7" fmla="*/ 1825814 w 3524710"/>
                      <a:gd name="connsiteY7" fmla="*/ 3035 h 2378551"/>
                      <a:gd name="connsiteX0" fmla="*/ 1825814 w 3532622"/>
                      <a:gd name="connsiteY0" fmla="*/ 3035 h 2378551"/>
                      <a:gd name="connsiteX1" fmla="*/ 3057984 w 3532622"/>
                      <a:gd name="connsiteY1" fmla="*/ 949860 h 2378551"/>
                      <a:gd name="connsiteX2" fmla="*/ 3453576 w 3532622"/>
                      <a:gd name="connsiteY2" fmla="*/ 2175545 h 2378551"/>
                      <a:gd name="connsiteX3" fmla="*/ 1722052 w 3532622"/>
                      <a:gd name="connsiteY3" fmla="*/ 2220941 h 2378551"/>
                      <a:gd name="connsiteX4" fmla="*/ 496367 w 3532622"/>
                      <a:gd name="connsiteY4" fmla="*/ 2363613 h 2378551"/>
                      <a:gd name="connsiteX5" fmla="*/ 3499 w 3532622"/>
                      <a:gd name="connsiteY5" fmla="*/ 1818864 h 2378551"/>
                      <a:gd name="connsiteX6" fmla="*/ 710376 w 3532622"/>
                      <a:gd name="connsiteY6" fmla="*/ 690456 h 2378551"/>
                      <a:gd name="connsiteX7" fmla="*/ 1825814 w 3532622"/>
                      <a:gd name="connsiteY7" fmla="*/ 3035 h 2378551"/>
                      <a:gd name="connsiteX0" fmla="*/ 1825814 w 3532622"/>
                      <a:gd name="connsiteY0" fmla="*/ 3035 h 2380322"/>
                      <a:gd name="connsiteX1" fmla="*/ 3057984 w 3532622"/>
                      <a:gd name="connsiteY1" fmla="*/ 949860 h 2380322"/>
                      <a:gd name="connsiteX2" fmla="*/ 3453576 w 3532622"/>
                      <a:gd name="connsiteY2" fmla="*/ 2175545 h 2380322"/>
                      <a:gd name="connsiteX3" fmla="*/ 1722052 w 3532622"/>
                      <a:gd name="connsiteY3" fmla="*/ 2220941 h 2380322"/>
                      <a:gd name="connsiteX4" fmla="*/ 496367 w 3532622"/>
                      <a:gd name="connsiteY4" fmla="*/ 2363613 h 2380322"/>
                      <a:gd name="connsiteX5" fmla="*/ 3499 w 3532622"/>
                      <a:gd name="connsiteY5" fmla="*/ 1818864 h 2380322"/>
                      <a:gd name="connsiteX6" fmla="*/ 710376 w 3532622"/>
                      <a:gd name="connsiteY6" fmla="*/ 690456 h 2380322"/>
                      <a:gd name="connsiteX7" fmla="*/ 1825814 w 3532622"/>
                      <a:gd name="connsiteY7" fmla="*/ 3035 h 2380322"/>
                      <a:gd name="connsiteX0" fmla="*/ 1825814 w 3532622"/>
                      <a:gd name="connsiteY0" fmla="*/ 3035 h 2377789"/>
                      <a:gd name="connsiteX1" fmla="*/ 3057984 w 3532622"/>
                      <a:gd name="connsiteY1" fmla="*/ 949860 h 2377789"/>
                      <a:gd name="connsiteX2" fmla="*/ 3453576 w 3532622"/>
                      <a:gd name="connsiteY2" fmla="*/ 2175545 h 2377789"/>
                      <a:gd name="connsiteX3" fmla="*/ 1722052 w 3532622"/>
                      <a:gd name="connsiteY3" fmla="*/ 2220941 h 2377789"/>
                      <a:gd name="connsiteX4" fmla="*/ 496367 w 3532622"/>
                      <a:gd name="connsiteY4" fmla="*/ 2363613 h 2377789"/>
                      <a:gd name="connsiteX5" fmla="*/ 3499 w 3532622"/>
                      <a:gd name="connsiteY5" fmla="*/ 1818864 h 2377789"/>
                      <a:gd name="connsiteX6" fmla="*/ 710376 w 3532622"/>
                      <a:gd name="connsiteY6" fmla="*/ 690456 h 2377789"/>
                      <a:gd name="connsiteX7" fmla="*/ 1825814 w 3532622"/>
                      <a:gd name="connsiteY7" fmla="*/ 3035 h 2377789"/>
                      <a:gd name="connsiteX0" fmla="*/ 1829568 w 3536376"/>
                      <a:gd name="connsiteY0" fmla="*/ 3035 h 2390839"/>
                      <a:gd name="connsiteX1" fmla="*/ 3061738 w 3536376"/>
                      <a:gd name="connsiteY1" fmla="*/ 949860 h 2390839"/>
                      <a:gd name="connsiteX2" fmla="*/ 3457330 w 3536376"/>
                      <a:gd name="connsiteY2" fmla="*/ 2175545 h 2390839"/>
                      <a:gd name="connsiteX3" fmla="*/ 1725806 w 3536376"/>
                      <a:gd name="connsiteY3" fmla="*/ 2220941 h 2390839"/>
                      <a:gd name="connsiteX4" fmla="*/ 350963 w 3536376"/>
                      <a:gd name="connsiteY4" fmla="*/ 2376583 h 2390839"/>
                      <a:gd name="connsiteX5" fmla="*/ 7253 w 3536376"/>
                      <a:gd name="connsiteY5" fmla="*/ 1818864 h 2390839"/>
                      <a:gd name="connsiteX6" fmla="*/ 714130 w 3536376"/>
                      <a:gd name="connsiteY6" fmla="*/ 690456 h 2390839"/>
                      <a:gd name="connsiteX7" fmla="*/ 1829568 w 3536376"/>
                      <a:gd name="connsiteY7" fmla="*/ 3035 h 2390839"/>
                      <a:gd name="connsiteX0" fmla="*/ 1830581 w 3537389"/>
                      <a:gd name="connsiteY0" fmla="*/ 3035 h 2383166"/>
                      <a:gd name="connsiteX1" fmla="*/ 3062751 w 3537389"/>
                      <a:gd name="connsiteY1" fmla="*/ 949860 h 2383166"/>
                      <a:gd name="connsiteX2" fmla="*/ 3458343 w 3537389"/>
                      <a:gd name="connsiteY2" fmla="*/ 2175545 h 2383166"/>
                      <a:gd name="connsiteX3" fmla="*/ 1726819 w 3537389"/>
                      <a:gd name="connsiteY3" fmla="*/ 2220941 h 2383166"/>
                      <a:gd name="connsiteX4" fmla="*/ 351976 w 3537389"/>
                      <a:gd name="connsiteY4" fmla="*/ 2376583 h 2383166"/>
                      <a:gd name="connsiteX5" fmla="*/ 8266 w 3537389"/>
                      <a:gd name="connsiteY5" fmla="*/ 1818864 h 2383166"/>
                      <a:gd name="connsiteX6" fmla="*/ 715143 w 3537389"/>
                      <a:gd name="connsiteY6" fmla="*/ 690456 h 2383166"/>
                      <a:gd name="connsiteX7" fmla="*/ 1830581 w 3537389"/>
                      <a:gd name="connsiteY7" fmla="*/ 3035 h 2383166"/>
                      <a:gd name="connsiteX0" fmla="*/ 1848292 w 3555100"/>
                      <a:gd name="connsiteY0" fmla="*/ 3022 h 2391528"/>
                      <a:gd name="connsiteX1" fmla="*/ 3080462 w 3555100"/>
                      <a:gd name="connsiteY1" fmla="*/ 949847 h 2391528"/>
                      <a:gd name="connsiteX2" fmla="*/ 3476054 w 3555100"/>
                      <a:gd name="connsiteY2" fmla="*/ 2175532 h 2391528"/>
                      <a:gd name="connsiteX3" fmla="*/ 1744530 w 3555100"/>
                      <a:gd name="connsiteY3" fmla="*/ 2220928 h 2391528"/>
                      <a:gd name="connsiteX4" fmla="*/ 369687 w 3555100"/>
                      <a:gd name="connsiteY4" fmla="*/ 2376570 h 2391528"/>
                      <a:gd name="connsiteX5" fmla="*/ 6522 w 3555100"/>
                      <a:gd name="connsiteY5" fmla="*/ 1805881 h 2391528"/>
                      <a:gd name="connsiteX6" fmla="*/ 732854 w 3555100"/>
                      <a:gd name="connsiteY6" fmla="*/ 690443 h 2391528"/>
                      <a:gd name="connsiteX7" fmla="*/ 1848292 w 3555100"/>
                      <a:gd name="connsiteY7" fmla="*/ 3022 h 2391528"/>
                      <a:gd name="connsiteX0" fmla="*/ 1848292 w 3555100"/>
                      <a:gd name="connsiteY0" fmla="*/ 3899 h 2392405"/>
                      <a:gd name="connsiteX1" fmla="*/ 3080462 w 3555100"/>
                      <a:gd name="connsiteY1" fmla="*/ 950724 h 2392405"/>
                      <a:gd name="connsiteX2" fmla="*/ 3476054 w 3555100"/>
                      <a:gd name="connsiteY2" fmla="*/ 2176409 h 2392405"/>
                      <a:gd name="connsiteX3" fmla="*/ 1744530 w 3555100"/>
                      <a:gd name="connsiteY3" fmla="*/ 2221805 h 2392405"/>
                      <a:gd name="connsiteX4" fmla="*/ 369687 w 3555100"/>
                      <a:gd name="connsiteY4" fmla="*/ 2377447 h 2392405"/>
                      <a:gd name="connsiteX5" fmla="*/ 6522 w 3555100"/>
                      <a:gd name="connsiteY5" fmla="*/ 1806758 h 2392405"/>
                      <a:gd name="connsiteX6" fmla="*/ 732854 w 3555100"/>
                      <a:gd name="connsiteY6" fmla="*/ 691320 h 2392405"/>
                      <a:gd name="connsiteX7" fmla="*/ 1848292 w 3555100"/>
                      <a:gd name="connsiteY7" fmla="*/ 3899 h 2392405"/>
                      <a:gd name="connsiteX0" fmla="*/ 1848292 w 3555100"/>
                      <a:gd name="connsiteY0" fmla="*/ 3597 h 2392103"/>
                      <a:gd name="connsiteX1" fmla="*/ 3080462 w 3555100"/>
                      <a:gd name="connsiteY1" fmla="*/ 950422 h 2392103"/>
                      <a:gd name="connsiteX2" fmla="*/ 3476054 w 3555100"/>
                      <a:gd name="connsiteY2" fmla="*/ 2176107 h 2392103"/>
                      <a:gd name="connsiteX3" fmla="*/ 1744530 w 3555100"/>
                      <a:gd name="connsiteY3" fmla="*/ 2221503 h 2392103"/>
                      <a:gd name="connsiteX4" fmla="*/ 369687 w 3555100"/>
                      <a:gd name="connsiteY4" fmla="*/ 2377145 h 2392103"/>
                      <a:gd name="connsiteX5" fmla="*/ 6522 w 3555100"/>
                      <a:gd name="connsiteY5" fmla="*/ 1806456 h 2392103"/>
                      <a:gd name="connsiteX6" fmla="*/ 745824 w 3555100"/>
                      <a:gd name="connsiteY6" fmla="*/ 671562 h 2392103"/>
                      <a:gd name="connsiteX7" fmla="*/ 1848292 w 3555100"/>
                      <a:gd name="connsiteY7" fmla="*/ 3597 h 2392103"/>
                      <a:gd name="connsiteX0" fmla="*/ 1848292 w 3555100"/>
                      <a:gd name="connsiteY0" fmla="*/ 3646 h 2390069"/>
                      <a:gd name="connsiteX1" fmla="*/ 3080462 w 3555100"/>
                      <a:gd name="connsiteY1" fmla="*/ 950471 h 2390069"/>
                      <a:gd name="connsiteX2" fmla="*/ 3476054 w 3555100"/>
                      <a:gd name="connsiteY2" fmla="*/ 2176156 h 2390069"/>
                      <a:gd name="connsiteX3" fmla="*/ 1744530 w 3555100"/>
                      <a:gd name="connsiteY3" fmla="*/ 2221552 h 2390069"/>
                      <a:gd name="connsiteX4" fmla="*/ 369687 w 3555100"/>
                      <a:gd name="connsiteY4" fmla="*/ 2377194 h 2390069"/>
                      <a:gd name="connsiteX5" fmla="*/ 6522 w 3555100"/>
                      <a:gd name="connsiteY5" fmla="*/ 1845416 h 2390069"/>
                      <a:gd name="connsiteX6" fmla="*/ 745824 w 3555100"/>
                      <a:gd name="connsiteY6" fmla="*/ 671611 h 2390069"/>
                      <a:gd name="connsiteX7" fmla="*/ 1848292 w 3555100"/>
                      <a:gd name="connsiteY7" fmla="*/ 3646 h 2390069"/>
                      <a:gd name="connsiteX0" fmla="*/ 1848292 w 3555100"/>
                      <a:gd name="connsiteY0" fmla="*/ 3646 h 2388032"/>
                      <a:gd name="connsiteX1" fmla="*/ 3080462 w 3555100"/>
                      <a:gd name="connsiteY1" fmla="*/ 950471 h 2388032"/>
                      <a:gd name="connsiteX2" fmla="*/ 3476054 w 3555100"/>
                      <a:gd name="connsiteY2" fmla="*/ 2176156 h 2388032"/>
                      <a:gd name="connsiteX3" fmla="*/ 1744530 w 3555100"/>
                      <a:gd name="connsiteY3" fmla="*/ 2221552 h 2388032"/>
                      <a:gd name="connsiteX4" fmla="*/ 369687 w 3555100"/>
                      <a:gd name="connsiteY4" fmla="*/ 2377194 h 2388032"/>
                      <a:gd name="connsiteX5" fmla="*/ 6522 w 3555100"/>
                      <a:gd name="connsiteY5" fmla="*/ 1845416 h 2388032"/>
                      <a:gd name="connsiteX6" fmla="*/ 745824 w 3555100"/>
                      <a:gd name="connsiteY6" fmla="*/ 671611 h 2388032"/>
                      <a:gd name="connsiteX7" fmla="*/ 1848292 w 3555100"/>
                      <a:gd name="connsiteY7" fmla="*/ 3646 h 2388032"/>
                      <a:gd name="connsiteX0" fmla="*/ 1848292 w 3555100"/>
                      <a:gd name="connsiteY0" fmla="*/ 3646 h 2388826"/>
                      <a:gd name="connsiteX1" fmla="*/ 3080462 w 3555100"/>
                      <a:gd name="connsiteY1" fmla="*/ 950471 h 2388826"/>
                      <a:gd name="connsiteX2" fmla="*/ 3476054 w 3555100"/>
                      <a:gd name="connsiteY2" fmla="*/ 2176156 h 2388826"/>
                      <a:gd name="connsiteX3" fmla="*/ 1744530 w 3555100"/>
                      <a:gd name="connsiteY3" fmla="*/ 2221552 h 2388826"/>
                      <a:gd name="connsiteX4" fmla="*/ 369687 w 3555100"/>
                      <a:gd name="connsiteY4" fmla="*/ 2377194 h 2388826"/>
                      <a:gd name="connsiteX5" fmla="*/ 6522 w 3555100"/>
                      <a:gd name="connsiteY5" fmla="*/ 1845416 h 2388826"/>
                      <a:gd name="connsiteX6" fmla="*/ 745824 w 3555100"/>
                      <a:gd name="connsiteY6" fmla="*/ 671611 h 2388826"/>
                      <a:gd name="connsiteX7" fmla="*/ 1848292 w 3555100"/>
                      <a:gd name="connsiteY7" fmla="*/ 3646 h 2388826"/>
                      <a:gd name="connsiteX0" fmla="*/ 1849521 w 3556329"/>
                      <a:gd name="connsiteY0" fmla="*/ 3646 h 2396258"/>
                      <a:gd name="connsiteX1" fmla="*/ 3081691 w 3556329"/>
                      <a:gd name="connsiteY1" fmla="*/ 950471 h 2396258"/>
                      <a:gd name="connsiteX2" fmla="*/ 3477283 w 3556329"/>
                      <a:gd name="connsiteY2" fmla="*/ 2176156 h 2396258"/>
                      <a:gd name="connsiteX3" fmla="*/ 1745759 w 3556329"/>
                      <a:gd name="connsiteY3" fmla="*/ 2221552 h 2396258"/>
                      <a:gd name="connsiteX4" fmla="*/ 344975 w 3556329"/>
                      <a:gd name="connsiteY4" fmla="*/ 2383680 h 2396258"/>
                      <a:gd name="connsiteX5" fmla="*/ 7751 w 3556329"/>
                      <a:gd name="connsiteY5" fmla="*/ 1845416 h 2396258"/>
                      <a:gd name="connsiteX6" fmla="*/ 747053 w 3556329"/>
                      <a:gd name="connsiteY6" fmla="*/ 671611 h 2396258"/>
                      <a:gd name="connsiteX7" fmla="*/ 1849521 w 3556329"/>
                      <a:gd name="connsiteY7" fmla="*/ 3646 h 2396258"/>
                      <a:gd name="connsiteX0" fmla="*/ 1847438 w 3554246"/>
                      <a:gd name="connsiteY0" fmla="*/ 3646 h 2389004"/>
                      <a:gd name="connsiteX1" fmla="*/ 3079608 w 3554246"/>
                      <a:gd name="connsiteY1" fmla="*/ 950471 h 2389004"/>
                      <a:gd name="connsiteX2" fmla="*/ 3475200 w 3554246"/>
                      <a:gd name="connsiteY2" fmla="*/ 2176156 h 2389004"/>
                      <a:gd name="connsiteX3" fmla="*/ 1743676 w 3554246"/>
                      <a:gd name="connsiteY3" fmla="*/ 2221552 h 2389004"/>
                      <a:gd name="connsiteX4" fmla="*/ 342892 w 3554246"/>
                      <a:gd name="connsiteY4" fmla="*/ 2383680 h 2389004"/>
                      <a:gd name="connsiteX5" fmla="*/ 5668 w 3554246"/>
                      <a:gd name="connsiteY5" fmla="*/ 1845416 h 2389004"/>
                      <a:gd name="connsiteX6" fmla="*/ 744970 w 3554246"/>
                      <a:gd name="connsiteY6" fmla="*/ 671611 h 2389004"/>
                      <a:gd name="connsiteX7" fmla="*/ 1847438 w 3554246"/>
                      <a:gd name="connsiteY7" fmla="*/ 3646 h 2389004"/>
                      <a:gd name="connsiteX0" fmla="*/ 1852607 w 3559415"/>
                      <a:gd name="connsiteY0" fmla="*/ 3646 h 2394289"/>
                      <a:gd name="connsiteX1" fmla="*/ 3084777 w 3559415"/>
                      <a:gd name="connsiteY1" fmla="*/ 950471 h 2394289"/>
                      <a:gd name="connsiteX2" fmla="*/ 3480369 w 3559415"/>
                      <a:gd name="connsiteY2" fmla="*/ 2176156 h 2394289"/>
                      <a:gd name="connsiteX3" fmla="*/ 1748845 w 3559415"/>
                      <a:gd name="connsiteY3" fmla="*/ 2221552 h 2394289"/>
                      <a:gd name="connsiteX4" fmla="*/ 348061 w 3559415"/>
                      <a:gd name="connsiteY4" fmla="*/ 2383680 h 2394289"/>
                      <a:gd name="connsiteX5" fmla="*/ 10837 w 3559415"/>
                      <a:gd name="connsiteY5" fmla="*/ 1845416 h 2394289"/>
                      <a:gd name="connsiteX6" fmla="*/ 750139 w 3559415"/>
                      <a:gd name="connsiteY6" fmla="*/ 671611 h 2394289"/>
                      <a:gd name="connsiteX7" fmla="*/ 1852607 w 3559415"/>
                      <a:gd name="connsiteY7" fmla="*/ 3646 h 2394289"/>
                      <a:gd name="connsiteX0" fmla="*/ 1846178 w 3552986"/>
                      <a:gd name="connsiteY0" fmla="*/ 3646 h 2409245"/>
                      <a:gd name="connsiteX1" fmla="*/ 3078348 w 3552986"/>
                      <a:gd name="connsiteY1" fmla="*/ 950471 h 2409245"/>
                      <a:gd name="connsiteX2" fmla="*/ 3473940 w 3552986"/>
                      <a:gd name="connsiteY2" fmla="*/ 2176156 h 2409245"/>
                      <a:gd name="connsiteX3" fmla="*/ 1742416 w 3552986"/>
                      <a:gd name="connsiteY3" fmla="*/ 2221552 h 2409245"/>
                      <a:gd name="connsiteX4" fmla="*/ 1119848 w 3552986"/>
                      <a:gd name="connsiteY4" fmla="*/ 2312345 h 2409245"/>
                      <a:gd name="connsiteX5" fmla="*/ 341632 w 3552986"/>
                      <a:gd name="connsiteY5" fmla="*/ 2383680 h 2409245"/>
                      <a:gd name="connsiteX6" fmla="*/ 4408 w 3552986"/>
                      <a:gd name="connsiteY6" fmla="*/ 1845416 h 2409245"/>
                      <a:gd name="connsiteX7" fmla="*/ 743710 w 3552986"/>
                      <a:gd name="connsiteY7" fmla="*/ 671611 h 2409245"/>
                      <a:gd name="connsiteX8" fmla="*/ 1846178 w 3552986"/>
                      <a:gd name="connsiteY8" fmla="*/ 3646 h 2409245"/>
                      <a:gd name="connsiteX0" fmla="*/ 1846077 w 3552885"/>
                      <a:gd name="connsiteY0" fmla="*/ 3646 h 2405498"/>
                      <a:gd name="connsiteX1" fmla="*/ 3078247 w 3552885"/>
                      <a:gd name="connsiteY1" fmla="*/ 950471 h 2405498"/>
                      <a:gd name="connsiteX2" fmla="*/ 3473839 w 3552885"/>
                      <a:gd name="connsiteY2" fmla="*/ 2176156 h 2405498"/>
                      <a:gd name="connsiteX3" fmla="*/ 1742315 w 3552885"/>
                      <a:gd name="connsiteY3" fmla="*/ 2221552 h 2405498"/>
                      <a:gd name="connsiteX4" fmla="*/ 1087322 w 3552885"/>
                      <a:gd name="connsiteY4" fmla="*/ 2292889 h 2405498"/>
                      <a:gd name="connsiteX5" fmla="*/ 341531 w 3552885"/>
                      <a:gd name="connsiteY5" fmla="*/ 2383680 h 2405498"/>
                      <a:gd name="connsiteX6" fmla="*/ 4307 w 3552885"/>
                      <a:gd name="connsiteY6" fmla="*/ 1845416 h 2405498"/>
                      <a:gd name="connsiteX7" fmla="*/ 743609 w 3552885"/>
                      <a:gd name="connsiteY7" fmla="*/ 671611 h 2405498"/>
                      <a:gd name="connsiteX8" fmla="*/ 1846077 w 3552885"/>
                      <a:gd name="connsiteY8" fmla="*/ 3646 h 2405498"/>
                      <a:gd name="connsiteX0" fmla="*/ 1845850 w 3552658"/>
                      <a:gd name="connsiteY0" fmla="*/ 3646 h 2398001"/>
                      <a:gd name="connsiteX1" fmla="*/ 3078020 w 3552658"/>
                      <a:gd name="connsiteY1" fmla="*/ 950471 h 2398001"/>
                      <a:gd name="connsiteX2" fmla="*/ 3473612 w 3552658"/>
                      <a:gd name="connsiteY2" fmla="*/ 2176156 h 2398001"/>
                      <a:gd name="connsiteX3" fmla="*/ 1742088 w 3552658"/>
                      <a:gd name="connsiteY3" fmla="*/ 2221552 h 2398001"/>
                      <a:gd name="connsiteX4" fmla="*/ 1009274 w 3552658"/>
                      <a:gd name="connsiteY4" fmla="*/ 2241008 h 2398001"/>
                      <a:gd name="connsiteX5" fmla="*/ 341304 w 3552658"/>
                      <a:gd name="connsiteY5" fmla="*/ 2383680 h 2398001"/>
                      <a:gd name="connsiteX6" fmla="*/ 4080 w 3552658"/>
                      <a:gd name="connsiteY6" fmla="*/ 1845416 h 2398001"/>
                      <a:gd name="connsiteX7" fmla="*/ 743382 w 3552658"/>
                      <a:gd name="connsiteY7" fmla="*/ 671611 h 2398001"/>
                      <a:gd name="connsiteX8" fmla="*/ 1845850 w 3552658"/>
                      <a:gd name="connsiteY8" fmla="*/ 3646 h 2398001"/>
                      <a:gd name="connsiteX0" fmla="*/ 1846177 w 3552985"/>
                      <a:gd name="connsiteY0" fmla="*/ 3646 h 2400455"/>
                      <a:gd name="connsiteX1" fmla="*/ 3078347 w 3552985"/>
                      <a:gd name="connsiteY1" fmla="*/ 950471 h 2400455"/>
                      <a:gd name="connsiteX2" fmla="*/ 3473939 w 3552985"/>
                      <a:gd name="connsiteY2" fmla="*/ 2176156 h 2400455"/>
                      <a:gd name="connsiteX3" fmla="*/ 1742415 w 3552985"/>
                      <a:gd name="connsiteY3" fmla="*/ 2221552 h 2400455"/>
                      <a:gd name="connsiteX4" fmla="*/ 1119848 w 3552985"/>
                      <a:gd name="connsiteY4" fmla="*/ 2260463 h 2400455"/>
                      <a:gd name="connsiteX5" fmla="*/ 341631 w 3552985"/>
                      <a:gd name="connsiteY5" fmla="*/ 2383680 h 2400455"/>
                      <a:gd name="connsiteX6" fmla="*/ 4407 w 3552985"/>
                      <a:gd name="connsiteY6" fmla="*/ 1845416 h 2400455"/>
                      <a:gd name="connsiteX7" fmla="*/ 743709 w 3552985"/>
                      <a:gd name="connsiteY7" fmla="*/ 671611 h 2400455"/>
                      <a:gd name="connsiteX8" fmla="*/ 1846177 w 3552985"/>
                      <a:gd name="connsiteY8" fmla="*/ 3646 h 2400455"/>
                      <a:gd name="connsiteX0" fmla="*/ 1846177 w 3544200"/>
                      <a:gd name="connsiteY0" fmla="*/ 3646 h 2400455"/>
                      <a:gd name="connsiteX1" fmla="*/ 3078347 w 3544200"/>
                      <a:gd name="connsiteY1" fmla="*/ 950471 h 2400455"/>
                      <a:gd name="connsiteX2" fmla="*/ 3473939 w 3544200"/>
                      <a:gd name="connsiteY2" fmla="*/ 2176156 h 2400455"/>
                      <a:gd name="connsiteX3" fmla="*/ 1755386 w 3544200"/>
                      <a:gd name="connsiteY3" fmla="*/ 2228037 h 2400455"/>
                      <a:gd name="connsiteX4" fmla="*/ 1119848 w 3544200"/>
                      <a:gd name="connsiteY4" fmla="*/ 2260463 h 2400455"/>
                      <a:gd name="connsiteX5" fmla="*/ 341631 w 3544200"/>
                      <a:gd name="connsiteY5" fmla="*/ 2383680 h 2400455"/>
                      <a:gd name="connsiteX6" fmla="*/ 4407 w 3544200"/>
                      <a:gd name="connsiteY6" fmla="*/ 1845416 h 2400455"/>
                      <a:gd name="connsiteX7" fmla="*/ 743709 w 3544200"/>
                      <a:gd name="connsiteY7" fmla="*/ 671611 h 2400455"/>
                      <a:gd name="connsiteX8" fmla="*/ 1846177 w 3544200"/>
                      <a:gd name="connsiteY8" fmla="*/ 3646 h 2400455"/>
                      <a:gd name="connsiteX0" fmla="*/ 1846177 w 3573512"/>
                      <a:gd name="connsiteY0" fmla="*/ 3646 h 2400455"/>
                      <a:gd name="connsiteX1" fmla="*/ 3078347 w 3573512"/>
                      <a:gd name="connsiteY1" fmla="*/ 950471 h 2400455"/>
                      <a:gd name="connsiteX2" fmla="*/ 3473939 w 3573512"/>
                      <a:gd name="connsiteY2" fmla="*/ 2176156 h 2400455"/>
                      <a:gd name="connsiteX3" fmla="*/ 1755386 w 3573512"/>
                      <a:gd name="connsiteY3" fmla="*/ 2228037 h 2400455"/>
                      <a:gd name="connsiteX4" fmla="*/ 1119848 w 3573512"/>
                      <a:gd name="connsiteY4" fmla="*/ 2260463 h 2400455"/>
                      <a:gd name="connsiteX5" fmla="*/ 341631 w 3573512"/>
                      <a:gd name="connsiteY5" fmla="*/ 2383680 h 2400455"/>
                      <a:gd name="connsiteX6" fmla="*/ 4407 w 3573512"/>
                      <a:gd name="connsiteY6" fmla="*/ 1845416 h 2400455"/>
                      <a:gd name="connsiteX7" fmla="*/ 743709 w 3573512"/>
                      <a:gd name="connsiteY7" fmla="*/ 671611 h 2400455"/>
                      <a:gd name="connsiteX8" fmla="*/ 1846177 w 3573512"/>
                      <a:gd name="connsiteY8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527663"/>
                      <a:gd name="connsiteY0" fmla="*/ 3646 h 2402767"/>
                      <a:gd name="connsiteX1" fmla="*/ 3079607 w 3527663"/>
                      <a:gd name="connsiteY1" fmla="*/ 950471 h 2402767"/>
                      <a:gd name="connsiteX2" fmla="*/ 3475199 w 3527663"/>
                      <a:gd name="connsiteY2" fmla="*/ 2176156 h 2402767"/>
                      <a:gd name="connsiteX3" fmla="*/ 2619165 w 3527663"/>
                      <a:gd name="connsiteY3" fmla="*/ 2292890 h 2402767"/>
                      <a:gd name="connsiteX4" fmla="*/ 1756646 w 3527663"/>
                      <a:gd name="connsiteY4" fmla="*/ 2228037 h 2402767"/>
                      <a:gd name="connsiteX5" fmla="*/ 1121108 w 3527663"/>
                      <a:gd name="connsiteY5" fmla="*/ 2260463 h 2402767"/>
                      <a:gd name="connsiteX6" fmla="*/ 342891 w 3527663"/>
                      <a:gd name="connsiteY6" fmla="*/ 2383680 h 2402767"/>
                      <a:gd name="connsiteX7" fmla="*/ 5667 w 3527663"/>
                      <a:gd name="connsiteY7" fmla="*/ 1845416 h 2402767"/>
                      <a:gd name="connsiteX8" fmla="*/ 744969 w 3527663"/>
                      <a:gd name="connsiteY8" fmla="*/ 671611 h 2402767"/>
                      <a:gd name="connsiteX9" fmla="*/ 1847437 w 3527663"/>
                      <a:gd name="connsiteY9" fmla="*/ 3646 h 2402767"/>
                      <a:gd name="connsiteX0" fmla="*/ 1847437 w 3527663"/>
                      <a:gd name="connsiteY0" fmla="*/ 3198 h 2402319"/>
                      <a:gd name="connsiteX1" fmla="*/ 3079607 w 3527663"/>
                      <a:gd name="connsiteY1" fmla="*/ 930568 h 2402319"/>
                      <a:gd name="connsiteX2" fmla="*/ 3475199 w 3527663"/>
                      <a:gd name="connsiteY2" fmla="*/ 2175708 h 2402319"/>
                      <a:gd name="connsiteX3" fmla="*/ 2619165 w 3527663"/>
                      <a:gd name="connsiteY3" fmla="*/ 2292442 h 2402319"/>
                      <a:gd name="connsiteX4" fmla="*/ 1756646 w 3527663"/>
                      <a:gd name="connsiteY4" fmla="*/ 2227589 h 2402319"/>
                      <a:gd name="connsiteX5" fmla="*/ 1121108 w 3527663"/>
                      <a:gd name="connsiteY5" fmla="*/ 2260015 h 2402319"/>
                      <a:gd name="connsiteX6" fmla="*/ 342891 w 3527663"/>
                      <a:gd name="connsiteY6" fmla="*/ 2383232 h 2402319"/>
                      <a:gd name="connsiteX7" fmla="*/ 5667 w 3527663"/>
                      <a:gd name="connsiteY7" fmla="*/ 1844968 h 2402319"/>
                      <a:gd name="connsiteX8" fmla="*/ 744969 w 3527663"/>
                      <a:gd name="connsiteY8" fmla="*/ 671163 h 2402319"/>
                      <a:gd name="connsiteX9" fmla="*/ 1847437 w 3527663"/>
                      <a:gd name="connsiteY9" fmla="*/ 3198 h 2402319"/>
                      <a:gd name="connsiteX0" fmla="*/ 1847437 w 3539181"/>
                      <a:gd name="connsiteY0" fmla="*/ 3198 h 2402319"/>
                      <a:gd name="connsiteX1" fmla="*/ 3079607 w 3539181"/>
                      <a:gd name="connsiteY1" fmla="*/ 930568 h 2402319"/>
                      <a:gd name="connsiteX2" fmla="*/ 3475199 w 3539181"/>
                      <a:gd name="connsiteY2" fmla="*/ 2175708 h 2402319"/>
                      <a:gd name="connsiteX3" fmla="*/ 2619165 w 3539181"/>
                      <a:gd name="connsiteY3" fmla="*/ 2292442 h 2402319"/>
                      <a:gd name="connsiteX4" fmla="*/ 1756646 w 3539181"/>
                      <a:gd name="connsiteY4" fmla="*/ 2227589 h 2402319"/>
                      <a:gd name="connsiteX5" fmla="*/ 1121108 w 3539181"/>
                      <a:gd name="connsiteY5" fmla="*/ 2260015 h 2402319"/>
                      <a:gd name="connsiteX6" fmla="*/ 342891 w 3539181"/>
                      <a:gd name="connsiteY6" fmla="*/ 2383232 h 2402319"/>
                      <a:gd name="connsiteX7" fmla="*/ 5667 w 3539181"/>
                      <a:gd name="connsiteY7" fmla="*/ 1844968 h 2402319"/>
                      <a:gd name="connsiteX8" fmla="*/ 744969 w 3539181"/>
                      <a:gd name="connsiteY8" fmla="*/ 671163 h 2402319"/>
                      <a:gd name="connsiteX9" fmla="*/ 1847437 w 3539181"/>
                      <a:gd name="connsiteY9" fmla="*/ 3198 h 2402319"/>
                      <a:gd name="connsiteX0" fmla="*/ 1847437 w 3519047"/>
                      <a:gd name="connsiteY0" fmla="*/ 2373 h 2401494"/>
                      <a:gd name="connsiteX1" fmla="*/ 3053667 w 3519047"/>
                      <a:gd name="connsiteY1" fmla="*/ 890832 h 2401494"/>
                      <a:gd name="connsiteX2" fmla="*/ 3475199 w 3519047"/>
                      <a:gd name="connsiteY2" fmla="*/ 2174883 h 2401494"/>
                      <a:gd name="connsiteX3" fmla="*/ 2619165 w 3519047"/>
                      <a:gd name="connsiteY3" fmla="*/ 2291617 h 2401494"/>
                      <a:gd name="connsiteX4" fmla="*/ 1756646 w 3519047"/>
                      <a:gd name="connsiteY4" fmla="*/ 2226764 h 2401494"/>
                      <a:gd name="connsiteX5" fmla="*/ 1121108 w 3519047"/>
                      <a:gd name="connsiteY5" fmla="*/ 2259190 h 2401494"/>
                      <a:gd name="connsiteX6" fmla="*/ 342891 w 3519047"/>
                      <a:gd name="connsiteY6" fmla="*/ 2382407 h 2401494"/>
                      <a:gd name="connsiteX7" fmla="*/ 5667 w 3519047"/>
                      <a:gd name="connsiteY7" fmla="*/ 1844143 h 2401494"/>
                      <a:gd name="connsiteX8" fmla="*/ 744969 w 3519047"/>
                      <a:gd name="connsiteY8" fmla="*/ 670338 h 2401494"/>
                      <a:gd name="connsiteX9" fmla="*/ 1847437 w 3519047"/>
                      <a:gd name="connsiteY9" fmla="*/ 2373 h 2401494"/>
                      <a:gd name="connsiteX0" fmla="*/ 1847437 w 3539250"/>
                      <a:gd name="connsiteY0" fmla="*/ 2373 h 2401494"/>
                      <a:gd name="connsiteX1" fmla="*/ 3053667 w 3539250"/>
                      <a:gd name="connsiteY1" fmla="*/ 890832 h 2401494"/>
                      <a:gd name="connsiteX2" fmla="*/ 3475199 w 3539250"/>
                      <a:gd name="connsiteY2" fmla="*/ 2174883 h 2401494"/>
                      <a:gd name="connsiteX3" fmla="*/ 2619165 w 3539250"/>
                      <a:gd name="connsiteY3" fmla="*/ 2291617 h 2401494"/>
                      <a:gd name="connsiteX4" fmla="*/ 1756646 w 3539250"/>
                      <a:gd name="connsiteY4" fmla="*/ 2226764 h 2401494"/>
                      <a:gd name="connsiteX5" fmla="*/ 1121108 w 3539250"/>
                      <a:gd name="connsiteY5" fmla="*/ 2259190 h 2401494"/>
                      <a:gd name="connsiteX6" fmla="*/ 342891 w 3539250"/>
                      <a:gd name="connsiteY6" fmla="*/ 2382407 h 2401494"/>
                      <a:gd name="connsiteX7" fmla="*/ 5667 w 3539250"/>
                      <a:gd name="connsiteY7" fmla="*/ 1844143 h 2401494"/>
                      <a:gd name="connsiteX8" fmla="*/ 744969 w 3539250"/>
                      <a:gd name="connsiteY8" fmla="*/ 670338 h 2401494"/>
                      <a:gd name="connsiteX9" fmla="*/ 1847437 w 3539250"/>
                      <a:gd name="connsiteY9" fmla="*/ 2373 h 2401494"/>
                      <a:gd name="connsiteX0" fmla="*/ 1847437 w 3556325"/>
                      <a:gd name="connsiteY0" fmla="*/ 2373 h 2401494"/>
                      <a:gd name="connsiteX1" fmla="*/ 3053667 w 3556325"/>
                      <a:gd name="connsiteY1" fmla="*/ 890832 h 2401494"/>
                      <a:gd name="connsiteX2" fmla="*/ 3475199 w 3556325"/>
                      <a:gd name="connsiteY2" fmla="*/ 2174883 h 2401494"/>
                      <a:gd name="connsiteX3" fmla="*/ 2619165 w 3556325"/>
                      <a:gd name="connsiteY3" fmla="*/ 2291617 h 2401494"/>
                      <a:gd name="connsiteX4" fmla="*/ 1756646 w 3556325"/>
                      <a:gd name="connsiteY4" fmla="*/ 2226764 h 2401494"/>
                      <a:gd name="connsiteX5" fmla="*/ 1121108 w 3556325"/>
                      <a:gd name="connsiteY5" fmla="*/ 2259190 h 2401494"/>
                      <a:gd name="connsiteX6" fmla="*/ 342891 w 3556325"/>
                      <a:gd name="connsiteY6" fmla="*/ 2382407 h 2401494"/>
                      <a:gd name="connsiteX7" fmla="*/ 5667 w 3556325"/>
                      <a:gd name="connsiteY7" fmla="*/ 1844143 h 2401494"/>
                      <a:gd name="connsiteX8" fmla="*/ 744969 w 3556325"/>
                      <a:gd name="connsiteY8" fmla="*/ 670338 h 2401494"/>
                      <a:gd name="connsiteX9" fmla="*/ 1847437 w 3556325"/>
                      <a:gd name="connsiteY9" fmla="*/ 2373 h 2401494"/>
                      <a:gd name="connsiteX0" fmla="*/ 1847437 w 3539723"/>
                      <a:gd name="connsiteY0" fmla="*/ 2373 h 2401494"/>
                      <a:gd name="connsiteX1" fmla="*/ 3053667 w 3539723"/>
                      <a:gd name="connsiteY1" fmla="*/ 890832 h 2401494"/>
                      <a:gd name="connsiteX2" fmla="*/ 3475199 w 3539723"/>
                      <a:gd name="connsiteY2" fmla="*/ 2174883 h 2401494"/>
                      <a:gd name="connsiteX3" fmla="*/ 2612680 w 3539723"/>
                      <a:gd name="connsiteY3" fmla="*/ 2272162 h 2401494"/>
                      <a:gd name="connsiteX4" fmla="*/ 1756646 w 3539723"/>
                      <a:gd name="connsiteY4" fmla="*/ 2226764 h 2401494"/>
                      <a:gd name="connsiteX5" fmla="*/ 1121108 w 3539723"/>
                      <a:gd name="connsiteY5" fmla="*/ 2259190 h 2401494"/>
                      <a:gd name="connsiteX6" fmla="*/ 342891 w 3539723"/>
                      <a:gd name="connsiteY6" fmla="*/ 2382407 h 2401494"/>
                      <a:gd name="connsiteX7" fmla="*/ 5667 w 3539723"/>
                      <a:gd name="connsiteY7" fmla="*/ 1844143 h 2401494"/>
                      <a:gd name="connsiteX8" fmla="*/ 744969 w 3539723"/>
                      <a:gd name="connsiteY8" fmla="*/ 670338 h 2401494"/>
                      <a:gd name="connsiteX9" fmla="*/ 1847437 w 3539723"/>
                      <a:gd name="connsiteY9" fmla="*/ 2373 h 2401494"/>
                      <a:gd name="connsiteX0" fmla="*/ 1847437 w 3553951"/>
                      <a:gd name="connsiteY0" fmla="*/ 2373 h 2401494"/>
                      <a:gd name="connsiteX1" fmla="*/ 3053667 w 3553951"/>
                      <a:gd name="connsiteY1" fmla="*/ 890832 h 2401494"/>
                      <a:gd name="connsiteX2" fmla="*/ 3475199 w 3553951"/>
                      <a:gd name="connsiteY2" fmla="*/ 2174883 h 2401494"/>
                      <a:gd name="connsiteX3" fmla="*/ 2612680 w 3553951"/>
                      <a:gd name="connsiteY3" fmla="*/ 2272162 h 2401494"/>
                      <a:gd name="connsiteX4" fmla="*/ 1756646 w 3553951"/>
                      <a:gd name="connsiteY4" fmla="*/ 2226764 h 2401494"/>
                      <a:gd name="connsiteX5" fmla="*/ 1121108 w 3553951"/>
                      <a:gd name="connsiteY5" fmla="*/ 2259190 h 2401494"/>
                      <a:gd name="connsiteX6" fmla="*/ 342891 w 3553951"/>
                      <a:gd name="connsiteY6" fmla="*/ 2382407 h 2401494"/>
                      <a:gd name="connsiteX7" fmla="*/ 5667 w 3553951"/>
                      <a:gd name="connsiteY7" fmla="*/ 1844143 h 2401494"/>
                      <a:gd name="connsiteX8" fmla="*/ 744969 w 3553951"/>
                      <a:gd name="connsiteY8" fmla="*/ 670338 h 2401494"/>
                      <a:gd name="connsiteX9" fmla="*/ 1847437 w 3553951"/>
                      <a:gd name="connsiteY9" fmla="*/ 2373 h 2401494"/>
                      <a:gd name="connsiteX0" fmla="*/ 1847437 w 3493545"/>
                      <a:gd name="connsiteY0" fmla="*/ 2373 h 2401494"/>
                      <a:gd name="connsiteX1" fmla="*/ 3053667 w 3493545"/>
                      <a:gd name="connsiteY1" fmla="*/ 890832 h 2401494"/>
                      <a:gd name="connsiteX2" fmla="*/ 3468714 w 3493545"/>
                      <a:gd name="connsiteY2" fmla="*/ 2200824 h 2401494"/>
                      <a:gd name="connsiteX3" fmla="*/ 2612680 w 3493545"/>
                      <a:gd name="connsiteY3" fmla="*/ 2272162 h 2401494"/>
                      <a:gd name="connsiteX4" fmla="*/ 1756646 w 3493545"/>
                      <a:gd name="connsiteY4" fmla="*/ 2226764 h 2401494"/>
                      <a:gd name="connsiteX5" fmla="*/ 1121108 w 3493545"/>
                      <a:gd name="connsiteY5" fmla="*/ 2259190 h 2401494"/>
                      <a:gd name="connsiteX6" fmla="*/ 342891 w 3493545"/>
                      <a:gd name="connsiteY6" fmla="*/ 2382407 h 2401494"/>
                      <a:gd name="connsiteX7" fmla="*/ 5667 w 3493545"/>
                      <a:gd name="connsiteY7" fmla="*/ 1844143 h 2401494"/>
                      <a:gd name="connsiteX8" fmla="*/ 744969 w 3493545"/>
                      <a:gd name="connsiteY8" fmla="*/ 670338 h 2401494"/>
                      <a:gd name="connsiteX9" fmla="*/ 1847437 w 3493545"/>
                      <a:gd name="connsiteY9" fmla="*/ 2373 h 2401494"/>
                      <a:gd name="connsiteX0" fmla="*/ 1847437 w 3512177"/>
                      <a:gd name="connsiteY0" fmla="*/ 2373 h 2401494"/>
                      <a:gd name="connsiteX1" fmla="*/ 3053667 w 3512177"/>
                      <a:gd name="connsiteY1" fmla="*/ 890832 h 2401494"/>
                      <a:gd name="connsiteX2" fmla="*/ 3468714 w 3512177"/>
                      <a:gd name="connsiteY2" fmla="*/ 2200824 h 2401494"/>
                      <a:gd name="connsiteX3" fmla="*/ 2612680 w 3512177"/>
                      <a:gd name="connsiteY3" fmla="*/ 2272162 h 2401494"/>
                      <a:gd name="connsiteX4" fmla="*/ 1756646 w 3512177"/>
                      <a:gd name="connsiteY4" fmla="*/ 2226764 h 2401494"/>
                      <a:gd name="connsiteX5" fmla="*/ 1121108 w 3512177"/>
                      <a:gd name="connsiteY5" fmla="*/ 2259190 h 2401494"/>
                      <a:gd name="connsiteX6" fmla="*/ 342891 w 3512177"/>
                      <a:gd name="connsiteY6" fmla="*/ 2382407 h 2401494"/>
                      <a:gd name="connsiteX7" fmla="*/ 5667 w 3512177"/>
                      <a:gd name="connsiteY7" fmla="*/ 1844143 h 2401494"/>
                      <a:gd name="connsiteX8" fmla="*/ 744969 w 3512177"/>
                      <a:gd name="connsiteY8" fmla="*/ 670338 h 2401494"/>
                      <a:gd name="connsiteX9" fmla="*/ 1847437 w 3512177"/>
                      <a:gd name="connsiteY9" fmla="*/ 2373 h 2401494"/>
                      <a:gd name="connsiteX0" fmla="*/ 1847437 w 3545142"/>
                      <a:gd name="connsiteY0" fmla="*/ 2373 h 2401494"/>
                      <a:gd name="connsiteX1" fmla="*/ 3053667 w 3545142"/>
                      <a:gd name="connsiteY1" fmla="*/ 890832 h 2401494"/>
                      <a:gd name="connsiteX2" fmla="*/ 3468714 w 3545142"/>
                      <a:gd name="connsiteY2" fmla="*/ 2200824 h 2401494"/>
                      <a:gd name="connsiteX3" fmla="*/ 2612680 w 3545142"/>
                      <a:gd name="connsiteY3" fmla="*/ 2272162 h 2401494"/>
                      <a:gd name="connsiteX4" fmla="*/ 1756646 w 3545142"/>
                      <a:gd name="connsiteY4" fmla="*/ 2226764 h 2401494"/>
                      <a:gd name="connsiteX5" fmla="*/ 1121108 w 3545142"/>
                      <a:gd name="connsiteY5" fmla="*/ 2259190 h 2401494"/>
                      <a:gd name="connsiteX6" fmla="*/ 342891 w 3545142"/>
                      <a:gd name="connsiteY6" fmla="*/ 2382407 h 2401494"/>
                      <a:gd name="connsiteX7" fmla="*/ 5667 w 3545142"/>
                      <a:gd name="connsiteY7" fmla="*/ 1844143 h 2401494"/>
                      <a:gd name="connsiteX8" fmla="*/ 744969 w 3545142"/>
                      <a:gd name="connsiteY8" fmla="*/ 670338 h 2401494"/>
                      <a:gd name="connsiteX9" fmla="*/ 1847437 w 3545142"/>
                      <a:gd name="connsiteY9" fmla="*/ 2373 h 2401494"/>
                      <a:gd name="connsiteX0" fmla="*/ 1847437 w 3545142"/>
                      <a:gd name="connsiteY0" fmla="*/ 2373 h 2401000"/>
                      <a:gd name="connsiteX1" fmla="*/ 3053667 w 3545142"/>
                      <a:gd name="connsiteY1" fmla="*/ 890832 h 2401000"/>
                      <a:gd name="connsiteX2" fmla="*/ 3468714 w 3545142"/>
                      <a:gd name="connsiteY2" fmla="*/ 2200824 h 2401000"/>
                      <a:gd name="connsiteX3" fmla="*/ 2612680 w 3545142"/>
                      <a:gd name="connsiteY3" fmla="*/ 2272162 h 2401000"/>
                      <a:gd name="connsiteX4" fmla="*/ 1756646 w 3545142"/>
                      <a:gd name="connsiteY4" fmla="*/ 2226764 h 2401000"/>
                      <a:gd name="connsiteX5" fmla="*/ 1121108 w 3545142"/>
                      <a:gd name="connsiteY5" fmla="*/ 2259190 h 2401000"/>
                      <a:gd name="connsiteX6" fmla="*/ 342891 w 3545142"/>
                      <a:gd name="connsiteY6" fmla="*/ 2382407 h 2401000"/>
                      <a:gd name="connsiteX7" fmla="*/ 5667 w 3545142"/>
                      <a:gd name="connsiteY7" fmla="*/ 1844143 h 2401000"/>
                      <a:gd name="connsiteX8" fmla="*/ 744969 w 3545142"/>
                      <a:gd name="connsiteY8" fmla="*/ 670338 h 2401000"/>
                      <a:gd name="connsiteX9" fmla="*/ 1847437 w 3545142"/>
                      <a:gd name="connsiteY9" fmla="*/ 2373 h 2401000"/>
                      <a:gd name="connsiteX0" fmla="*/ 1848982 w 3546687"/>
                      <a:gd name="connsiteY0" fmla="*/ 2373 h 2401000"/>
                      <a:gd name="connsiteX1" fmla="*/ 3055212 w 3546687"/>
                      <a:gd name="connsiteY1" fmla="*/ 890832 h 2401000"/>
                      <a:gd name="connsiteX2" fmla="*/ 3470259 w 3546687"/>
                      <a:gd name="connsiteY2" fmla="*/ 2200824 h 2401000"/>
                      <a:gd name="connsiteX3" fmla="*/ 2614225 w 3546687"/>
                      <a:gd name="connsiteY3" fmla="*/ 2272162 h 2401000"/>
                      <a:gd name="connsiteX4" fmla="*/ 1758191 w 3546687"/>
                      <a:gd name="connsiteY4" fmla="*/ 2226764 h 2401000"/>
                      <a:gd name="connsiteX5" fmla="*/ 1122653 w 3546687"/>
                      <a:gd name="connsiteY5" fmla="*/ 2259190 h 2401000"/>
                      <a:gd name="connsiteX6" fmla="*/ 305525 w 3546687"/>
                      <a:gd name="connsiteY6" fmla="*/ 2382407 h 2401000"/>
                      <a:gd name="connsiteX7" fmla="*/ 7212 w 3546687"/>
                      <a:gd name="connsiteY7" fmla="*/ 1844143 h 2401000"/>
                      <a:gd name="connsiteX8" fmla="*/ 746514 w 3546687"/>
                      <a:gd name="connsiteY8" fmla="*/ 670338 h 2401000"/>
                      <a:gd name="connsiteX9" fmla="*/ 1848982 w 3546687"/>
                      <a:gd name="connsiteY9" fmla="*/ 2373 h 2401000"/>
                      <a:gd name="connsiteX0" fmla="*/ 1848158 w 3545863"/>
                      <a:gd name="connsiteY0" fmla="*/ 2373 h 2392321"/>
                      <a:gd name="connsiteX1" fmla="*/ 3054388 w 3545863"/>
                      <a:gd name="connsiteY1" fmla="*/ 890832 h 2392321"/>
                      <a:gd name="connsiteX2" fmla="*/ 3469435 w 3545863"/>
                      <a:gd name="connsiteY2" fmla="*/ 2200824 h 2392321"/>
                      <a:gd name="connsiteX3" fmla="*/ 2613401 w 3545863"/>
                      <a:gd name="connsiteY3" fmla="*/ 2272162 h 2392321"/>
                      <a:gd name="connsiteX4" fmla="*/ 1757367 w 3545863"/>
                      <a:gd name="connsiteY4" fmla="*/ 2226764 h 2392321"/>
                      <a:gd name="connsiteX5" fmla="*/ 1121829 w 3545863"/>
                      <a:gd name="connsiteY5" fmla="*/ 2259190 h 2392321"/>
                      <a:gd name="connsiteX6" fmla="*/ 304701 w 3545863"/>
                      <a:gd name="connsiteY6" fmla="*/ 2382407 h 2392321"/>
                      <a:gd name="connsiteX7" fmla="*/ 6388 w 3545863"/>
                      <a:gd name="connsiteY7" fmla="*/ 1844143 h 2392321"/>
                      <a:gd name="connsiteX8" fmla="*/ 745690 w 3545863"/>
                      <a:gd name="connsiteY8" fmla="*/ 670338 h 2392321"/>
                      <a:gd name="connsiteX9" fmla="*/ 1848158 w 3545863"/>
                      <a:gd name="connsiteY9" fmla="*/ 2373 h 2392321"/>
                      <a:gd name="connsiteX0" fmla="*/ 1848687 w 3546392"/>
                      <a:gd name="connsiteY0" fmla="*/ 2373 h 2388544"/>
                      <a:gd name="connsiteX1" fmla="*/ 3054917 w 3546392"/>
                      <a:gd name="connsiteY1" fmla="*/ 890832 h 2388544"/>
                      <a:gd name="connsiteX2" fmla="*/ 3469964 w 3546392"/>
                      <a:gd name="connsiteY2" fmla="*/ 2200824 h 2388544"/>
                      <a:gd name="connsiteX3" fmla="*/ 2613930 w 3546392"/>
                      <a:gd name="connsiteY3" fmla="*/ 2272162 h 2388544"/>
                      <a:gd name="connsiteX4" fmla="*/ 1757896 w 3546392"/>
                      <a:gd name="connsiteY4" fmla="*/ 2226764 h 2388544"/>
                      <a:gd name="connsiteX5" fmla="*/ 1122358 w 3546392"/>
                      <a:gd name="connsiteY5" fmla="*/ 2259190 h 2388544"/>
                      <a:gd name="connsiteX6" fmla="*/ 305230 w 3546392"/>
                      <a:gd name="connsiteY6" fmla="*/ 2382407 h 2388544"/>
                      <a:gd name="connsiteX7" fmla="*/ 6917 w 3546392"/>
                      <a:gd name="connsiteY7" fmla="*/ 1844143 h 2388544"/>
                      <a:gd name="connsiteX8" fmla="*/ 746219 w 3546392"/>
                      <a:gd name="connsiteY8" fmla="*/ 670338 h 2388544"/>
                      <a:gd name="connsiteX9" fmla="*/ 1848687 w 3546392"/>
                      <a:gd name="connsiteY9" fmla="*/ 2373 h 2388544"/>
                      <a:gd name="connsiteX0" fmla="*/ 1848687 w 3503839"/>
                      <a:gd name="connsiteY0" fmla="*/ 2772 h 2388943"/>
                      <a:gd name="connsiteX1" fmla="*/ 3035462 w 3503839"/>
                      <a:gd name="connsiteY1" fmla="*/ 910686 h 2388943"/>
                      <a:gd name="connsiteX2" fmla="*/ 3469964 w 3503839"/>
                      <a:gd name="connsiteY2" fmla="*/ 2201223 h 2388943"/>
                      <a:gd name="connsiteX3" fmla="*/ 2613930 w 3503839"/>
                      <a:gd name="connsiteY3" fmla="*/ 2272561 h 2388943"/>
                      <a:gd name="connsiteX4" fmla="*/ 1757896 w 3503839"/>
                      <a:gd name="connsiteY4" fmla="*/ 2227163 h 2388943"/>
                      <a:gd name="connsiteX5" fmla="*/ 1122358 w 3503839"/>
                      <a:gd name="connsiteY5" fmla="*/ 2259589 h 2388943"/>
                      <a:gd name="connsiteX6" fmla="*/ 305230 w 3503839"/>
                      <a:gd name="connsiteY6" fmla="*/ 2382806 h 2388943"/>
                      <a:gd name="connsiteX7" fmla="*/ 6917 w 3503839"/>
                      <a:gd name="connsiteY7" fmla="*/ 1844542 h 2388943"/>
                      <a:gd name="connsiteX8" fmla="*/ 746219 w 3503839"/>
                      <a:gd name="connsiteY8" fmla="*/ 670737 h 2388943"/>
                      <a:gd name="connsiteX9" fmla="*/ 1848687 w 3503839"/>
                      <a:gd name="connsiteY9" fmla="*/ 2772 h 2388943"/>
                      <a:gd name="connsiteX0" fmla="*/ 1848687 w 3527038"/>
                      <a:gd name="connsiteY0" fmla="*/ 2772 h 2388943"/>
                      <a:gd name="connsiteX1" fmla="*/ 3035462 w 3527038"/>
                      <a:gd name="connsiteY1" fmla="*/ 910686 h 2388943"/>
                      <a:gd name="connsiteX2" fmla="*/ 3469964 w 3527038"/>
                      <a:gd name="connsiteY2" fmla="*/ 2201223 h 2388943"/>
                      <a:gd name="connsiteX3" fmla="*/ 2613930 w 3527038"/>
                      <a:gd name="connsiteY3" fmla="*/ 2272561 h 2388943"/>
                      <a:gd name="connsiteX4" fmla="*/ 1757896 w 3527038"/>
                      <a:gd name="connsiteY4" fmla="*/ 2227163 h 2388943"/>
                      <a:gd name="connsiteX5" fmla="*/ 1122358 w 3527038"/>
                      <a:gd name="connsiteY5" fmla="*/ 2259589 h 2388943"/>
                      <a:gd name="connsiteX6" fmla="*/ 305230 w 3527038"/>
                      <a:gd name="connsiteY6" fmla="*/ 2382806 h 2388943"/>
                      <a:gd name="connsiteX7" fmla="*/ 6917 w 3527038"/>
                      <a:gd name="connsiteY7" fmla="*/ 1844542 h 2388943"/>
                      <a:gd name="connsiteX8" fmla="*/ 746219 w 3527038"/>
                      <a:gd name="connsiteY8" fmla="*/ 670737 h 2388943"/>
                      <a:gd name="connsiteX9" fmla="*/ 1848687 w 3527038"/>
                      <a:gd name="connsiteY9" fmla="*/ 2772 h 2388943"/>
                      <a:gd name="connsiteX0" fmla="*/ 1848687 w 3525416"/>
                      <a:gd name="connsiteY0" fmla="*/ 2772 h 2388943"/>
                      <a:gd name="connsiteX1" fmla="*/ 3035462 w 3525416"/>
                      <a:gd name="connsiteY1" fmla="*/ 910686 h 2388943"/>
                      <a:gd name="connsiteX2" fmla="*/ 3469964 w 3525416"/>
                      <a:gd name="connsiteY2" fmla="*/ 2201223 h 2388943"/>
                      <a:gd name="connsiteX3" fmla="*/ 2613930 w 3525416"/>
                      <a:gd name="connsiteY3" fmla="*/ 2272561 h 2388943"/>
                      <a:gd name="connsiteX4" fmla="*/ 1757896 w 3525416"/>
                      <a:gd name="connsiteY4" fmla="*/ 2227163 h 2388943"/>
                      <a:gd name="connsiteX5" fmla="*/ 1122358 w 3525416"/>
                      <a:gd name="connsiteY5" fmla="*/ 2259589 h 2388943"/>
                      <a:gd name="connsiteX6" fmla="*/ 305230 w 3525416"/>
                      <a:gd name="connsiteY6" fmla="*/ 2382806 h 2388943"/>
                      <a:gd name="connsiteX7" fmla="*/ 6917 w 3525416"/>
                      <a:gd name="connsiteY7" fmla="*/ 1844542 h 2388943"/>
                      <a:gd name="connsiteX8" fmla="*/ 746219 w 3525416"/>
                      <a:gd name="connsiteY8" fmla="*/ 670737 h 2388943"/>
                      <a:gd name="connsiteX9" fmla="*/ 1848687 w 3525416"/>
                      <a:gd name="connsiteY9" fmla="*/ 2772 h 2388943"/>
                      <a:gd name="connsiteX0" fmla="*/ 1848687 w 3522547"/>
                      <a:gd name="connsiteY0" fmla="*/ 2772 h 2388943"/>
                      <a:gd name="connsiteX1" fmla="*/ 3035462 w 3522547"/>
                      <a:gd name="connsiteY1" fmla="*/ 910686 h 2388943"/>
                      <a:gd name="connsiteX2" fmla="*/ 3469964 w 3522547"/>
                      <a:gd name="connsiteY2" fmla="*/ 2201223 h 2388943"/>
                      <a:gd name="connsiteX3" fmla="*/ 2613930 w 3522547"/>
                      <a:gd name="connsiteY3" fmla="*/ 2272561 h 2388943"/>
                      <a:gd name="connsiteX4" fmla="*/ 1757896 w 3522547"/>
                      <a:gd name="connsiteY4" fmla="*/ 2227163 h 2388943"/>
                      <a:gd name="connsiteX5" fmla="*/ 1122358 w 3522547"/>
                      <a:gd name="connsiteY5" fmla="*/ 2259589 h 2388943"/>
                      <a:gd name="connsiteX6" fmla="*/ 305230 w 3522547"/>
                      <a:gd name="connsiteY6" fmla="*/ 2382806 h 2388943"/>
                      <a:gd name="connsiteX7" fmla="*/ 6917 w 3522547"/>
                      <a:gd name="connsiteY7" fmla="*/ 1844542 h 2388943"/>
                      <a:gd name="connsiteX8" fmla="*/ 746219 w 3522547"/>
                      <a:gd name="connsiteY8" fmla="*/ 670737 h 2388943"/>
                      <a:gd name="connsiteX9" fmla="*/ 1848687 w 3522547"/>
                      <a:gd name="connsiteY9" fmla="*/ 2772 h 2388943"/>
                      <a:gd name="connsiteX0" fmla="*/ 1848687 w 3524938"/>
                      <a:gd name="connsiteY0" fmla="*/ 2772 h 2388943"/>
                      <a:gd name="connsiteX1" fmla="*/ 3035462 w 3524938"/>
                      <a:gd name="connsiteY1" fmla="*/ 910686 h 2388943"/>
                      <a:gd name="connsiteX2" fmla="*/ 3469964 w 3524938"/>
                      <a:gd name="connsiteY2" fmla="*/ 2201223 h 2388943"/>
                      <a:gd name="connsiteX3" fmla="*/ 2620415 w 3524938"/>
                      <a:gd name="connsiteY3" fmla="*/ 2272561 h 2388943"/>
                      <a:gd name="connsiteX4" fmla="*/ 1757896 w 3524938"/>
                      <a:gd name="connsiteY4" fmla="*/ 2227163 h 2388943"/>
                      <a:gd name="connsiteX5" fmla="*/ 1122358 w 3524938"/>
                      <a:gd name="connsiteY5" fmla="*/ 2259589 h 2388943"/>
                      <a:gd name="connsiteX6" fmla="*/ 305230 w 3524938"/>
                      <a:gd name="connsiteY6" fmla="*/ 2382806 h 2388943"/>
                      <a:gd name="connsiteX7" fmla="*/ 6917 w 3524938"/>
                      <a:gd name="connsiteY7" fmla="*/ 1844542 h 2388943"/>
                      <a:gd name="connsiteX8" fmla="*/ 746219 w 3524938"/>
                      <a:gd name="connsiteY8" fmla="*/ 670737 h 2388943"/>
                      <a:gd name="connsiteX9" fmla="*/ 1848687 w 3524938"/>
                      <a:gd name="connsiteY9" fmla="*/ 2772 h 2388943"/>
                      <a:gd name="connsiteX0" fmla="*/ 1848687 w 3523025"/>
                      <a:gd name="connsiteY0" fmla="*/ 2772 h 2388943"/>
                      <a:gd name="connsiteX1" fmla="*/ 3035462 w 3523025"/>
                      <a:gd name="connsiteY1" fmla="*/ 910686 h 2388943"/>
                      <a:gd name="connsiteX2" fmla="*/ 3469964 w 3523025"/>
                      <a:gd name="connsiteY2" fmla="*/ 2201223 h 2388943"/>
                      <a:gd name="connsiteX3" fmla="*/ 2646355 w 3523025"/>
                      <a:gd name="connsiteY3" fmla="*/ 2266076 h 2388943"/>
                      <a:gd name="connsiteX4" fmla="*/ 1757896 w 3523025"/>
                      <a:gd name="connsiteY4" fmla="*/ 2227163 h 2388943"/>
                      <a:gd name="connsiteX5" fmla="*/ 1122358 w 3523025"/>
                      <a:gd name="connsiteY5" fmla="*/ 2259589 h 2388943"/>
                      <a:gd name="connsiteX6" fmla="*/ 305230 w 3523025"/>
                      <a:gd name="connsiteY6" fmla="*/ 2382806 h 2388943"/>
                      <a:gd name="connsiteX7" fmla="*/ 6917 w 3523025"/>
                      <a:gd name="connsiteY7" fmla="*/ 1844542 h 2388943"/>
                      <a:gd name="connsiteX8" fmla="*/ 746219 w 3523025"/>
                      <a:gd name="connsiteY8" fmla="*/ 670737 h 2388943"/>
                      <a:gd name="connsiteX9" fmla="*/ 1848687 w 3523025"/>
                      <a:gd name="connsiteY9" fmla="*/ 2772 h 2388943"/>
                      <a:gd name="connsiteX0" fmla="*/ 1848687 w 3544183"/>
                      <a:gd name="connsiteY0" fmla="*/ 2772 h 2388943"/>
                      <a:gd name="connsiteX1" fmla="*/ 3035462 w 3544183"/>
                      <a:gd name="connsiteY1" fmla="*/ 910686 h 2388943"/>
                      <a:gd name="connsiteX2" fmla="*/ 3534815 w 3544183"/>
                      <a:gd name="connsiteY2" fmla="*/ 2071521 h 2388943"/>
                      <a:gd name="connsiteX3" fmla="*/ 2646355 w 3544183"/>
                      <a:gd name="connsiteY3" fmla="*/ 2266076 h 2388943"/>
                      <a:gd name="connsiteX4" fmla="*/ 1757896 w 3544183"/>
                      <a:gd name="connsiteY4" fmla="*/ 2227163 h 2388943"/>
                      <a:gd name="connsiteX5" fmla="*/ 1122358 w 3544183"/>
                      <a:gd name="connsiteY5" fmla="*/ 2259589 h 2388943"/>
                      <a:gd name="connsiteX6" fmla="*/ 305230 w 3544183"/>
                      <a:gd name="connsiteY6" fmla="*/ 2382806 h 2388943"/>
                      <a:gd name="connsiteX7" fmla="*/ 6917 w 3544183"/>
                      <a:gd name="connsiteY7" fmla="*/ 1844542 h 2388943"/>
                      <a:gd name="connsiteX8" fmla="*/ 746219 w 3544183"/>
                      <a:gd name="connsiteY8" fmla="*/ 670737 h 2388943"/>
                      <a:gd name="connsiteX9" fmla="*/ 1848687 w 3544183"/>
                      <a:gd name="connsiteY9" fmla="*/ 2772 h 2388943"/>
                      <a:gd name="connsiteX0" fmla="*/ 1848687 w 3567029"/>
                      <a:gd name="connsiteY0" fmla="*/ 2772 h 2388943"/>
                      <a:gd name="connsiteX1" fmla="*/ 3035462 w 3567029"/>
                      <a:gd name="connsiteY1" fmla="*/ 910686 h 2388943"/>
                      <a:gd name="connsiteX2" fmla="*/ 3534815 w 3567029"/>
                      <a:gd name="connsiteY2" fmla="*/ 2071521 h 2388943"/>
                      <a:gd name="connsiteX3" fmla="*/ 2646355 w 3567029"/>
                      <a:gd name="connsiteY3" fmla="*/ 2266076 h 2388943"/>
                      <a:gd name="connsiteX4" fmla="*/ 1757896 w 3567029"/>
                      <a:gd name="connsiteY4" fmla="*/ 2227163 h 2388943"/>
                      <a:gd name="connsiteX5" fmla="*/ 1122358 w 3567029"/>
                      <a:gd name="connsiteY5" fmla="*/ 2259589 h 2388943"/>
                      <a:gd name="connsiteX6" fmla="*/ 305230 w 3567029"/>
                      <a:gd name="connsiteY6" fmla="*/ 2382806 h 2388943"/>
                      <a:gd name="connsiteX7" fmla="*/ 6917 w 3567029"/>
                      <a:gd name="connsiteY7" fmla="*/ 1844542 h 2388943"/>
                      <a:gd name="connsiteX8" fmla="*/ 746219 w 3567029"/>
                      <a:gd name="connsiteY8" fmla="*/ 670737 h 2388943"/>
                      <a:gd name="connsiteX9" fmla="*/ 1848687 w 3567029"/>
                      <a:gd name="connsiteY9" fmla="*/ 2772 h 2388943"/>
                      <a:gd name="connsiteX0" fmla="*/ 1847660 w 3566002"/>
                      <a:gd name="connsiteY0" fmla="*/ 2772 h 2382707"/>
                      <a:gd name="connsiteX1" fmla="*/ 3034435 w 3566002"/>
                      <a:gd name="connsiteY1" fmla="*/ 910686 h 2382707"/>
                      <a:gd name="connsiteX2" fmla="*/ 3533788 w 3566002"/>
                      <a:gd name="connsiteY2" fmla="*/ 2071521 h 2382707"/>
                      <a:gd name="connsiteX3" fmla="*/ 2645328 w 3566002"/>
                      <a:gd name="connsiteY3" fmla="*/ 2266076 h 2382707"/>
                      <a:gd name="connsiteX4" fmla="*/ 1756869 w 3566002"/>
                      <a:gd name="connsiteY4" fmla="*/ 2227163 h 2382707"/>
                      <a:gd name="connsiteX5" fmla="*/ 1121331 w 3566002"/>
                      <a:gd name="connsiteY5" fmla="*/ 2259589 h 2382707"/>
                      <a:gd name="connsiteX6" fmla="*/ 330143 w 3566002"/>
                      <a:gd name="connsiteY6" fmla="*/ 2376321 h 2382707"/>
                      <a:gd name="connsiteX7" fmla="*/ 5890 w 3566002"/>
                      <a:gd name="connsiteY7" fmla="*/ 1844542 h 2382707"/>
                      <a:gd name="connsiteX8" fmla="*/ 745192 w 3566002"/>
                      <a:gd name="connsiteY8" fmla="*/ 670737 h 2382707"/>
                      <a:gd name="connsiteX9" fmla="*/ 1847660 w 3566002"/>
                      <a:gd name="connsiteY9" fmla="*/ 2772 h 2382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566002" h="2382707">
                        <a:moveTo>
                          <a:pt x="1847660" y="2772"/>
                        </a:moveTo>
                        <a:cubicBezTo>
                          <a:pt x="2229200" y="42763"/>
                          <a:pt x="2753414" y="565895"/>
                          <a:pt x="3034435" y="910686"/>
                        </a:cubicBezTo>
                        <a:cubicBezTo>
                          <a:pt x="3315456" y="1255477"/>
                          <a:pt x="3676460" y="1689980"/>
                          <a:pt x="3533788" y="2071521"/>
                        </a:cubicBezTo>
                        <a:cubicBezTo>
                          <a:pt x="3391116" y="2453062"/>
                          <a:pt x="3152248" y="2354706"/>
                          <a:pt x="2645328" y="2266076"/>
                        </a:cubicBezTo>
                        <a:cubicBezTo>
                          <a:pt x="2358903" y="2222842"/>
                          <a:pt x="2010869" y="2228244"/>
                          <a:pt x="1756869" y="2227163"/>
                        </a:cubicBezTo>
                        <a:cubicBezTo>
                          <a:pt x="1502870" y="2226082"/>
                          <a:pt x="1374250" y="2232568"/>
                          <a:pt x="1121331" y="2259589"/>
                        </a:cubicBezTo>
                        <a:cubicBezTo>
                          <a:pt x="738709" y="2280125"/>
                          <a:pt x="561447" y="2413069"/>
                          <a:pt x="330143" y="2376321"/>
                        </a:cubicBezTo>
                        <a:cubicBezTo>
                          <a:pt x="98839" y="2339573"/>
                          <a:pt x="-29778" y="2123401"/>
                          <a:pt x="5890" y="1844542"/>
                        </a:cubicBezTo>
                        <a:cubicBezTo>
                          <a:pt x="41558" y="1565683"/>
                          <a:pt x="438230" y="977699"/>
                          <a:pt x="745192" y="670737"/>
                        </a:cubicBezTo>
                        <a:cubicBezTo>
                          <a:pt x="1052154" y="363775"/>
                          <a:pt x="1466120" y="-37219"/>
                          <a:pt x="1847660" y="277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grpSp>
                <p:nvGrpSpPr>
                  <p:cNvPr id="1830" name="Group 1829"/>
                  <p:cNvGrpSpPr/>
                  <p:nvPr/>
                </p:nvGrpSpPr>
                <p:grpSpPr>
                  <a:xfrm>
                    <a:off x="6801721" y="3026327"/>
                    <a:ext cx="276861" cy="170029"/>
                    <a:chOff x="7328771" y="3026327"/>
                    <a:chExt cx="276861" cy="170029"/>
                  </a:xfrm>
                </p:grpSpPr>
                <p:sp>
                  <p:nvSpPr>
                    <p:cNvPr id="1831" name="Oval 1830"/>
                    <p:cNvSpPr/>
                    <p:nvPr/>
                  </p:nvSpPr>
                  <p:spPr>
                    <a:xfrm rot="19025176">
                      <a:off x="7328771" y="3026327"/>
                      <a:ext cx="158116" cy="100952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ED7D31">
                            <a:lumMod val="60000"/>
                            <a:lumOff val="40000"/>
                          </a:srgbClr>
                        </a:gs>
                        <a:gs pos="100000">
                          <a:srgbClr val="ED7D31">
                            <a:lumMod val="7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32" name="Oval 1831"/>
                    <p:cNvSpPr/>
                    <p:nvPr/>
                  </p:nvSpPr>
                  <p:spPr>
                    <a:xfrm rot="11110558">
                      <a:off x="7434745" y="3116174"/>
                      <a:ext cx="98947" cy="80182"/>
                    </a:xfrm>
                    <a:prstGeom prst="ellipse">
                      <a:avLst/>
                    </a:prstGeom>
                    <a:solidFill>
                      <a:sysClr val="windowText" lastClr="000000">
                        <a:lumMod val="60000"/>
                        <a:lumOff val="40000"/>
                      </a:sysClr>
                    </a:solidFill>
                    <a:ln w="254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33" name="Oval 1832"/>
                    <p:cNvSpPr/>
                    <p:nvPr/>
                  </p:nvSpPr>
                  <p:spPr>
                    <a:xfrm rot="11110558">
                      <a:off x="7440040" y="3120160"/>
                      <a:ext cx="89110" cy="7221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ysClr val="windowText" lastClr="000000">
                            <a:lumMod val="20000"/>
                            <a:lumOff val="80000"/>
                          </a:sysClr>
                        </a:gs>
                        <a:gs pos="84000">
                          <a:srgbClr val="4472C4">
                            <a:lumMod val="60000"/>
                            <a:lumOff val="4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34" name="Oval 1833"/>
                    <p:cNvSpPr/>
                    <p:nvPr/>
                  </p:nvSpPr>
                  <p:spPr>
                    <a:xfrm rot="11110558">
                      <a:off x="7464461" y="3139347"/>
                      <a:ext cx="41570" cy="35738"/>
                    </a:xfrm>
                    <a:prstGeom prst="ellipse">
                      <a:avLst/>
                    </a:prstGeom>
                    <a:solidFill>
                      <a:srgbClr val="E7E6E6">
                        <a:lumMod val="10000"/>
                      </a:srgbClr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35" name="Oval 1834"/>
                    <p:cNvSpPr/>
                    <p:nvPr/>
                  </p:nvSpPr>
                  <p:spPr>
                    <a:xfrm rot="13500000">
                      <a:off x="7531990" y="3057189"/>
                      <a:ext cx="83678" cy="63607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ysClr val="window" lastClr="FFFFFF"/>
                        </a:gs>
                        <a:gs pos="84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36" name="Freeform 1835"/>
                    <p:cNvSpPr/>
                    <p:nvPr/>
                  </p:nvSpPr>
                  <p:spPr>
                    <a:xfrm>
                      <a:off x="7552390" y="3071376"/>
                      <a:ext cx="50901" cy="50168"/>
                    </a:xfrm>
                    <a:custGeom>
                      <a:avLst/>
                      <a:gdLst>
                        <a:gd name="connsiteX0" fmla="*/ 0 w 438652"/>
                        <a:gd name="connsiteY0" fmla="*/ 190502 h 454741"/>
                        <a:gd name="connsiteX1" fmla="*/ 82550 w 438652"/>
                        <a:gd name="connsiteY1" fmla="*/ 15877 h 454741"/>
                        <a:gd name="connsiteX2" fmla="*/ 292100 w 438652"/>
                        <a:gd name="connsiteY2" fmla="*/ 28577 h 454741"/>
                        <a:gd name="connsiteX3" fmla="*/ 431800 w 438652"/>
                        <a:gd name="connsiteY3" fmla="*/ 196852 h 454741"/>
                        <a:gd name="connsiteX4" fmla="*/ 403225 w 438652"/>
                        <a:gd name="connsiteY4" fmla="*/ 396877 h 454741"/>
                        <a:gd name="connsiteX5" fmla="*/ 282575 w 438652"/>
                        <a:gd name="connsiteY5" fmla="*/ 454027 h 454741"/>
                        <a:gd name="connsiteX6" fmla="*/ 149225 w 438652"/>
                        <a:gd name="connsiteY6" fmla="*/ 368302 h 454741"/>
                        <a:gd name="connsiteX7" fmla="*/ 107950 w 438652"/>
                        <a:gd name="connsiteY7" fmla="*/ 257177 h 454741"/>
                        <a:gd name="connsiteX8" fmla="*/ 177800 w 438652"/>
                        <a:gd name="connsiteY8" fmla="*/ 165102 h 454741"/>
                        <a:gd name="connsiteX9" fmla="*/ 301625 w 438652"/>
                        <a:gd name="connsiteY9" fmla="*/ 187327 h 454741"/>
                        <a:gd name="connsiteX10" fmla="*/ 317500 w 438652"/>
                        <a:gd name="connsiteY10" fmla="*/ 285752 h 454741"/>
                        <a:gd name="connsiteX11" fmla="*/ 295275 w 438652"/>
                        <a:gd name="connsiteY11" fmla="*/ 342902 h 454741"/>
                        <a:gd name="connsiteX0" fmla="*/ 0 w 438652"/>
                        <a:gd name="connsiteY0" fmla="*/ 180487 h 444726"/>
                        <a:gd name="connsiteX1" fmla="*/ 98894 w 438652"/>
                        <a:gd name="connsiteY1" fmla="*/ 22458 h 444726"/>
                        <a:gd name="connsiteX2" fmla="*/ 292100 w 438652"/>
                        <a:gd name="connsiteY2" fmla="*/ 18562 h 444726"/>
                        <a:gd name="connsiteX3" fmla="*/ 431800 w 438652"/>
                        <a:gd name="connsiteY3" fmla="*/ 186837 h 444726"/>
                        <a:gd name="connsiteX4" fmla="*/ 403225 w 438652"/>
                        <a:gd name="connsiteY4" fmla="*/ 386862 h 444726"/>
                        <a:gd name="connsiteX5" fmla="*/ 282575 w 438652"/>
                        <a:gd name="connsiteY5" fmla="*/ 444012 h 444726"/>
                        <a:gd name="connsiteX6" fmla="*/ 149225 w 438652"/>
                        <a:gd name="connsiteY6" fmla="*/ 358287 h 444726"/>
                        <a:gd name="connsiteX7" fmla="*/ 107950 w 438652"/>
                        <a:gd name="connsiteY7" fmla="*/ 247162 h 444726"/>
                        <a:gd name="connsiteX8" fmla="*/ 177800 w 438652"/>
                        <a:gd name="connsiteY8" fmla="*/ 155087 h 444726"/>
                        <a:gd name="connsiteX9" fmla="*/ 301625 w 438652"/>
                        <a:gd name="connsiteY9" fmla="*/ 177312 h 444726"/>
                        <a:gd name="connsiteX10" fmla="*/ 317500 w 438652"/>
                        <a:gd name="connsiteY10" fmla="*/ 275737 h 444726"/>
                        <a:gd name="connsiteX11" fmla="*/ 295275 w 438652"/>
                        <a:gd name="connsiteY11" fmla="*/ 332887 h 444726"/>
                        <a:gd name="connsiteX0" fmla="*/ 0 w 442881"/>
                        <a:gd name="connsiteY0" fmla="*/ 180487 h 444726"/>
                        <a:gd name="connsiteX1" fmla="*/ 98894 w 442881"/>
                        <a:gd name="connsiteY1" fmla="*/ 22458 h 444726"/>
                        <a:gd name="connsiteX2" fmla="*/ 292100 w 442881"/>
                        <a:gd name="connsiteY2" fmla="*/ 18562 h 444726"/>
                        <a:gd name="connsiteX3" fmla="*/ 431800 w 442881"/>
                        <a:gd name="connsiteY3" fmla="*/ 186837 h 444726"/>
                        <a:gd name="connsiteX4" fmla="*/ 403225 w 442881"/>
                        <a:gd name="connsiteY4" fmla="*/ 386862 h 444726"/>
                        <a:gd name="connsiteX5" fmla="*/ 282575 w 442881"/>
                        <a:gd name="connsiteY5" fmla="*/ 444012 h 444726"/>
                        <a:gd name="connsiteX6" fmla="*/ 149225 w 442881"/>
                        <a:gd name="connsiteY6" fmla="*/ 358287 h 444726"/>
                        <a:gd name="connsiteX7" fmla="*/ 107950 w 442881"/>
                        <a:gd name="connsiteY7" fmla="*/ 247162 h 444726"/>
                        <a:gd name="connsiteX8" fmla="*/ 177800 w 442881"/>
                        <a:gd name="connsiteY8" fmla="*/ 155087 h 444726"/>
                        <a:gd name="connsiteX9" fmla="*/ 301625 w 442881"/>
                        <a:gd name="connsiteY9" fmla="*/ 177312 h 444726"/>
                        <a:gd name="connsiteX10" fmla="*/ 317500 w 442881"/>
                        <a:gd name="connsiteY10" fmla="*/ 275737 h 444726"/>
                        <a:gd name="connsiteX11" fmla="*/ 295275 w 442881"/>
                        <a:gd name="connsiteY11" fmla="*/ 332887 h 444726"/>
                        <a:gd name="connsiteX0" fmla="*/ 0 w 443352"/>
                        <a:gd name="connsiteY0" fmla="*/ 180487 h 444726"/>
                        <a:gd name="connsiteX1" fmla="*/ 98894 w 443352"/>
                        <a:gd name="connsiteY1" fmla="*/ 22458 h 444726"/>
                        <a:gd name="connsiteX2" fmla="*/ 292100 w 443352"/>
                        <a:gd name="connsiteY2" fmla="*/ 18562 h 444726"/>
                        <a:gd name="connsiteX3" fmla="*/ 431800 w 443352"/>
                        <a:gd name="connsiteY3" fmla="*/ 186837 h 444726"/>
                        <a:gd name="connsiteX4" fmla="*/ 403225 w 443352"/>
                        <a:gd name="connsiteY4" fmla="*/ 386862 h 444726"/>
                        <a:gd name="connsiteX5" fmla="*/ 266231 w 443352"/>
                        <a:gd name="connsiteY5" fmla="*/ 444012 h 444726"/>
                        <a:gd name="connsiteX6" fmla="*/ 149225 w 443352"/>
                        <a:gd name="connsiteY6" fmla="*/ 358287 h 444726"/>
                        <a:gd name="connsiteX7" fmla="*/ 107950 w 443352"/>
                        <a:gd name="connsiteY7" fmla="*/ 247162 h 444726"/>
                        <a:gd name="connsiteX8" fmla="*/ 177800 w 443352"/>
                        <a:gd name="connsiteY8" fmla="*/ 155087 h 444726"/>
                        <a:gd name="connsiteX9" fmla="*/ 301625 w 443352"/>
                        <a:gd name="connsiteY9" fmla="*/ 177312 h 444726"/>
                        <a:gd name="connsiteX10" fmla="*/ 317500 w 443352"/>
                        <a:gd name="connsiteY10" fmla="*/ 275737 h 444726"/>
                        <a:gd name="connsiteX11" fmla="*/ 295275 w 443352"/>
                        <a:gd name="connsiteY11" fmla="*/ 332887 h 444726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07950 w 443351"/>
                        <a:gd name="connsiteY7" fmla="*/ 247162 h 444261"/>
                        <a:gd name="connsiteX8" fmla="*/ 177800 w 443351"/>
                        <a:gd name="connsiteY8" fmla="*/ 155087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77800 w 443351"/>
                        <a:gd name="connsiteY8" fmla="*/ 155087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43351" h="444261">
                          <a:moveTo>
                            <a:pt x="0" y="180487"/>
                          </a:moveTo>
                          <a:cubicBezTo>
                            <a:pt x="16933" y="106668"/>
                            <a:pt x="50211" y="49445"/>
                            <a:pt x="98894" y="22458"/>
                          </a:cubicBezTo>
                          <a:cubicBezTo>
                            <a:pt x="147577" y="-4530"/>
                            <a:pt x="236616" y="-8835"/>
                            <a:pt x="292100" y="18562"/>
                          </a:cubicBezTo>
                          <a:cubicBezTo>
                            <a:pt x="347584" y="45959"/>
                            <a:pt x="403472" y="95580"/>
                            <a:pt x="431800" y="186837"/>
                          </a:cubicBezTo>
                          <a:cubicBezTo>
                            <a:pt x="460128" y="278094"/>
                            <a:pt x="430820" y="344000"/>
                            <a:pt x="403225" y="386862"/>
                          </a:cubicBezTo>
                          <a:cubicBezTo>
                            <a:pt x="375630" y="429724"/>
                            <a:pt x="308564" y="446562"/>
                            <a:pt x="266231" y="444012"/>
                          </a:cubicBezTo>
                          <a:cubicBezTo>
                            <a:pt x="223898" y="441462"/>
                            <a:pt x="173426" y="403819"/>
                            <a:pt x="149225" y="371564"/>
                          </a:cubicBezTo>
                          <a:cubicBezTo>
                            <a:pt x="125024" y="339309"/>
                            <a:pt x="113540" y="284901"/>
                            <a:pt x="121026" y="250481"/>
                          </a:cubicBezTo>
                          <a:cubicBezTo>
                            <a:pt x="128512" y="216061"/>
                            <a:pt x="164044" y="177240"/>
                            <a:pt x="194144" y="165045"/>
                          </a:cubicBezTo>
                          <a:cubicBezTo>
                            <a:pt x="224244" y="152850"/>
                            <a:pt x="264722" y="148352"/>
                            <a:pt x="301625" y="177312"/>
                          </a:cubicBezTo>
                          <a:cubicBezTo>
                            <a:pt x="338528" y="206272"/>
                            <a:pt x="343075" y="239296"/>
                            <a:pt x="337113" y="279056"/>
                          </a:cubicBezTo>
                          <a:cubicBezTo>
                            <a:pt x="331151" y="318816"/>
                            <a:pt x="305081" y="356122"/>
                            <a:pt x="305081" y="356122"/>
                          </a:cubicBezTo>
                        </a:path>
                      </a:pathLst>
                    </a:custGeom>
                    <a:noFill/>
                    <a:ln w="9525" cap="rnd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792" name="Group 1791"/>
                <p:cNvGrpSpPr/>
                <p:nvPr/>
              </p:nvGrpSpPr>
              <p:grpSpPr>
                <a:xfrm>
                  <a:off x="6001716" y="4360821"/>
                  <a:ext cx="421511" cy="281293"/>
                  <a:chOff x="6735141" y="2951121"/>
                  <a:chExt cx="421511" cy="281293"/>
                </a:xfrm>
              </p:grpSpPr>
              <p:sp>
                <p:nvSpPr>
                  <p:cNvPr id="1821" name="Freeform 1820"/>
                  <p:cNvSpPr/>
                  <p:nvPr/>
                </p:nvSpPr>
                <p:spPr>
                  <a:xfrm>
                    <a:off x="6735141" y="2951121"/>
                    <a:ext cx="421511" cy="281293"/>
                  </a:xfrm>
                  <a:custGeom>
                    <a:avLst/>
                    <a:gdLst>
                      <a:gd name="connsiteX0" fmla="*/ 1825814 w 3524710"/>
                      <a:gd name="connsiteY0" fmla="*/ 3035 h 2378551"/>
                      <a:gd name="connsiteX1" fmla="*/ 3057984 w 3524710"/>
                      <a:gd name="connsiteY1" fmla="*/ 949860 h 2378551"/>
                      <a:gd name="connsiteX2" fmla="*/ 3453576 w 3524710"/>
                      <a:gd name="connsiteY2" fmla="*/ 2175545 h 2378551"/>
                      <a:gd name="connsiteX3" fmla="*/ 1722052 w 3524710"/>
                      <a:gd name="connsiteY3" fmla="*/ 2220941 h 2378551"/>
                      <a:gd name="connsiteX4" fmla="*/ 496367 w 3524710"/>
                      <a:gd name="connsiteY4" fmla="*/ 2363613 h 2378551"/>
                      <a:gd name="connsiteX5" fmla="*/ 3499 w 3524710"/>
                      <a:gd name="connsiteY5" fmla="*/ 1818864 h 2378551"/>
                      <a:gd name="connsiteX6" fmla="*/ 710376 w 3524710"/>
                      <a:gd name="connsiteY6" fmla="*/ 690456 h 2378551"/>
                      <a:gd name="connsiteX7" fmla="*/ 1825814 w 3524710"/>
                      <a:gd name="connsiteY7" fmla="*/ 3035 h 2378551"/>
                      <a:gd name="connsiteX0" fmla="*/ 1825814 w 3532622"/>
                      <a:gd name="connsiteY0" fmla="*/ 3035 h 2378551"/>
                      <a:gd name="connsiteX1" fmla="*/ 3057984 w 3532622"/>
                      <a:gd name="connsiteY1" fmla="*/ 949860 h 2378551"/>
                      <a:gd name="connsiteX2" fmla="*/ 3453576 w 3532622"/>
                      <a:gd name="connsiteY2" fmla="*/ 2175545 h 2378551"/>
                      <a:gd name="connsiteX3" fmla="*/ 1722052 w 3532622"/>
                      <a:gd name="connsiteY3" fmla="*/ 2220941 h 2378551"/>
                      <a:gd name="connsiteX4" fmla="*/ 496367 w 3532622"/>
                      <a:gd name="connsiteY4" fmla="*/ 2363613 h 2378551"/>
                      <a:gd name="connsiteX5" fmla="*/ 3499 w 3532622"/>
                      <a:gd name="connsiteY5" fmla="*/ 1818864 h 2378551"/>
                      <a:gd name="connsiteX6" fmla="*/ 710376 w 3532622"/>
                      <a:gd name="connsiteY6" fmla="*/ 690456 h 2378551"/>
                      <a:gd name="connsiteX7" fmla="*/ 1825814 w 3532622"/>
                      <a:gd name="connsiteY7" fmla="*/ 3035 h 2378551"/>
                      <a:gd name="connsiteX0" fmla="*/ 1825814 w 3532622"/>
                      <a:gd name="connsiteY0" fmla="*/ 3035 h 2380322"/>
                      <a:gd name="connsiteX1" fmla="*/ 3057984 w 3532622"/>
                      <a:gd name="connsiteY1" fmla="*/ 949860 h 2380322"/>
                      <a:gd name="connsiteX2" fmla="*/ 3453576 w 3532622"/>
                      <a:gd name="connsiteY2" fmla="*/ 2175545 h 2380322"/>
                      <a:gd name="connsiteX3" fmla="*/ 1722052 w 3532622"/>
                      <a:gd name="connsiteY3" fmla="*/ 2220941 h 2380322"/>
                      <a:gd name="connsiteX4" fmla="*/ 496367 w 3532622"/>
                      <a:gd name="connsiteY4" fmla="*/ 2363613 h 2380322"/>
                      <a:gd name="connsiteX5" fmla="*/ 3499 w 3532622"/>
                      <a:gd name="connsiteY5" fmla="*/ 1818864 h 2380322"/>
                      <a:gd name="connsiteX6" fmla="*/ 710376 w 3532622"/>
                      <a:gd name="connsiteY6" fmla="*/ 690456 h 2380322"/>
                      <a:gd name="connsiteX7" fmla="*/ 1825814 w 3532622"/>
                      <a:gd name="connsiteY7" fmla="*/ 3035 h 2380322"/>
                      <a:gd name="connsiteX0" fmla="*/ 1825814 w 3532622"/>
                      <a:gd name="connsiteY0" fmla="*/ 3035 h 2377789"/>
                      <a:gd name="connsiteX1" fmla="*/ 3057984 w 3532622"/>
                      <a:gd name="connsiteY1" fmla="*/ 949860 h 2377789"/>
                      <a:gd name="connsiteX2" fmla="*/ 3453576 w 3532622"/>
                      <a:gd name="connsiteY2" fmla="*/ 2175545 h 2377789"/>
                      <a:gd name="connsiteX3" fmla="*/ 1722052 w 3532622"/>
                      <a:gd name="connsiteY3" fmla="*/ 2220941 h 2377789"/>
                      <a:gd name="connsiteX4" fmla="*/ 496367 w 3532622"/>
                      <a:gd name="connsiteY4" fmla="*/ 2363613 h 2377789"/>
                      <a:gd name="connsiteX5" fmla="*/ 3499 w 3532622"/>
                      <a:gd name="connsiteY5" fmla="*/ 1818864 h 2377789"/>
                      <a:gd name="connsiteX6" fmla="*/ 710376 w 3532622"/>
                      <a:gd name="connsiteY6" fmla="*/ 690456 h 2377789"/>
                      <a:gd name="connsiteX7" fmla="*/ 1825814 w 3532622"/>
                      <a:gd name="connsiteY7" fmla="*/ 3035 h 2377789"/>
                      <a:gd name="connsiteX0" fmla="*/ 1829568 w 3536376"/>
                      <a:gd name="connsiteY0" fmla="*/ 3035 h 2390839"/>
                      <a:gd name="connsiteX1" fmla="*/ 3061738 w 3536376"/>
                      <a:gd name="connsiteY1" fmla="*/ 949860 h 2390839"/>
                      <a:gd name="connsiteX2" fmla="*/ 3457330 w 3536376"/>
                      <a:gd name="connsiteY2" fmla="*/ 2175545 h 2390839"/>
                      <a:gd name="connsiteX3" fmla="*/ 1725806 w 3536376"/>
                      <a:gd name="connsiteY3" fmla="*/ 2220941 h 2390839"/>
                      <a:gd name="connsiteX4" fmla="*/ 350963 w 3536376"/>
                      <a:gd name="connsiteY4" fmla="*/ 2376583 h 2390839"/>
                      <a:gd name="connsiteX5" fmla="*/ 7253 w 3536376"/>
                      <a:gd name="connsiteY5" fmla="*/ 1818864 h 2390839"/>
                      <a:gd name="connsiteX6" fmla="*/ 714130 w 3536376"/>
                      <a:gd name="connsiteY6" fmla="*/ 690456 h 2390839"/>
                      <a:gd name="connsiteX7" fmla="*/ 1829568 w 3536376"/>
                      <a:gd name="connsiteY7" fmla="*/ 3035 h 2390839"/>
                      <a:gd name="connsiteX0" fmla="*/ 1830581 w 3537389"/>
                      <a:gd name="connsiteY0" fmla="*/ 3035 h 2383166"/>
                      <a:gd name="connsiteX1" fmla="*/ 3062751 w 3537389"/>
                      <a:gd name="connsiteY1" fmla="*/ 949860 h 2383166"/>
                      <a:gd name="connsiteX2" fmla="*/ 3458343 w 3537389"/>
                      <a:gd name="connsiteY2" fmla="*/ 2175545 h 2383166"/>
                      <a:gd name="connsiteX3" fmla="*/ 1726819 w 3537389"/>
                      <a:gd name="connsiteY3" fmla="*/ 2220941 h 2383166"/>
                      <a:gd name="connsiteX4" fmla="*/ 351976 w 3537389"/>
                      <a:gd name="connsiteY4" fmla="*/ 2376583 h 2383166"/>
                      <a:gd name="connsiteX5" fmla="*/ 8266 w 3537389"/>
                      <a:gd name="connsiteY5" fmla="*/ 1818864 h 2383166"/>
                      <a:gd name="connsiteX6" fmla="*/ 715143 w 3537389"/>
                      <a:gd name="connsiteY6" fmla="*/ 690456 h 2383166"/>
                      <a:gd name="connsiteX7" fmla="*/ 1830581 w 3537389"/>
                      <a:gd name="connsiteY7" fmla="*/ 3035 h 2383166"/>
                      <a:gd name="connsiteX0" fmla="*/ 1848292 w 3555100"/>
                      <a:gd name="connsiteY0" fmla="*/ 3022 h 2391528"/>
                      <a:gd name="connsiteX1" fmla="*/ 3080462 w 3555100"/>
                      <a:gd name="connsiteY1" fmla="*/ 949847 h 2391528"/>
                      <a:gd name="connsiteX2" fmla="*/ 3476054 w 3555100"/>
                      <a:gd name="connsiteY2" fmla="*/ 2175532 h 2391528"/>
                      <a:gd name="connsiteX3" fmla="*/ 1744530 w 3555100"/>
                      <a:gd name="connsiteY3" fmla="*/ 2220928 h 2391528"/>
                      <a:gd name="connsiteX4" fmla="*/ 369687 w 3555100"/>
                      <a:gd name="connsiteY4" fmla="*/ 2376570 h 2391528"/>
                      <a:gd name="connsiteX5" fmla="*/ 6522 w 3555100"/>
                      <a:gd name="connsiteY5" fmla="*/ 1805881 h 2391528"/>
                      <a:gd name="connsiteX6" fmla="*/ 732854 w 3555100"/>
                      <a:gd name="connsiteY6" fmla="*/ 690443 h 2391528"/>
                      <a:gd name="connsiteX7" fmla="*/ 1848292 w 3555100"/>
                      <a:gd name="connsiteY7" fmla="*/ 3022 h 2391528"/>
                      <a:gd name="connsiteX0" fmla="*/ 1848292 w 3555100"/>
                      <a:gd name="connsiteY0" fmla="*/ 3899 h 2392405"/>
                      <a:gd name="connsiteX1" fmla="*/ 3080462 w 3555100"/>
                      <a:gd name="connsiteY1" fmla="*/ 950724 h 2392405"/>
                      <a:gd name="connsiteX2" fmla="*/ 3476054 w 3555100"/>
                      <a:gd name="connsiteY2" fmla="*/ 2176409 h 2392405"/>
                      <a:gd name="connsiteX3" fmla="*/ 1744530 w 3555100"/>
                      <a:gd name="connsiteY3" fmla="*/ 2221805 h 2392405"/>
                      <a:gd name="connsiteX4" fmla="*/ 369687 w 3555100"/>
                      <a:gd name="connsiteY4" fmla="*/ 2377447 h 2392405"/>
                      <a:gd name="connsiteX5" fmla="*/ 6522 w 3555100"/>
                      <a:gd name="connsiteY5" fmla="*/ 1806758 h 2392405"/>
                      <a:gd name="connsiteX6" fmla="*/ 732854 w 3555100"/>
                      <a:gd name="connsiteY6" fmla="*/ 691320 h 2392405"/>
                      <a:gd name="connsiteX7" fmla="*/ 1848292 w 3555100"/>
                      <a:gd name="connsiteY7" fmla="*/ 3899 h 2392405"/>
                      <a:gd name="connsiteX0" fmla="*/ 1848292 w 3555100"/>
                      <a:gd name="connsiteY0" fmla="*/ 3597 h 2392103"/>
                      <a:gd name="connsiteX1" fmla="*/ 3080462 w 3555100"/>
                      <a:gd name="connsiteY1" fmla="*/ 950422 h 2392103"/>
                      <a:gd name="connsiteX2" fmla="*/ 3476054 w 3555100"/>
                      <a:gd name="connsiteY2" fmla="*/ 2176107 h 2392103"/>
                      <a:gd name="connsiteX3" fmla="*/ 1744530 w 3555100"/>
                      <a:gd name="connsiteY3" fmla="*/ 2221503 h 2392103"/>
                      <a:gd name="connsiteX4" fmla="*/ 369687 w 3555100"/>
                      <a:gd name="connsiteY4" fmla="*/ 2377145 h 2392103"/>
                      <a:gd name="connsiteX5" fmla="*/ 6522 w 3555100"/>
                      <a:gd name="connsiteY5" fmla="*/ 1806456 h 2392103"/>
                      <a:gd name="connsiteX6" fmla="*/ 745824 w 3555100"/>
                      <a:gd name="connsiteY6" fmla="*/ 671562 h 2392103"/>
                      <a:gd name="connsiteX7" fmla="*/ 1848292 w 3555100"/>
                      <a:gd name="connsiteY7" fmla="*/ 3597 h 2392103"/>
                      <a:gd name="connsiteX0" fmla="*/ 1848292 w 3555100"/>
                      <a:gd name="connsiteY0" fmla="*/ 3646 h 2390069"/>
                      <a:gd name="connsiteX1" fmla="*/ 3080462 w 3555100"/>
                      <a:gd name="connsiteY1" fmla="*/ 950471 h 2390069"/>
                      <a:gd name="connsiteX2" fmla="*/ 3476054 w 3555100"/>
                      <a:gd name="connsiteY2" fmla="*/ 2176156 h 2390069"/>
                      <a:gd name="connsiteX3" fmla="*/ 1744530 w 3555100"/>
                      <a:gd name="connsiteY3" fmla="*/ 2221552 h 2390069"/>
                      <a:gd name="connsiteX4" fmla="*/ 369687 w 3555100"/>
                      <a:gd name="connsiteY4" fmla="*/ 2377194 h 2390069"/>
                      <a:gd name="connsiteX5" fmla="*/ 6522 w 3555100"/>
                      <a:gd name="connsiteY5" fmla="*/ 1845416 h 2390069"/>
                      <a:gd name="connsiteX6" fmla="*/ 745824 w 3555100"/>
                      <a:gd name="connsiteY6" fmla="*/ 671611 h 2390069"/>
                      <a:gd name="connsiteX7" fmla="*/ 1848292 w 3555100"/>
                      <a:gd name="connsiteY7" fmla="*/ 3646 h 2390069"/>
                      <a:gd name="connsiteX0" fmla="*/ 1848292 w 3555100"/>
                      <a:gd name="connsiteY0" fmla="*/ 3646 h 2388032"/>
                      <a:gd name="connsiteX1" fmla="*/ 3080462 w 3555100"/>
                      <a:gd name="connsiteY1" fmla="*/ 950471 h 2388032"/>
                      <a:gd name="connsiteX2" fmla="*/ 3476054 w 3555100"/>
                      <a:gd name="connsiteY2" fmla="*/ 2176156 h 2388032"/>
                      <a:gd name="connsiteX3" fmla="*/ 1744530 w 3555100"/>
                      <a:gd name="connsiteY3" fmla="*/ 2221552 h 2388032"/>
                      <a:gd name="connsiteX4" fmla="*/ 369687 w 3555100"/>
                      <a:gd name="connsiteY4" fmla="*/ 2377194 h 2388032"/>
                      <a:gd name="connsiteX5" fmla="*/ 6522 w 3555100"/>
                      <a:gd name="connsiteY5" fmla="*/ 1845416 h 2388032"/>
                      <a:gd name="connsiteX6" fmla="*/ 745824 w 3555100"/>
                      <a:gd name="connsiteY6" fmla="*/ 671611 h 2388032"/>
                      <a:gd name="connsiteX7" fmla="*/ 1848292 w 3555100"/>
                      <a:gd name="connsiteY7" fmla="*/ 3646 h 2388032"/>
                      <a:gd name="connsiteX0" fmla="*/ 1848292 w 3555100"/>
                      <a:gd name="connsiteY0" fmla="*/ 3646 h 2388826"/>
                      <a:gd name="connsiteX1" fmla="*/ 3080462 w 3555100"/>
                      <a:gd name="connsiteY1" fmla="*/ 950471 h 2388826"/>
                      <a:gd name="connsiteX2" fmla="*/ 3476054 w 3555100"/>
                      <a:gd name="connsiteY2" fmla="*/ 2176156 h 2388826"/>
                      <a:gd name="connsiteX3" fmla="*/ 1744530 w 3555100"/>
                      <a:gd name="connsiteY3" fmla="*/ 2221552 h 2388826"/>
                      <a:gd name="connsiteX4" fmla="*/ 369687 w 3555100"/>
                      <a:gd name="connsiteY4" fmla="*/ 2377194 h 2388826"/>
                      <a:gd name="connsiteX5" fmla="*/ 6522 w 3555100"/>
                      <a:gd name="connsiteY5" fmla="*/ 1845416 h 2388826"/>
                      <a:gd name="connsiteX6" fmla="*/ 745824 w 3555100"/>
                      <a:gd name="connsiteY6" fmla="*/ 671611 h 2388826"/>
                      <a:gd name="connsiteX7" fmla="*/ 1848292 w 3555100"/>
                      <a:gd name="connsiteY7" fmla="*/ 3646 h 2388826"/>
                      <a:gd name="connsiteX0" fmla="*/ 1849521 w 3556329"/>
                      <a:gd name="connsiteY0" fmla="*/ 3646 h 2396258"/>
                      <a:gd name="connsiteX1" fmla="*/ 3081691 w 3556329"/>
                      <a:gd name="connsiteY1" fmla="*/ 950471 h 2396258"/>
                      <a:gd name="connsiteX2" fmla="*/ 3477283 w 3556329"/>
                      <a:gd name="connsiteY2" fmla="*/ 2176156 h 2396258"/>
                      <a:gd name="connsiteX3" fmla="*/ 1745759 w 3556329"/>
                      <a:gd name="connsiteY3" fmla="*/ 2221552 h 2396258"/>
                      <a:gd name="connsiteX4" fmla="*/ 344975 w 3556329"/>
                      <a:gd name="connsiteY4" fmla="*/ 2383680 h 2396258"/>
                      <a:gd name="connsiteX5" fmla="*/ 7751 w 3556329"/>
                      <a:gd name="connsiteY5" fmla="*/ 1845416 h 2396258"/>
                      <a:gd name="connsiteX6" fmla="*/ 747053 w 3556329"/>
                      <a:gd name="connsiteY6" fmla="*/ 671611 h 2396258"/>
                      <a:gd name="connsiteX7" fmla="*/ 1849521 w 3556329"/>
                      <a:gd name="connsiteY7" fmla="*/ 3646 h 2396258"/>
                      <a:gd name="connsiteX0" fmla="*/ 1847438 w 3554246"/>
                      <a:gd name="connsiteY0" fmla="*/ 3646 h 2389004"/>
                      <a:gd name="connsiteX1" fmla="*/ 3079608 w 3554246"/>
                      <a:gd name="connsiteY1" fmla="*/ 950471 h 2389004"/>
                      <a:gd name="connsiteX2" fmla="*/ 3475200 w 3554246"/>
                      <a:gd name="connsiteY2" fmla="*/ 2176156 h 2389004"/>
                      <a:gd name="connsiteX3" fmla="*/ 1743676 w 3554246"/>
                      <a:gd name="connsiteY3" fmla="*/ 2221552 h 2389004"/>
                      <a:gd name="connsiteX4" fmla="*/ 342892 w 3554246"/>
                      <a:gd name="connsiteY4" fmla="*/ 2383680 h 2389004"/>
                      <a:gd name="connsiteX5" fmla="*/ 5668 w 3554246"/>
                      <a:gd name="connsiteY5" fmla="*/ 1845416 h 2389004"/>
                      <a:gd name="connsiteX6" fmla="*/ 744970 w 3554246"/>
                      <a:gd name="connsiteY6" fmla="*/ 671611 h 2389004"/>
                      <a:gd name="connsiteX7" fmla="*/ 1847438 w 3554246"/>
                      <a:gd name="connsiteY7" fmla="*/ 3646 h 2389004"/>
                      <a:gd name="connsiteX0" fmla="*/ 1852607 w 3559415"/>
                      <a:gd name="connsiteY0" fmla="*/ 3646 h 2394289"/>
                      <a:gd name="connsiteX1" fmla="*/ 3084777 w 3559415"/>
                      <a:gd name="connsiteY1" fmla="*/ 950471 h 2394289"/>
                      <a:gd name="connsiteX2" fmla="*/ 3480369 w 3559415"/>
                      <a:gd name="connsiteY2" fmla="*/ 2176156 h 2394289"/>
                      <a:gd name="connsiteX3" fmla="*/ 1748845 w 3559415"/>
                      <a:gd name="connsiteY3" fmla="*/ 2221552 h 2394289"/>
                      <a:gd name="connsiteX4" fmla="*/ 348061 w 3559415"/>
                      <a:gd name="connsiteY4" fmla="*/ 2383680 h 2394289"/>
                      <a:gd name="connsiteX5" fmla="*/ 10837 w 3559415"/>
                      <a:gd name="connsiteY5" fmla="*/ 1845416 h 2394289"/>
                      <a:gd name="connsiteX6" fmla="*/ 750139 w 3559415"/>
                      <a:gd name="connsiteY6" fmla="*/ 671611 h 2394289"/>
                      <a:gd name="connsiteX7" fmla="*/ 1852607 w 3559415"/>
                      <a:gd name="connsiteY7" fmla="*/ 3646 h 2394289"/>
                      <a:gd name="connsiteX0" fmla="*/ 1846178 w 3552986"/>
                      <a:gd name="connsiteY0" fmla="*/ 3646 h 2409245"/>
                      <a:gd name="connsiteX1" fmla="*/ 3078348 w 3552986"/>
                      <a:gd name="connsiteY1" fmla="*/ 950471 h 2409245"/>
                      <a:gd name="connsiteX2" fmla="*/ 3473940 w 3552986"/>
                      <a:gd name="connsiteY2" fmla="*/ 2176156 h 2409245"/>
                      <a:gd name="connsiteX3" fmla="*/ 1742416 w 3552986"/>
                      <a:gd name="connsiteY3" fmla="*/ 2221552 h 2409245"/>
                      <a:gd name="connsiteX4" fmla="*/ 1119848 w 3552986"/>
                      <a:gd name="connsiteY4" fmla="*/ 2312345 h 2409245"/>
                      <a:gd name="connsiteX5" fmla="*/ 341632 w 3552986"/>
                      <a:gd name="connsiteY5" fmla="*/ 2383680 h 2409245"/>
                      <a:gd name="connsiteX6" fmla="*/ 4408 w 3552986"/>
                      <a:gd name="connsiteY6" fmla="*/ 1845416 h 2409245"/>
                      <a:gd name="connsiteX7" fmla="*/ 743710 w 3552986"/>
                      <a:gd name="connsiteY7" fmla="*/ 671611 h 2409245"/>
                      <a:gd name="connsiteX8" fmla="*/ 1846178 w 3552986"/>
                      <a:gd name="connsiteY8" fmla="*/ 3646 h 2409245"/>
                      <a:gd name="connsiteX0" fmla="*/ 1846077 w 3552885"/>
                      <a:gd name="connsiteY0" fmla="*/ 3646 h 2405498"/>
                      <a:gd name="connsiteX1" fmla="*/ 3078247 w 3552885"/>
                      <a:gd name="connsiteY1" fmla="*/ 950471 h 2405498"/>
                      <a:gd name="connsiteX2" fmla="*/ 3473839 w 3552885"/>
                      <a:gd name="connsiteY2" fmla="*/ 2176156 h 2405498"/>
                      <a:gd name="connsiteX3" fmla="*/ 1742315 w 3552885"/>
                      <a:gd name="connsiteY3" fmla="*/ 2221552 h 2405498"/>
                      <a:gd name="connsiteX4" fmla="*/ 1087322 w 3552885"/>
                      <a:gd name="connsiteY4" fmla="*/ 2292889 h 2405498"/>
                      <a:gd name="connsiteX5" fmla="*/ 341531 w 3552885"/>
                      <a:gd name="connsiteY5" fmla="*/ 2383680 h 2405498"/>
                      <a:gd name="connsiteX6" fmla="*/ 4307 w 3552885"/>
                      <a:gd name="connsiteY6" fmla="*/ 1845416 h 2405498"/>
                      <a:gd name="connsiteX7" fmla="*/ 743609 w 3552885"/>
                      <a:gd name="connsiteY7" fmla="*/ 671611 h 2405498"/>
                      <a:gd name="connsiteX8" fmla="*/ 1846077 w 3552885"/>
                      <a:gd name="connsiteY8" fmla="*/ 3646 h 2405498"/>
                      <a:gd name="connsiteX0" fmla="*/ 1845850 w 3552658"/>
                      <a:gd name="connsiteY0" fmla="*/ 3646 h 2398001"/>
                      <a:gd name="connsiteX1" fmla="*/ 3078020 w 3552658"/>
                      <a:gd name="connsiteY1" fmla="*/ 950471 h 2398001"/>
                      <a:gd name="connsiteX2" fmla="*/ 3473612 w 3552658"/>
                      <a:gd name="connsiteY2" fmla="*/ 2176156 h 2398001"/>
                      <a:gd name="connsiteX3" fmla="*/ 1742088 w 3552658"/>
                      <a:gd name="connsiteY3" fmla="*/ 2221552 h 2398001"/>
                      <a:gd name="connsiteX4" fmla="*/ 1009274 w 3552658"/>
                      <a:gd name="connsiteY4" fmla="*/ 2241008 h 2398001"/>
                      <a:gd name="connsiteX5" fmla="*/ 341304 w 3552658"/>
                      <a:gd name="connsiteY5" fmla="*/ 2383680 h 2398001"/>
                      <a:gd name="connsiteX6" fmla="*/ 4080 w 3552658"/>
                      <a:gd name="connsiteY6" fmla="*/ 1845416 h 2398001"/>
                      <a:gd name="connsiteX7" fmla="*/ 743382 w 3552658"/>
                      <a:gd name="connsiteY7" fmla="*/ 671611 h 2398001"/>
                      <a:gd name="connsiteX8" fmla="*/ 1845850 w 3552658"/>
                      <a:gd name="connsiteY8" fmla="*/ 3646 h 2398001"/>
                      <a:gd name="connsiteX0" fmla="*/ 1846177 w 3552985"/>
                      <a:gd name="connsiteY0" fmla="*/ 3646 h 2400455"/>
                      <a:gd name="connsiteX1" fmla="*/ 3078347 w 3552985"/>
                      <a:gd name="connsiteY1" fmla="*/ 950471 h 2400455"/>
                      <a:gd name="connsiteX2" fmla="*/ 3473939 w 3552985"/>
                      <a:gd name="connsiteY2" fmla="*/ 2176156 h 2400455"/>
                      <a:gd name="connsiteX3" fmla="*/ 1742415 w 3552985"/>
                      <a:gd name="connsiteY3" fmla="*/ 2221552 h 2400455"/>
                      <a:gd name="connsiteX4" fmla="*/ 1119848 w 3552985"/>
                      <a:gd name="connsiteY4" fmla="*/ 2260463 h 2400455"/>
                      <a:gd name="connsiteX5" fmla="*/ 341631 w 3552985"/>
                      <a:gd name="connsiteY5" fmla="*/ 2383680 h 2400455"/>
                      <a:gd name="connsiteX6" fmla="*/ 4407 w 3552985"/>
                      <a:gd name="connsiteY6" fmla="*/ 1845416 h 2400455"/>
                      <a:gd name="connsiteX7" fmla="*/ 743709 w 3552985"/>
                      <a:gd name="connsiteY7" fmla="*/ 671611 h 2400455"/>
                      <a:gd name="connsiteX8" fmla="*/ 1846177 w 3552985"/>
                      <a:gd name="connsiteY8" fmla="*/ 3646 h 2400455"/>
                      <a:gd name="connsiteX0" fmla="*/ 1846177 w 3544200"/>
                      <a:gd name="connsiteY0" fmla="*/ 3646 h 2400455"/>
                      <a:gd name="connsiteX1" fmla="*/ 3078347 w 3544200"/>
                      <a:gd name="connsiteY1" fmla="*/ 950471 h 2400455"/>
                      <a:gd name="connsiteX2" fmla="*/ 3473939 w 3544200"/>
                      <a:gd name="connsiteY2" fmla="*/ 2176156 h 2400455"/>
                      <a:gd name="connsiteX3" fmla="*/ 1755386 w 3544200"/>
                      <a:gd name="connsiteY3" fmla="*/ 2228037 h 2400455"/>
                      <a:gd name="connsiteX4" fmla="*/ 1119848 w 3544200"/>
                      <a:gd name="connsiteY4" fmla="*/ 2260463 h 2400455"/>
                      <a:gd name="connsiteX5" fmla="*/ 341631 w 3544200"/>
                      <a:gd name="connsiteY5" fmla="*/ 2383680 h 2400455"/>
                      <a:gd name="connsiteX6" fmla="*/ 4407 w 3544200"/>
                      <a:gd name="connsiteY6" fmla="*/ 1845416 h 2400455"/>
                      <a:gd name="connsiteX7" fmla="*/ 743709 w 3544200"/>
                      <a:gd name="connsiteY7" fmla="*/ 671611 h 2400455"/>
                      <a:gd name="connsiteX8" fmla="*/ 1846177 w 3544200"/>
                      <a:gd name="connsiteY8" fmla="*/ 3646 h 2400455"/>
                      <a:gd name="connsiteX0" fmla="*/ 1846177 w 3573512"/>
                      <a:gd name="connsiteY0" fmla="*/ 3646 h 2400455"/>
                      <a:gd name="connsiteX1" fmla="*/ 3078347 w 3573512"/>
                      <a:gd name="connsiteY1" fmla="*/ 950471 h 2400455"/>
                      <a:gd name="connsiteX2" fmla="*/ 3473939 w 3573512"/>
                      <a:gd name="connsiteY2" fmla="*/ 2176156 h 2400455"/>
                      <a:gd name="connsiteX3" fmla="*/ 1755386 w 3573512"/>
                      <a:gd name="connsiteY3" fmla="*/ 2228037 h 2400455"/>
                      <a:gd name="connsiteX4" fmla="*/ 1119848 w 3573512"/>
                      <a:gd name="connsiteY4" fmla="*/ 2260463 h 2400455"/>
                      <a:gd name="connsiteX5" fmla="*/ 341631 w 3573512"/>
                      <a:gd name="connsiteY5" fmla="*/ 2383680 h 2400455"/>
                      <a:gd name="connsiteX6" fmla="*/ 4407 w 3573512"/>
                      <a:gd name="connsiteY6" fmla="*/ 1845416 h 2400455"/>
                      <a:gd name="connsiteX7" fmla="*/ 743709 w 3573512"/>
                      <a:gd name="connsiteY7" fmla="*/ 671611 h 2400455"/>
                      <a:gd name="connsiteX8" fmla="*/ 1846177 w 3573512"/>
                      <a:gd name="connsiteY8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527663"/>
                      <a:gd name="connsiteY0" fmla="*/ 3646 h 2402767"/>
                      <a:gd name="connsiteX1" fmla="*/ 3079607 w 3527663"/>
                      <a:gd name="connsiteY1" fmla="*/ 950471 h 2402767"/>
                      <a:gd name="connsiteX2" fmla="*/ 3475199 w 3527663"/>
                      <a:gd name="connsiteY2" fmla="*/ 2176156 h 2402767"/>
                      <a:gd name="connsiteX3" fmla="*/ 2619165 w 3527663"/>
                      <a:gd name="connsiteY3" fmla="*/ 2292890 h 2402767"/>
                      <a:gd name="connsiteX4" fmla="*/ 1756646 w 3527663"/>
                      <a:gd name="connsiteY4" fmla="*/ 2228037 h 2402767"/>
                      <a:gd name="connsiteX5" fmla="*/ 1121108 w 3527663"/>
                      <a:gd name="connsiteY5" fmla="*/ 2260463 h 2402767"/>
                      <a:gd name="connsiteX6" fmla="*/ 342891 w 3527663"/>
                      <a:gd name="connsiteY6" fmla="*/ 2383680 h 2402767"/>
                      <a:gd name="connsiteX7" fmla="*/ 5667 w 3527663"/>
                      <a:gd name="connsiteY7" fmla="*/ 1845416 h 2402767"/>
                      <a:gd name="connsiteX8" fmla="*/ 744969 w 3527663"/>
                      <a:gd name="connsiteY8" fmla="*/ 671611 h 2402767"/>
                      <a:gd name="connsiteX9" fmla="*/ 1847437 w 3527663"/>
                      <a:gd name="connsiteY9" fmla="*/ 3646 h 2402767"/>
                      <a:gd name="connsiteX0" fmla="*/ 1847437 w 3527663"/>
                      <a:gd name="connsiteY0" fmla="*/ 3198 h 2402319"/>
                      <a:gd name="connsiteX1" fmla="*/ 3079607 w 3527663"/>
                      <a:gd name="connsiteY1" fmla="*/ 930568 h 2402319"/>
                      <a:gd name="connsiteX2" fmla="*/ 3475199 w 3527663"/>
                      <a:gd name="connsiteY2" fmla="*/ 2175708 h 2402319"/>
                      <a:gd name="connsiteX3" fmla="*/ 2619165 w 3527663"/>
                      <a:gd name="connsiteY3" fmla="*/ 2292442 h 2402319"/>
                      <a:gd name="connsiteX4" fmla="*/ 1756646 w 3527663"/>
                      <a:gd name="connsiteY4" fmla="*/ 2227589 h 2402319"/>
                      <a:gd name="connsiteX5" fmla="*/ 1121108 w 3527663"/>
                      <a:gd name="connsiteY5" fmla="*/ 2260015 h 2402319"/>
                      <a:gd name="connsiteX6" fmla="*/ 342891 w 3527663"/>
                      <a:gd name="connsiteY6" fmla="*/ 2383232 h 2402319"/>
                      <a:gd name="connsiteX7" fmla="*/ 5667 w 3527663"/>
                      <a:gd name="connsiteY7" fmla="*/ 1844968 h 2402319"/>
                      <a:gd name="connsiteX8" fmla="*/ 744969 w 3527663"/>
                      <a:gd name="connsiteY8" fmla="*/ 671163 h 2402319"/>
                      <a:gd name="connsiteX9" fmla="*/ 1847437 w 3527663"/>
                      <a:gd name="connsiteY9" fmla="*/ 3198 h 2402319"/>
                      <a:gd name="connsiteX0" fmla="*/ 1847437 w 3539181"/>
                      <a:gd name="connsiteY0" fmla="*/ 3198 h 2402319"/>
                      <a:gd name="connsiteX1" fmla="*/ 3079607 w 3539181"/>
                      <a:gd name="connsiteY1" fmla="*/ 930568 h 2402319"/>
                      <a:gd name="connsiteX2" fmla="*/ 3475199 w 3539181"/>
                      <a:gd name="connsiteY2" fmla="*/ 2175708 h 2402319"/>
                      <a:gd name="connsiteX3" fmla="*/ 2619165 w 3539181"/>
                      <a:gd name="connsiteY3" fmla="*/ 2292442 h 2402319"/>
                      <a:gd name="connsiteX4" fmla="*/ 1756646 w 3539181"/>
                      <a:gd name="connsiteY4" fmla="*/ 2227589 h 2402319"/>
                      <a:gd name="connsiteX5" fmla="*/ 1121108 w 3539181"/>
                      <a:gd name="connsiteY5" fmla="*/ 2260015 h 2402319"/>
                      <a:gd name="connsiteX6" fmla="*/ 342891 w 3539181"/>
                      <a:gd name="connsiteY6" fmla="*/ 2383232 h 2402319"/>
                      <a:gd name="connsiteX7" fmla="*/ 5667 w 3539181"/>
                      <a:gd name="connsiteY7" fmla="*/ 1844968 h 2402319"/>
                      <a:gd name="connsiteX8" fmla="*/ 744969 w 3539181"/>
                      <a:gd name="connsiteY8" fmla="*/ 671163 h 2402319"/>
                      <a:gd name="connsiteX9" fmla="*/ 1847437 w 3539181"/>
                      <a:gd name="connsiteY9" fmla="*/ 3198 h 2402319"/>
                      <a:gd name="connsiteX0" fmla="*/ 1847437 w 3519047"/>
                      <a:gd name="connsiteY0" fmla="*/ 2373 h 2401494"/>
                      <a:gd name="connsiteX1" fmla="*/ 3053667 w 3519047"/>
                      <a:gd name="connsiteY1" fmla="*/ 890832 h 2401494"/>
                      <a:gd name="connsiteX2" fmla="*/ 3475199 w 3519047"/>
                      <a:gd name="connsiteY2" fmla="*/ 2174883 h 2401494"/>
                      <a:gd name="connsiteX3" fmla="*/ 2619165 w 3519047"/>
                      <a:gd name="connsiteY3" fmla="*/ 2291617 h 2401494"/>
                      <a:gd name="connsiteX4" fmla="*/ 1756646 w 3519047"/>
                      <a:gd name="connsiteY4" fmla="*/ 2226764 h 2401494"/>
                      <a:gd name="connsiteX5" fmla="*/ 1121108 w 3519047"/>
                      <a:gd name="connsiteY5" fmla="*/ 2259190 h 2401494"/>
                      <a:gd name="connsiteX6" fmla="*/ 342891 w 3519047"/>
                      <a:gd name="connsiteY6" fmla="*/ 2382407 h 2401494"/>
                      <a:gd name="connsiteX7" fmla="*/ 5667 w 3519047"/>
                      <a:gd name="connsiteY7" fmla="*/ 1844143 h 2401494"/>
                      <a:gd name="connsiteX8" fmla="*/ 744969 w 3519047"/>
                      <a:gd name="connsiteY8" fmla="*/ 670338 h 2401494"/>
                      <a:gd name="connsiteX9" fmla="*/ 1847437 w 3519047"/>
                      <a:gd name="connsiteY9" fmla="*/ 2373 h 2401494"/>
                      <a:gd name="connsiteX0" fmla="*/ 1847437 w 3539250"/>
                      <a:gd name="connsiteY0" fmla="*/ 2373 h 2401494"/>
                      <a:gd name="connsiteX1" fmla="*/ 3053667 w 3539250"/>
                      <a:gd name="connsiteY1" fmla="*/ 890832 h 2401494"/>
                      <a:gd name="connsiteX2" fmla="*/ 3475199 w 3539250"/>
                      <a:gd name="connsiteY2" fmla="*/ 2174883 h 2401494"/>
                      <a:gd name="connsiteX3" fmla="*/ 2619165 w 3539250"/>
                      <a:gd name="connsiteY3" fmla="*/ 2291617 h 2401494"/>
                      <a:gd name="connsiteX4" fmla="*/ 1756646 w 3539250"/>
                      <a:gd name="connsiteY4" fmla="*/ 2226764 h 2401494"/>
                      <a:gd name="connsiteX5" fmla="*/ 1121108 w 3539250"/>
                      <a:gd name="connsiteY5" fmla="*/ 2259190 h 2401494"/>
                      <a:gd name="connsiteX6" fmla="*/ 342891 w 3539250"/>
                      <a:gd name="connsiteY6" fmla="*/ 2382407 h 2401494"/>
                      <a:gd name="connsiteX7" fmla="*/ 5667 w 3539250"/>
                      <a:gd name="connsiteY7" fmla="*/ 1844143 h 2401494"/>
                      <a:gd name="connsiteX8" fmla="*/ 744969 w 3539250"/>
                      <a:gd name="connsiteY8" fmla="*/ 670338 h 2401494"/>
                      <a:gd name="connsiteX9" fmla="*/ 1847437 w 3539250"/>
                      <a:gd name="connsiteY9" fmla="*/ 2373 h 2401494"/>
                      <a:gd name="connsiteX0" fmla="*/ 1847437 w 3556325"/>
                      <a:gd name="connsiteY0" fmla="*/ 2373 h 2401494"/>
                      <a:gd name="connsiteX1" fmla="*/ 3053667 w 3556325"/>
                      <a:gd name="connsiteY1" fmla="*/ 890832 h 2401494"/>
                      <a:gd name="connsiteX2" fmla="*/ 3475199 w 3556325"/>
                      <a:gd name="connsiteY2" fmla="*/ 2174883 h 2401494"/>
                      <a:gd name="connsiteX3" fmla="*/ 2619165 w 3556325"/>
                      <a:gd name="connsiteY3" fmla="*/ 2291617 h 2401494"/>
                      <a:gd name="connsiteX4" fmla="*/ 1756646 w 3556325"/>
                      <a:gd name="connsiteY4" fmla="*/ 2226764 h 2401494"/>
                      <a:gd name="connsiteX5" fmla="*/ 1121108 w 3556325"/>
                      <a:gd name="connsiteY5" fmla="*/ 2259190 h 2401494"/>
                      <a:gd name="connsiteX6" fmla="*/ 342891 w 3556325"/>
                      <a:gd name="connsiteY6" fmla="*/ 2382407 h 2401494"/>
                      <a:gd name="connsiteX7" fmla="*/ 5667 w 3556325"/>
                      <a:gd name="connsiteY7" fmla="*/ 1844143 h 2401494"/>
                      <a:gd name="connsiteX8" fmla="*/ 744969 w 3556325"/>
                      <a:gd name="connsiteY8" fmla="*/ 670338 h 2401494"/>
                      <a:gd name="connsiteX9" fmla="*/ 1847437 w 3556325"/>
                      <a:gd name="connsiteY9" fmla="*/ 2373 h 2401494"/>
                      <a:gd name="connsiteX0" fmla="*/ 1847437 w 3539723"/>
                      <a:gd name="connsiteY0" fmla="*/ 2373 h 2401494"/>
                      <a:gd name="connsiteX1" fmla="*/ 3053667 w 3539723"/>
                      <a:gd name="connsiteY1" fmla="*/ 890832 h 2401494"/>
                      <a:gd name="connsiteX2" fmla="*/ 3475199 w 3539723"/>
                      <a:gd name="connsiteY2" fmla="*/ 2174883 h 2401494"/>
                      <a:gd name="connsiteX3" fmla="*/ 2612680 w 3539723"/>
                      <a:gd name="connsiteY3" fmla="*/ 2272162 h 2401494"/>
                      <a:gd name="connsiteX4" fmla="*/ 1756646 w 3539723"/>
                      <a:gd name="connsiteY4" fmla="*/ 2226764 h 2401494"/>
                      <a:gd name="connsiteX5" fmla="*/ 1121108 w 3539723"/>
                      <a:gd name="connsiteY5" fmla="*/ 2259190 h 2401494"/>
                      <a:gd name="connsiteX6" fmla="*/ 342891 w 3539723"/>
                      <a:gd name="connsiteY6" fmla="*/ 2382407 h 2401494"/>
                      <a:gd name="connsiteX7" fmla="*/ 5667 w 3539723"/>
                      <a:gd name="connsiteY7" fmla="*/ 1844143 h 2401494"/>
                      <a:gd name="connsiteX8" fmla="*/ 744969 w 3539723"/>
                      <a:gd name="connsiteY8" fmla="*/ 670338 h 2401494"/>
                      <a:gd name="connsiteX9" fmla="*/ 1847437 w 3539723"/>
                      <a:gd name="connsiteY9" fmla="*/ 2373 h 2401494"/>
                      <a:gd name="connsiteX0" fmla="*/ 1847437 w 3553951"/>
                      <a:gd name="connsiteY0" fmla="*/ 2373 h 2401494"/>
                      <a:gd name="connsiteX1" fmla="*/ 3053667 w 3553951"/>
                      <a:gd name="connsiteY1" fmla="*/ 890832 h 2401494"/>
                      <a:gd name="connsiteX2" fmla="*/ 3475199 w 3553951"/>
                      <a:gd name="connsiteY2" fmla="*/ 2174883 h 2401494"/>
                      <a:gd name="connsiteX3" fmla="*/ 2612680 w 3553951"/>
                      <a:gd name="connsiteY3" fmla="*/ 2272162 h 2401494"/>
                      <a:gd name="connsiteX4" fmla="*/ 1756646 w 3553951"/>
                      <a:gd name="connsiteY4" fmla="*/ 2226764 h 2401494"/>
                      <a:gd name="connsiteX5" fmla="*/ 1121108 w 3553951"/>
                      <a:gd name="connsiteY5" fmla="*/ 2259190 h 2401494"/>
                      <a:gd name="connsiteX6" fmla="*/ 342891 w 3553951"/>
                      <a:gd name="connsiteY6" fmla="*/ 2382407 h 2401494"/>
                      <a:gd name="connsiteX7" fmla="*/ 5667 w 3553951"/>
                      <a:gd name="connsiteY7" fmla="*/ 1844143 h 2401494"/>
                      <a:gd name="connsiteX8" fmla="*/ 744969 w 3553951"/>
                      <a:gd name="connsiteY8" fmla="*/ 670338 h 2401494"/>
                      <a:gd name="connsiteX9" fmla="*/ 1847437 w 3553951"/>
                      <a:gd name="connsiteY9" fmla="*/ 2373 h 2401494"/>
                      <a:gd name="connsiteX0" fmla="*/ 1847437 w 3493545"/>
                      <a:gd name="connsiteY0" fmla="*/ 2373 h 2401494"/>
                      <a:gd name="connsiteX1" fmla="*/ 3053667 w 3493545"/>
                      <a:gd name="connsiteY1" fmla="*/ 890832 h 2401494"/>
                      <a:gd name="connsiteX2" fmla="*/ 3468714 w 3493545"/>
                      <a:gd name="connsiteY2" fmla="*/ 2200824 h 2401494"/>
                      <a:gd name="connsiteX3" fmla="*/ 2612680 w 3493545"/>
                      <a:gd name="connsiteY3" fmla="*/ 2272162 h 2401494"/>
                      <a:gd name="connsiteX4" fmla="*/ 1756646 w 3493545"/>
                      <a:gd name="connsiteY4" fmla="*/ 2226764 h 2401494"/>
                      <a:gd name="connsiteX5" fmla="*/ 1121108 w 3493545"/>
                      <a:gd name="connsiteY5" fmla="*/ 2259190 h 2401494"/>
                      <a:gd name="connsiteX6" fmla="*/ 342891 w 3493545"/>
                      <a:gd name="connsiteY6" fmla="*/ 2382407 h 2401494"/>
                      <a:gd name="connsiteX7" fmla="*/ 5667 w 3493545"/>
                      <a:gd name="connsiteY7" fmla="*/ 1844143 h 2401494"/>
                      <a:gd name="connsiteX8" fmla="*/ 744969 w 3493545"/>
                      <a:gd name="connsiteY8" fmla="*/ 670338 h 2401494"/>
                      <a:gd name="connsiteX9" fmla="*/ 1847437 w 3493545"/>
                      <a:gd name="connsiteY9" fmla="*/ 2373 h 2401494"/>
                      <a:gd name="connsiteX0" fmla="*/ 1847437 w 3512177"/>
                      <a:gd name="connsiteY0" fmla="*/ 2373 h 2401494"/>
                      <a:gd name="connsiteX1" fmla="*/ 3053667 w 3512177"/>
                      <a:gd name="connsiteY1" fmla="*/ 890832 h 2401494"/>
                      <a:gd name="connsiteX2" fmla="*/ 3468714 w 3512177"/>
                      <a:gd name="connsiteY2" fmla="*/ 2200824 h 2401494"/>
                      <a:gd name="connsiteX3" fmla="*/ 2612680 w 3512177"/>
                      <a:gd name="connsiteY3" fmla="*/ 2272162 h 2401494"/>
                      <a:gd name="connsiteX4" fmla="*/ 1756646 w 3512177"/>
                      <a:gd name="connsiteY4" fmla="*/ 2226764 h 2401494"/>
                      <a:gd name="connsiteX5" fmla="*/ 1121108 w 3512177"/>
                      <a:gd name="connsiteY5" fmla="*/ 2259190 h 2401494"/>
                      <a:gd name="connsiteX6" fmla="*/ 342891 w 3512177"/>
                      <a:gd name="connsiteY6" fmla="*/ 2382407 h 2401494"/>
                      <a:gd name="connsiteX7" fmla="*/ 5667 w 3512177"/>
                      <a:gd name="connsiteY7" fmla="*/ 1844143 h 2401494"/>
                      <a:gd name="connsiteX8" fmla="*/ 744969 w 3512177"/>
                      <a:gd name="connsiteY8" fmla="*/ 670338 h 2401494"/>
                      <a:gd name="connsiteX9" fmla="*/ 1847437 w 3512177"/>
                      <a:gd name="connsiteY9" fmla="*/ 2373 h 2401494"/>
                      <a:gd name="connsiteX0" fmla="*/ 1847437 w 3545142"/>
                      <a:gd name="connsiteY0" fmla="*/ 2373 h 2401494"/>
                      <a:gd name="connsiteX1" fmla="*/ 3053667 w 3545142"/>
                      <a:gd name="connsiteY1" fmla="*/ 890832 h 2401494"/>
                      <a:gd name="connsiteX2" fmla="*/ 3468714 w 3545142"/>
                      <a:gd name="connsiteY2" fmla="*/ 2200824 h 2401494"/>
                      <a:gd name="connsiteX3" fmla="*/ 2612680 w 3545142"/>
                      <a:gd name="connsiteY3" fmla="*/ 2272162 h 2401494"/>
                      <a:gd name="connsiteX4" fmla="*/ 1756646 w 3545142"/>
                      <a:gd name="connsiteY4" fmla="*/ 2226764 h 2401494"/>
                      <a:gd name="connsiteX5" fmla="*/ 1121108 w 3545142"/>
                      <a:gd name="connsiteY5" fmla="*/ 2259190 h 2401494"/>
                      <a:gd name="connsiteX6" fmla="*/ 342891 w 3545142"/>
                      <a:gd name="connsiteY6" fmla="*/ 2382407 h 2401494"/>
                      <a:gd name="connsiteX7" fmla="*/ 5667 w 3545142"/>
                      <a:gd name="connsiteY7" fmla="*/ 1844143 h 2401494"/>
                      <a:gd name="connsiteX8" fmla="*/ 744969 w 3545142"/>
                      <a:gd name="connsiteY8" fmla="*/ 670338 h 2401494"/>
                      <a:gd name="connsiteX9" fmla="*/ 1847437 w 3545142"/>
                      <a:gd name="connsiteY9" fmla="*/ 2373 h 2401494"/>
                      <a:gd name="connsiteX0" fmla="*/ 1847437 w 3545142"/>
                      <a:gd name="connsiteY0" fmla="*/ 2373 h 2401000"/>
                      <a:gd name="connsiteX1" fmla="*/ 3053667 w 3545142"/>
                      <a:gd name="connsiteY1" fmla="*/ 890832 h 2401000"/>
                      <a:gd name="connsiteX2" fmla="*/ 3468714 w 3545142"/>
                      <a:gd name="connsiteY2" fmla="*/ 2200824 h 2401000"/>
                      <a:gd name="connsiteX3" fmla="*/ 2612680 w 3545142"/>
                      <a:gd name="connsiteY3" fmla="*/ 2272162 h 2401000"/>
                      <a:gd name="connsiteX4" fmla="*/ 1756646 w 3545142"/>
                      <a:gd name="connsiteY4" fmla="*/ 2226764 h 2401000"/>
                      <a:gd name="connsiteX5" fmla="*/ 1121108 w 3545142"/>
                      <a:gd name="connsiteY5" fmla="*/ 2259190 h 2401000"/>
                      <a:gd name="connsiteX6" fmla="*/ 342891 w 3545142"/>
                      <a:gd name="connsiteY6" fmla="*/ 2382407 h 2401000"/>
                      <a:gd name="connsiteX7" fmla="*/ 5667 w 3545142"/>
                      <a:gd name="connsiteY7" fmla="*/ 1844143 h 2401000"/>
                      <a:gd name="connsiteX8" fmla="*/ 744969 w 3545142"/>
                      <a:gd name="connsiteY8" fmla="*/ 670338 h 2401000"/>
                      <a:gd name="connsiteX9" fmla="*/ 1847437 w 3545142"/>
                      <a:gd name="connsiteY9" fmla="*/ 2373 h 2401000"/>
                      <a:gd name="connsiteX0" fmla="*/ 1848982 w 3546687"/>
                      <a:gd name="connsiteY0" fmla="*/ 2373 h 2401000"/>
                      <a:gd name="connsiteX1" fmla="*/ 3055212 w 3546687"/>
                      <a:gd name="connsiteY1" fmla="*/ 890832 h 2401000"/>
                      <a:gd name="connsiteX2" fmla="*/ 3470259 w 3546687"/>
                      <a:gd name="connsiteY2" fmla="*/ 2200824 h 2401000"/>
                      <a:gd name="connsiteX3" fmla="*/ 2614225 w 3546687"/>
                      <a:gd name="connsiteY3" fmla="*/ 2272162 h 2401000"/>
                      <a:gd name="connsiteX4" fmla="*/ 1758191 w 3546687"/>
                      <a:gd name="connsiteY4" fmla="*/ 2226764 h 2401000"/>
                      <a:gd name="connsiteX5" fmla="*/ 1122653 w 3546687"/>
                      <a:gd name="connsiteY5" fmla="*/ 2259190 h 2401000"/>
                      <a:gd name="connsiteX6" fmla="*/ 305525 w 3546687"/>
                      <a:gd name="connsiteY6" fmla="*/ 2382407 h 2401000"/>
                      <a:gd name="connsiteX7" fmla="*/ 7212 w 3546687"/>
                      <a:gd name="connsiteY7" fmla="*/ 1844143 h 2401000"/>
                      <a:gd name="connsiteX8" fmla="*/ 746514 w 3546687"/>
                      <a:gd name="connsiteY8" fmla="*/ 670338 h 2401000"/>
                      <a:gd name="connsiteX9" fmla="*/ 1848982 w 3546687"/>
                      <a:gd name="connsiteY9" fmla="*/ 2373 h 2401000"/>
                      <a:gd name="connsiteX0" fmla="*/ 1848158 w 3545863"/>
                      <a:gd name="connsiteY0" fmla="*/ 2373 h 2392321"/>
                      <a:gd name="connsiteX1" fmla="*/ 3054388 w 3545863"/>
                      <a:gd name="connsiteY1" fmla="*/ 890832 h 2392321"/>
                      <a:gd name="connsiteX2" fmla="*/ 3469435 w 3545863"/>
                      <a:gd name="connsiteY2" fmla="*/ 2200824 h 2392321"/>
                      <a:gd name="connsiteX3" fmla="*/ 2613401 w 3545863"/>
                      <a:gd name="connsiteY3" fmla="*/ 2272162 h 2392321"/>
                      <a:gd name="connsiteX4" fmla="*/ 1757367 w 3545863"/>
                      <a:gd name="connsiteY4" fmla="*/ 2226764 h 2392321"/>
                      <a:gd name="connsiteX5" fmla="*/ 1121829 w 3545863"/>
                      <a:gd name="connsiteY5" fmla="*/ 2259190 h 2392321"/>
                      <a:gd name="connsiteX6" fmla="*/ 304701 w 3545863"/>
                      <a:gd name="connsiteY6" fmla="*/ 2382407 h 2392321"/>
                      <a:gd name="connsiteX7" fmla="*/ 6388 w 3545863"/>
                      <a:gd name="connsiteY7" fmla="*/ 1844143 h 2392321"/>
                      <a:gd name="connsiteX8" fmla="*/ 745690 w 3545863"/>
                      <a:gd name="connsiteY8" fmla="*/ 670338 h 2392321"/>
                      <a:gd name="connsiteX9" fmla="*/ 1848158 w 3545863"/>
                      <a:gd name="connsiteY9" fmla="*/ 2373 h 2392321"/>
                      <a:gd name="connsiteX0" fmla="*/ 1848687 w 3546392"/>
                      <a:gd name="connsiteY0" fmla="*/ 2373 h 2388544"/>
                      <a:gd name="connsiteX1" fmla="*/ 3054917 w 3546392"/>
                      <a:gd name="connsiteY1" fmla="*/ 890832 h 2388544"/>
                      <a:gd name="connsiteX2" fmla="*/ 3469964 w 3546392"/>
                      <a:gd name="connsiteY2" fmla="*/ 2200824 h 2388544"/>
                      <a:gd name="connsiteX3" fmla="*/ 2613930 w 3546392"/>
                      <a:gd name="connsiteY3" fmla="*/ 2272162 h 2388544"/>
                      <a:gd name="connsiteX4" fmla="*/ 1757896 w 3546392"/>
                      <a:gd name="connsiteY4" fmla="*/ 2226764 h 2388544"/>
                      <a:gd name="connsiteX5" fmla="*/ 1122358 w 3546392"/>
                      <a:gd name="connsiteY5" fmla="*/ 2259190 h 2388544"/>
                      <a:gd name="connsiteX6" fmla="*/ 305230 w 3546392"/>
                      <a:gd name="connsiteY6" fmla="*/ 2382407 h 2388544"/>
                      <a:gd name="connsiteX7" fmla="*/ 6917 w 3546392"/>
                      <a:gd name="connsiteY7" fmla="*/ 1844143 h 2388544"/>
                      <a:gd name="connsiteX8" fmla="*/ 746219 w 3546392"/>
                      <a:gd name="connsiteY8" fmla="*/ 670338 h 2388544"/>
                      <a:gd name="connsiteX9" fmla="*/ 1848687 w 3546392"/>
                      <a:gd name="connsiteY9" fmla="*/ 2373 h 2388544"/>
                      <a:gd name="connsiteX0" fmla="*/ 1848687 w 3503839"/>
                      <a:gd name="connsiteY0" fmla="*/ 2772 h 2388943"/>
                      <a:gd name="connsiteX1" fmla="*/ 3035462 w 3503839"/>
                      <a:gd name="connsiteY1" fmla="*/ 910686 h 2388943"/>
                      <a:gd name="connsiteX2" fmla="*/ 3469964 w 3503839"/>
                      <a:gd name="connsiteY2" fmla="*/ 2201223 h 2388943"/>
                      <a:gd name="connsiteX3" fmla="*/ 2613930 w 3503839"/>
                      <a:gd name="connsiteY3" fmla="*/ 2272561 h 2388943"/>
                      <a:gd name="connsiteX4" fmla="*/ 1757896 w 3503839"/>
                      <a:gd name="connsiteY4" fmla="*/ 2227163 h 2388943"/>
                      <a:gd name="connsiteX5" fmla="*/ 1122358 w 3503839"/>
                      <a:gd name="connsiteY5" fmla="*/ 2259589 h 2388943"/>
                      <a:gd name="connsiteX6" fmla="*/ 305230 w 3503839"/>
                      <a:gd name="connsiteY6" fmla="*/ 2382806 h 2388943"/>
                      <a:gd name="connsiteX7" fmla="*/ 6917 w 3503839"/>
                      <a:gd name="connsiteY7" fmla="*/ 1844542 h 2388943"/>
                      <a:gd name="connsiteX8" fmla="*/ 746219 w 3503839"/>
                      <a:gd name="connsiteY8" fmla="*/ 670737 h 2388943"/>
                      <a:gd name="connsiteX9" fmla="*/ 1848687 w 3503839"/>
                      <a:gd name="connsiteY9" fmla="*/ 2772 h 2388943"/>
                      <a:gd name="connsiteX0" fmla="*/ 1848687 w 3527038"/>
                      <a:gd name="connsiteY0" fmla="*/ 2772 h 2388943"/>
                      <a:gd name="connsiteX1" fmla="*/ 3035462 w 3527038"/>
                      <a:gd name="connsiteY1" fmla="*/ 910686 h 2388943"/>
                      <a:gd name="connsiteX2" fmla="*/ 3469964 w 3527038"/>
                      <a:gd name="connsiteY2" fmla="*/ 2201223 h 2388943"/>
                      <a:gd name="connsiteX3" fmla="*/ 2613930 w 3527038"/>
                      <a:gd name="connsiteY3" fmla="*/ 2272561 h 2388943"/>
                      <a:gd name="connsiteX4" fmla="*/ 1757896 w 3527038"/>
                      <a:gd name="connsiteY4" fmla="*/ 2227163 h 2388943"/>
                      <a:gd name="connsiteX5" fmla="*/ 1122358 w 3527038"/>
                      <a:gd name="connsiteY5" fmla="*/ 2259589 h 2388943"/>
                      <a:gd name="connsiteX6" fmla="*/ 305230 w 3527038"/>
                      <a:gd name="connsiteY6" fmla="*/ 2382806 h 2388943"/>
                      <a:gd name="connsiteX7" fmla="*/ 6917 w 3527038"/>
                      <a:gd name="connsiteY7" fmla="*/ 1844542 h 2388943"/>
                      <a:gd name="connsiteX8" fmla="*/ 746219 w 3527038"/>
                      <a:gd name="connsiteY8" fmla="*/ 670737 h 2388943"/>
                      <a:gd name="connsiteX9" fmla="*/ 1848687 w 3527038"/>
                      <a:gd name="connsiteY9" fmla="*/ 2772 h 2388943"/>
                      <a:gd name="connsiteX0" fmla="*/ 1848687 w 3525416"/>
                      <a:gd name="connsiteY0" fmla="*/ 2772 h 2388943"/>
                      <a:gd name="connsiteX1" fmla="*/ 3035462 w 3525416"/>
                      <a:gd name="connsiteY1" fmla="*/ 910686 h 2388943"/>
                      <a:gd name="connsiteX2" fmla="*/ 3469964 w 3525416"/>
                      <a:gd name="connsiteY2" fmla="*/ 2201223 h 2388943"/>
                      <a:gd name="connsiteX3" fmla="*/ 2613930 w 3525416"/>
                      <a:gd name="connsiteY3" fmla="*/ 2272561 h 2388943"/>
                      <a:gd name="connsiteX4" fmla="*/ 1757896 w 3525416"/>
                      <a:gd name="connsiteY4" fmla="*/ 2227163 h 2388943"/>
                      <a:gd name="connsiteX5" fmla="*/ 1122358 w 3525416"/>
                      <a:gd name="connsiteY5" fmla="*/ 2259589 h 2388943"/>
                      <a:gd name="connsiteX6" fmla="*/ 305230 w 3525416"/>
                      <a:gd name="connsiteY6" fmla="*/ 2382806 h 2388943"/>
                      <a:gd name="connsiteX7" fmla="*/ 6917 w 3525416"/>
                      <a:gd name="connsiteY7" fmla="*/ 1844542 h 2388943"/>
                      <a:gd name="connsiteX8" fmla="*/ 746219 w 3525416"/>
                      <a:gd name="connsiteY8" fmla="*/ 670737 h 2388943"/>
                      <a:gd name="connsiteX9" fmla="*/ 1848687 w 3525416"/>
                      <a:gd name="connsiteY9" fmla="*/ 2772 h 2388943"/>
                      <a:gd name="connsiteX0" fmla="*/ 1848687 w 3522547"/>
                      <a:gd name="connsiteY0" fmla="*/ 2772 h 2388943"/>
                      <a:gd name="connsiteX1" fmla="*/ 3035462 w 3522547"/>
                      <a:gd name="connsiteY1" fmla="*/ 910686 h 2388943"/>
                      <a:gd name="connsiteX2" fmla="*/ 3469964 w 3522547"/>
                      <a:gd name="connsiteY2" fmla="*/ 2201223 h 2388943"/>
                      <a:gd name="connsiteX3" fmla="*/ 2613930 w 3522547"/>
                      <a:gd name="connsiteY3" fmla="*/ 2272561 h 2388943"/>
                      <a:gd name="connsiteX4" fmla="*/ 1757896 w 3522547"/>
                      <a:gd name="connsiteY4" fmla="*/ 2227163 h 2388943"/>
                      <a:gd name="connsiteX5" fmla="*/ 1122358 w 3522547"/>
                      <a:gd name="connsiteY5" fmla="*/ 2259589 h 2388943"/>
                      <a:gd name="connsiteX6" fmla="*/ 305230 w 3522547"/>
                      <a:gd name="connsiteY6" fmla="*/ 2382806 h 2388943"/>
                      <a:gd name="connsiteX7" fmla="*/ 6917 w 3522547"/>
                      <a:gd name="connsiteY7" fmla="*/ 1844542 h 2388943"/>
                      <a:gd name="connsiteX8" fmla="*/ 746219 w 3522547"/>
                      <a:gd name="connsiteY8" fmla="*/ 670737 h 2388943"/>
                      <a:gd name="connsiteX9" fmla="*/ 1848687 w 3522547"/>
                      <a:gd name="connsiteY9" fmla="*/ 2772 h 2388943"/>
                      <a:gd name="connsiteX0" fmla="*/ 1848687 w 3524938"/>
                      <a:gd name="connsiteY0" fmla="*/ 2772 h 2388943"/>
                      <a:gd name="connsiteX1" fmla="*/ 3035462 w 3524938"/>
                      <a:gd name="connsiteY1" fmla="*/ 910686 h 2388943"/>
                      <a:gd name="connsiteX2" fmla="*/ 3469964 w 3524938"/>
                      <a:gd name="connsiteY2" fmla="*/ 2201223 h 2388943"/>
                      <a:gd name="connsiteX3" fmla="*/ 2620415 w 3524938"/>
                      <a:gd name="connsiteY3" fmla="*/ 2272561 h 2388943"/>
                      <a:gd name="connsiteX4" fmla="*/ 1757896 w 3524938"/>
                      <a:gd name="connsiteY4" fmla="*/ 2227163 h 2388943"/>
                      <a:gd name="connsiteX5" fmla="*/ 1122358 w 3524938"/>
                      <a:gd name="connsiteY5" fmla="*/ 2259589 h 2388943"/>
                      <a:gd name="connsiteX6" fmla="*/ 305230 w 3524938"/>
                      <a:gd name="connsiteY6" fmla="*/ 2382806 h 2388943"/>
                      <a:gd name="connsiteX7" fmla="*/ 6917 w 3524938"/>
                      <a:gd name="connsiteY7" fmla="*/ 1844542 h 2388943"/>
                      <a:gd name="connsiteX8" fmla="*/ 746219 w 3524938"/>
                      <a:gd name="connsiteY8" fmla="*/ 670737 h 2388943"/>
                      <a:gd name="connsiteX9" fmla="*/ 1848687 w 3524938"/>
                      <a:gd name="connsiteY9" fmla="*/ 2772 h 2388943"/>
                      <a:gd name="connsiteX0" fmla="*/ 1848687 w 3523025"/>
                      <a:gd name="connsiteY0" fmla="*/ 2772 h 2388943"/>
                      <a:gd name="connsiteX1" fmla="*/ 3035462 w 3523025"/>
                      <a:gd name="connsiteY1" fmla="*/ 910686 h 2388943"/>
                      <a:gd name="connsiteX2" fmla="*/ 3469964 w 3523025"/>
                      <a:gd name="connsiteY2" fmla="*/ 2201223 h 2388943"/>
                      <a:gd name="connsiteX3" fmla="*/ 2646355 w 3523025"/>
                      <a:gd name="connsiteY3" fmla="*/ 2266076 h 2388943"/>
                      <a:gd name="connsiteX4" fmla="*/ 1757896 w 3523025"/>
                      <a:gd name="connsiteY4" fmla="*/ 2227163 h 2388943"/>
                      <a:gd name="connsiteX5" fmla="*/ 1122358 w 3523025"/>
                      <a:gd name="connsiteY5" fmla="*/ 2259589 h 2388943"/>
                      <a:gd name="connsiteX6" fmla="*/ 305230 w 3523025"/>
                      <a:gd name="connsiteY6" fmla="*/ 2382806 h 2388943"/>
                      <a:gd name="connsiteX7" fmla="*/ 6917 w 3523025"/>
                      <a:gd name="connsiteY7" fmla="*/ 1844542 h 2388943"/>
                      <a:gd name="connsiteX8" fmla="*/ 746219 w 3523025"/>
                      <a:gd name="connsiteY8" fmla="*/ 670737 h 2388943"/>
                      <a:gd name="connsiteX9" fmla="*/ 1848687 w 3523025"/>
                      <a:gd name="connsiteY9" fmla="*/ 2772 h 2388943"/>
                      <a:gd name="connsiteX0" fmla="*/ 1848687 w 3544183"/>
                      <a:gd name="connsiteY0" fmla="*/ 2772 h 2388943"/>
                      <a:gd name="connsiteX1" fmla="*/ 3035462 w 3544183"/>
                      <a:gd name="connsiteY1" fmla="*/ 910686 h 2388943"/>
                      <a:gd name="connsiteX2" fmla="*/ 3534815 w 3544183"/>
                      <a:gd name="connsiteY2" fmla="*/ 2071521 h 2388943"/>
                      <a:gd name="connsiteX3" fmla="*/ 2646355 w 3544183"/>
                      <a:gd name="connsiteY3" fmla="*/ 2266076 h 2388943"/>
                      <a:gd name="connsiteX4" fmla="*/ 1757896 w 3544183"/>
                      <a:gd name="connsiteY4" fmla="*/ 2227163 h 2388943"/>
                      <a:gd name="connsiteX5" fmla="*/ 1122358 w 3544183"/>
                      <a:gd name="connsiteY5" fmla="*/ 2259589 h 2388943"/>
                      <a:gd name="connsiteX6" fmla="*/ 305230 w 3544183"/>
                      <a:gd name="connsiteY6" fmla="*/ 2382806 h 2388943"/>
                      <a:gd name="connsiteX7" fmla="*/ 6917 w 3544183"/>
                      <a:gd name="connsiteY7" fmla="*/ 1844542 h 2388943"/>
                      <a:gd name="connsiteX8" fmla="*/ 746219 w 3544183"/>
                      <a:gd name="connsiteY8" fmla="*/ 670737 h 2388943"/>
                      <a:gd name="connsiteX9" fmla="*/ 1848687 w 3544183"/>
                      <a:gd name="connsiteY9" fmla="*/ 2772 h 2388943"/>
                      <a:gd name="connsiteX0" fmla="*/ 1848687 w 3567029"/>
                      <a:gd name="connsiteY0" fmla="*/ 2772 h 2388943"/>
                      <a:gd name="connsiteX1" fmla="*/ 3035462 w 3567029"/>
                      <a:gd name="connsiteY1" fmla="*/ 910686 h 2388943"/>
                      <a:gd name="connsiteX2" fmla="*/ 3534815 w 3567029"/>
                      <a:gd name="connsiteY2" fmla="*/ 2071521 h 2388943"/>
                      <a:gd name="connsiteX3" fmla="*/ 2646355 w 3567029"/>
                      <a:gd name="connsiteY3" fmla="*/ 2266076 h 2388943"/>
                      <a:gd name="connsiteX4" fmla="*/ 1757896 w 3567029"/>
                      <a:gd name="connsiteY4" fmla="*/ 2227163 h 2388943"/>
                      <a:gd name="connsiteX5" fmla="*/ 1122358 w 3567029"/>
                      <a:gd name="connsiteY5" fmla="*/ 2259589 h 2388943"/>
                      <a:gd name="connsiteX6" fmla="*/ 305230 w 3567029"/>
                      <a:gd name="connsiteY6" fmla="*/ 2382806 h 2388943"/>
                      <a:gd name="connsiteX7" fmla="*/ 6917 w 3567029"/>
                      <a:gd name="connsiteY7" fmla="*/ 1844542 h 2388943"/>
                      <a:gd name="connsiteX8" fmla="*/ 746219 w 3567029"/>
                      <a:gd name="connsiteY8" fmla="*/ 670737 h 2388943"/>
                      <a:gd name="connsiteX9" fmla="*/ 1848687 w 3567029"/>
                      <a:gd name="connsiteY9" fmla="*/ 2772 h 2388943"/>
                      <a:gd name="connsiteX0" fmla="*/ 1847660 w 3566002"/>
                      <a:gd name="connsiteY0" fmla="*/ 2772 h 2382707"/>
                      <a:gd name="connsiteX1" fmla="*/ 3034435 w 3566002"/>
                      <a:gd name="connsiteY1" fmla="*/ 910686 h 2382707"/>
                      <a:gd name="connsiteX2" fmla="*/ 3533788 w 3566002"/>
                      <a:gd name="connsiteY2" fmla="*/ 2071521 h 2382707"/>
                      <a:gd name="connsiteX3" fmla="*/ 2645328 w 3566002"/>
                      <a:gd name="connsiteY3" fmla="*/ 2266076 h 2382707"/>
                      <a:gd name="connsiteX4" fmla="*/ 1756869 w 3566002"/>
                      <a:gd name="connsiteY4" fmla="*/ 2227163 h 2382707"/>
                      <a:gd name="connsiteX5" fmla="*/ 1121331 w 3566002"/>
                      <a:gd name="connsiteY5" fmla="*/ 2259589 h 2382707"/>
                      <a:gd name="connsiteX6" fmla="*/ 330143 w 3566002"/>
                      <a:gd name="connsiteY6" fmla="*/ 2376321 h 2382707"/>
                      <a:gd name="connsiteX7" fmla="*/ 5890 w 3566002"/>
                      <a:gd name="connsiteY7" fmla="*/ 1844542 h 2382707"/>
                      <a:gd name="connsiteX8" fmla="*/ 745192 w 3566002"/>
                      <a:gd name="connsiteY8" fmla="*/ 670737 h 2382707"/>
                      <a:gd name="connsiteX9" fmla="*/ 1847660 w 3566002"/>
                      <a:gd name="connsiteY9" fmla="*/ 2772 h 2382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566002" h="2382707">
                        <a:moveTo>
                          <a:pt x="1847660" y="2772"/>
                        </a:moveTo>
                        <a:cubicBezTo>
                          <a:pt x="2229200" y="42763"/>
                          <a:pt x="2753414" y="565895"/>
                          <a:pt x="3034435" y="910686"/>
                        </a:cubicBezTo>
                        <a:cubicBezTo>
                          <a:pt x="3315456" y="1255477"/>
                          <a:pt x="3676460" y="1689980"/>
                          <a:pt x="3533788" y="2071521"/>
                        </a:cubicBezTo>
                        <a:cubicBezTo>
                          <a:pt x="3391116" y="2453062"/>
                          <a:pt x="3152248" y="2354706"/>
                          <a:pt x="2645328" y="2266076"/>
                        </a:cubicBezTo>
                        <a:cubicBezTo>
                          <a:pt x="2358903" y="2222842"/>
                          <a:pt x="2010869" y="2228244"/>
                          <a:pt x="1756869" y="2227163"/>
                        </a:cubicBezTo>
                        <a:cubicBezTo>
                          <a:pt x="1502870" y="2226082"/>
                          <a:pt x="1374250" y="2232568"/>
                          <a:pt x="1121331" y="2259589"/>
                        </a:cubicBezTo>
                        <a:cubicBezTo>
                          <a:pt x="738709" y="2280125"/>
                          <a:pt x="561447" y="2413069"/>
                          <a:pt x="330143" y="2376321"/>
                        </a:cubicBezTo>
                        <a:cubicBezTo>
                          <a:pt x="98839" y="2339573"/>
                          <a:pt x="-29778" y="2123401"/>
                          <a:pt x="5890" y="1844542"/>
                        </a:cubicBezTo>
                        <a:cubicBezTo>
                          <a:pt x="41558" y="1565683"/>
                          <a:pt x="438230" y="977699"/>
                          <a:pt x="745192" y="670737"/>
                        </a:cubicBezTo>
                        <a:cubicBezTo>
                          <a:pt x="1052154" y="363775"/>
                          <a:pt x="1466120" y="-37219"/>
                          <a:pt x="1847660" y="277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grpSp>
                <p:nvGrpSpPr>
                  <p:cNvPr id="1822" name="Group 1821"/>
                  <p:cNvGrpSpPr/>
                  <p:nvPr/>
                </p:nvGrpSpPr>
                <p:grpSpPr>
                  <a:xfrm>
                    <a:off x="6801721" y="3026327"/>
                    <a:ext cx="276861" cy="170029"/>
                    <a:chOff x="7328771" y="3026327"/>
                    <a:chExt cx="276861" cy="170029"/>
                  </a:xfrm>
                </p:grpSpPr>
                <p:sp>
                  <p:nvSpPr>
                    <p:cNvPr id="1823" name="Oval 1822"/>
                    <p:cNvSpPr/>
                    <p:nvPr/>
                  </p:nvSpPr>
                  <p:spPr>
                    <a:xfrm rot="19025176">
                      <a:off x="7328771" y="3026327"/>
                      <a:ext cx="158116" cy="100952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ED7D31">
                            <a:lumMod val="60000"/>
                            <a:lumOff val="40000"/>
                          </a:srgbClr>
                        </a:gs>
                        <a:gs pos="100000">
                          <a:srgbClr val="ED7D31">
                            <a:lumMod val="7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24" name="Oval 1823"/>
                    <p:cNvSpPr/>
                    <p:nvPr/>
                  </p:nvSpPr>
                  <p:spPr>
                    <a:xfrm rot="11110558">
                      <a:off x="7434745" y="3116174"/>
                      <a:ext cx="98947" cy="80182"/>
                    </a:xfrm>
                    <a:prstGeom prst="ellipse">
                      <a:avLst/>
                    </a:prstGeom>
                    <a:solidFill>
                      <a:sysClr val="windowText" lastClr="000000">
                        <a:lumMod val="60000"/>
                        <a:lumOff val="40000"/>
                      </a:sysClr>
                    </a:solidFill>
                    <a:ln w="254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25" name="Oval 1824"/>
                    <p:cNvSpPr/>
                    <p:nvPr/>
                  </p:nvSpPr>
                  <p:spPr>
                    <a:xfrm rot="11110558">
                      <a:off x="7440040" y="3120160"/>
                      <a:ext cx="89110" cy="7221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ysClr val="windowText" lastClr="000000">
                            <a:lumMod val="20000"/>
                            <a:lumOff val="80000"/>
                          </a:sysClr>
                        </a:gs>
                        <a:gs pos="84000">
                          <a:srgbClr val="4472C4">
                            <a:lumMod val="60000"/>
                            <a:lumOff val="4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26" name="Oval 1825"/>
                    <p:cNvSpPr/>
                    <p:nvPr/>
                  </p:nvSpPr>
                  <p:spPr>
                    <a:xfrm rot="11110558">
                      <a:off x="7464461" y="3139347"/>
                      <a:ext cx="41570" cy="35738"/>
                    </a:xfrm>
                    <a:prstGeom prst="ellipse">
                      <a:avLst/>
                    </a:prstGeom>
                    <a:solidFill>
                      <a:srgbClr val="E7E6E6">
                        <a:lumMod val="10000"/>
                      </a:srgbClr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27" name="Oval 1826"/>
                    <p:cNvSpPr/>
                    <p:nvPr/>
                  </p:nvSpPr>
                  <p:spPr>
                    <a:xfrm rot="13500000">
                      <a:off x="7531990" y="3057189"/>
                      <a:ext cx="83678" cy="63607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ysClr val="window" lastClr="FFFFFF"/>
                        </a:gs>
                        <a:gs pos="84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28" name="Freeform 1827"/>
                    <p:cNvSpPr/>
                    <p:nvPr/>
                  </p:nvSpPr>
                  <p:spPr>
                    <a:xfrm>
                      <a:off x="7552390" y="3071376"/>
                      <a:ext cx="50901" cy="50168"/>
                    </a:xfrm>
                    <a:custGeom>
                      <a:avLst/>
                      <a:gdLst>
                        <a:gd name="connsiteX0" fmla="*/ 0 w 438652"/>
                        <a:gd name="connsiteY0" fmla="*/ 190502 h 454741"/>
                        <a:gd name="connsiteX1" fmla="*/ 82550 w 438652"/>
                        <a:gd name="connsiteY1" fmla="*/ 15877 h 454741"/>
                        <a:gd name="connsiteX2" fmla="*/ 292100 w 438652"/>
                        <a:gd name="connsiteY2" fmla="*/ 28577 h 454741"/>
                        <a:gd name="connsiteX3" fmla="*/ 431800 w 438652"/>
                        <a:gd name="connsiteY3" fmla="*/ 196852 h 454741"/>
                        <a:gd name="connsiteX4" fmla="*/ 403225 w 438652"/>
                        <a:gd name="connsiteY4" fmla="*/ 396877 h 454741"/>
                        <a:gd name="connsiteX5" fmla="*/ 282575 w 438652"/>
                        <a:gd name="connsiteY5" fmla="*/ 454027 h 454741"/>
                        <a:gd name="connsiteX6" fmla="*/ 149225 w 438652"/>
                        <a:gd name="connsiteY6" fmla="*/ 368302 h 454741"/>
                        <a:gd name="connsiteX7" fmla="*/ 107950 w 438652"/>
                        <a:gd name="connsiteY7" fmla="*/ 257177 h 454741"/>
                        <a:gd name="connsiteX8" fmla="*/ 177800 w 438652"/>
                        <a:gd name="connsiteY8" fmla="*/ 165102 h 454741"/>
                        <a:gd name="connsiteX9" fmla="*/ 301625 w 438652"/>
                        <a:gd name="connsiteY9" fmla="*/ 187327 h 454741"/>
                        <a:gd name="connsiteX10" fmla="*/ 317500 w 438652"/>
                        <a:gd name="connsiteY10" fmla="*/ 285752 h 454741"/>
                        <a:gd name="connsiteX11" fmla="*/ 295275 w 438652"/>
                        <a:gd name="connsiteY11" fmla="*/ 342902 h 454741"/>
                        <a:gd name="connsiteX0" fmla="*/ 0 w 438652"/>
                        <a:gd name="connsiteY0" fmla="*/ 180487 h 444726"/>
                        <a:gd name="connsiteX1" fmla="*/ 98894 w 438652"/>
                        <a:gd name="connsiteY1" fmla="*/ 22458 h 444726"/>
                        <a:gd name="connsiteX2" fmla="*/ 292100 w 438652"/>
                        <a:gd name="connsiteY2" fmla="*/ 18562 h 444726"/>
                        <a:gd name="connsiteX3" fmla="*/ 431800 w 438652"/>
                        <a:gd name="connsiteY3" fmla="*/ 186837 h 444726"/>
                        <a:gd name="connsiteX4" fmla="*/ 403225 w 438652"/>
                        <a:gd name="connsiteY4" fmla="*/ 386862 h 444726"/>
                        <a:gd name="connsiteX5" fmla="*/ 282575 w 438652"/>
                        <a:gd name="connsiteY5" fmla="*/ 444012 h 444726"/>
                        <a:gd name="connsiteX6" fmla="*/ 149225 w 438652"/>
                        <a:gd name="connsiteY6" fmla="*/ 358287 h 444726"/>
                        <a:gd name="connsiteX7" fmla="*/ 107950 w 438652"/>
                        <a:gd name="connsiteY7" fmla="*/ 247162 h 444726"/>
                        <a:gd name="connsiteX8" fmla="*/ 177800 w 438652"/>
                        <a:gd name="connsiteY8" fmla="*/ 155087 h 444726"/>
                        <a:gd name="connsiteX9" fmla="*/ 301625 w 438652"/>
                        <a:gd name="connsiteY9" fmla="*/ 177312 h 444726"/>
                        <a:gd name="connsiteX10" fmla="*/ 317500 w 438652"/>
                        <a:gd name="connsiteY10" fmla="*/ 275737 h 444726"/>
                        <a:gd name="connsiteX11" fmla="*/ 295275 w 438652"/>
                        <a:gd name="connsiteY11" fmla="*/ 332887 h 444726"/>
                        <a:gd name="connsiteX0" fmla="*/ 0 w 442881"/>
                        <a:gd name="connsiteY0" fmla="*/ 180487 h 444726"/>
                        <a:gd name="connsiteX1" fmla="*/ 98894 w 442881"/>
                        <a:gd name="connsiteY1" fmla="*/ 22458 h 444726"/>
                        <a:gd name="connsiteX2" fmla="*/ 292100 w 442881"/>
                        <a:gd name="connsiteY2" fmla="*/ 18562 h 444726"/>
                        <a:gd name="connsiteX3" fmla="*/ 431800 w 442881"/>
                        <a:gd name="connsiteY3" fmla="*/ 186837 h 444726"/>
                        <a:gd name="connsiteX4" fmla="*/ 403225 w 442881"/>
                        <a:gd name="connsiteY4" fmla="*/ 386862 h 444726"/>
                        <a:gd name="connsiteX5" fmla="*/ 282575 w 442881"/>
                        <a:gd name="connsiteY5" fmla="*/ 444012 h 444726"/>
                        <a:gd name="connsiteX6" fmla="*/ 149225 w 442881"/>
                        <a:gd name="connsiteY6" fmla="*/ 358287 h 444726"/>
                        <a:gd name="connsiteX7" fmla="*/ 107950 w 442881"/>
                        <a:gd name="connsiteY7" fmla="*/ 247162 h 444726"/>
                        <a:gd name="connsiteX8" fmla="*/ 177800 w 442881"/>
                        <a:gd name="connsiteY8" fmla="*/ 155087 h 444726"/>
                        <a:gd name="connsiteX9" fmla="*/ 301625 w 442881"/>
                        <a:gd name="connsiteY9" fmla="*/ 177312 h 444726"/>
                        <a:gd name="connsiteX10" fmla="*/ 317500 w 442881"/>
                        <a:gd name="connsiteY10" fmla="*/ 275737 h 444726"/>
                        <a:gd name="connsiteX11" fmla="*/ 295275 w 442881"/>
                        <a:gd name="connsiteY11" fmla="*/ 332887 h 444726"/>
                        <a:gd name="connsiteX0" fmla="*/ 0 w 443352"/>
                        <a:gd name="connsiteY0" fmla="*/ 180487 h 444726"/>
                        <a:gd name="connsiteX1" fmla="*/ 98894 w 443352"/>
                        <a:gd name="connsiteY1" fmla="*/ 22458 h 444726"/>
                        <a:gd name="connsiteX2" fmla="*/ 292100 w 443352"/>
                        <a:gd name="connsiteY2" fmla="*/ 18562 h 444726"/>
                        <a:gd name="connsiteX3" fmla="*/ 431800 w 443352"/>
                        <a:gd name="connsiteY3" fmla="*/ 186837 h 444726"/>
                        <a:gd name="connsiteX4" fmla="*/ 403225 w 443352"/>
                        <a:gd name="connsiteY4" fmla="*/ 386862 h 444726"/>
                        <a:gd name="connsiteX5" fmla="*/ 266231 w 443352"/>
                        <a:gd name="connsiteY5" fmla="*/ 444012 h 444726"/>
                        <a:gd name="connsiteX6" fmla="*/ 149225 w 443352"/>
                        <a:gd name="connsiteY6" fmla="*/ 358287 h 444726"/>
                        <a:gd name="connsiteX7" fmla="*/ 107950 w 443352"/>
                        <a:gd name="connsiteY7" fmla="*/ 247162 h 444726"/>
                        <a:gd name="connsiteX8" fmla="*/ 177800 w 443352"/>
                        <a:gd name="connsiteY8" fmla="*/ 155087 h 444726"/>
                        <a:gd name="connsiteX9" fmla="*/ 301625 w 443352"/>
                        <a:gd name="connsiteY9" fmla="*/ 177312 h 444726"/>
                        <a:gd name="connsiteX10" fmla="*/ 317500 w 443352"/>
                        <a:gd name="connsiteY10" fmla="*/ 275737 h 444726"/>
                        <a:gd name="connsiteX11" fmla="*/ 295275 w 443352"/>
                        <a:gd name="connsiteY11" fmla="*/ 332887 h 444726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07950 w 443351"/>
                        <a:gd name="connsiteY7" fmla="*/ 247162 h 444261"/>
                        <a:gd name="connsiteX8" fmla="*/ 177800 w 443351"/>
                        <a:gd name="connsiteY8" fmla="*/ 155087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77800 w 443351"/>
                        <a:gd name="connsiteY8" fmla="*/ 155087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43351" h="444261">
                          <a:moveTo>
                            <a:pt x="0" y="180487"/>
                          </a:moveTo>
                          <a:cubicBezTo>
                            <a:pt x="16933" y="106668"/>
                            <a:pt x="50211" y="49445"/>
                            <a:pt x="98894" y="22458"/>
                          </a:cubicBezTo>
                          <a:cubicBezTo>
                            <a:pt x="147577" y="-4530"/>
                            <a:pt x="236616" y="-8835"/>
                            <a:pt x="292100" y="18562"/>
                          </a:cubicBezTo>
                          <a:cubicBezTo>
                            <a:pt x="347584" y="45959"/>
                            <a:pt x="403472" y="95580"/>
                            <a:pt x="431800" y="186837"/>
                          </a:cubicBezTo>
                          <a:cubicBezTo>
                            <a:pt x="460128" y="278094"/>
                            <a:pt x="430820" y="344000"/>
                            <a:pt x="403225" y="386862"/>
                          </a:cubicBezTo>
                          <a:cubicBezTo>
                            <a:pt x="375630" y="429724"/>
                            <a:pt x="308564" y="446562"/>
                            <a:pt x="266231" y="444012"/>
                          </a:cubicBezTo>
                          <a:cubicBezTo>
                            <a:pt x="223898" y="441462"/>
                            <a:pt x="173426" y="403819"/>
                            <a:pt x="149225" y="371564"/>
                          </a:cubicBezTo>
                          <a:cubicBezTo>
                            <a:pt x="125024" y="339309"/>
                            <a:pt x="113540" y="284901"/>
                            <a:pt x="121026" y="250481"/>
                          </a:cubicBezTo>
                          <a:cubicBezTo>
                            <a:pt x="128512" y="216061"/>
                            <a:pt x="164044" y="177240"/>
                            <a:pt x="194144" y="165045"/>
                          </a:cubicBezTo>
                          <a:cubicBezTo>
                            <a:pt x="224244" y="152850"/>
                            <a:pt x="264722" y="148352"/>
                            <a:pt x="301625" y="177312"/>
                          </a:cubicBezTo>
                          <a:cubicBezTo>
                            <a:pt x="338528" y="206272"/>
                            <a:pt x="343075" y="239296"/>
                            <a:pt x="337113" y="279056"/>
                          </a:cubicBezTo>
                          <a:cubicBezTo>
                            <a:pt x="331151" y="318816"/>
                            <a:pt x="305081" y="356122"/>
                            <a:pt x="305081" y="356122"/>
                          </a:cubicBezTo>
                        </a:path>
                      </a:pathLst>
                    </a:custGeom>
                    <a:noFill/>
                    <a:ln w="9525" cap="rnd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793" name="Group 1792"/>
                <p:cNvGrpSpPr/>
                <p:nvPr/>
              </p:nvGrpSpPr>
              <p:grpSpPr>
                <a:xfrm>
                  <a:off x="7335216" y="4214771"/>
                  <a:ext cx="421511" cy="281293"/>
                  <a:chOff x="6735141" y="2951121"/>
                  <a:chExt cx="421511" cy="281293"/>
                </a:xfrm>
              </p:grpSpPr>
              <p:sp>
                <p:nvSpPr>
                  <p:cNvPr id="1813" name="Freeform 1812"/>
                  <p:cNvSpPr/>
                  <p:nvPr/>
                </p:nvSpPr>
                <p:spPr>
                  <a:xfrm>
                    <a:off x="6735141" y="2951121"/>
                    <a:ext cx="421511" cy="281293"/>
                  </a:xfrm>
                  <a:custGeom>
                    <a:avLst/>
                    <a:gdLst>
                      <a:gd name="connsiteX0" fmla="*/ 1825814 w 3524710"/>
                      <a:gd name="connsiteY0" fmla="*/ 3035 h 2378551"/>
                      <a:gd name="connsiteX1" fmla="*/ 3057984 w 3524710"/>
                      <a:gd name="connsiteY1" fmla="*/ 949860 h 2378551"/>
                      <a:gd name="connsiteX2" fmla="*/ 3453576 w 3524710"/>
                      <a:gd name="connsiteY2" fmla="*/ 2175545 h 2378551"/>
                      <a:gd name="connsiteX3" fmla="*/ 1722052 w 3524710"/>
                      <a:gd name="connsiteY3" fmla="*/ 2220941 h 2378551"/>
                      <a:gd name="connsiteX4" fmla="*/ 496367 w 3524710"/>
                      <a:gd name="connsiteY4" fmla="*/ 2363613 h 2378551"/>
                      <a:gd name="connsiteX5" fmla="*/ 3499 w 3524710"/>
                      <a:gd name="connsiteY5" fmla="*/ 1818864 h 2378551"/>
                      <a:gd name="connsiteX6" fmla="*/ 710376 w 3524710"/>
                      <a:gd name="connsiteY6" fmla="*/ 690456 h 2378551"/>
                      <a:gd name="connsiteX7" fmla="*/ 1825814 w 3524710"/>
                      <a:gd name="connsiteY7" fmla="*/ 3035 h 2378551"/>
                      <a:gd name="connsiteX0" fmla="*/ 1825814 w 3532622"/>
                      <a:gd name="connsiteY0" fmla="*/ 3035 h 2378551"/>
                      <a:gd name="connsiteX1" fmla="*/ 3057984 w 3532622"/>
                      <a:gd name="connsiteY1" fmla="*/ 949860 h 2378551"/>
                      <a:gd name="connsiteX2" fmla="*/ 3453576 w 3532622"/>
                      <a:gd name="connsiteY2" fmla="*/ 2175545 h 2378551"/>
                      <a:gd name="connsiteX3" fmla="*/ 1722052 w 3532622"/>
                      <a:gd name="connsiteY3" fmla="*/ 2220941 h 2378551"/>
                      <a:gd name="connsiteX4" fmla="*/ 496367 w 3532622"/>
                      <a:gd name="connsiteY4" fmla="*/ 2363613 h 2378551"/>
                      <a:gd name="connsiteX5" fmla="*/ 3499 w 3532622"/>
                      <a:gd name="connsiteY5" fmla="*/ 1818864 h 2378551"/>
                      <a:gd name="connsiteX6" fmla="*/ 710376 w 3532622"/>
                      <a:gd name="connsiteY6" fmla="*/ 690456 h 2378551"/>
                      <a:gd name="connsiteX7" fmla="*/ 1825814 w 3532622"/>
                      <a:gd name="connsiteY7" fmla="*/ 3035 h 2378551"/>
                      <a:gd name="connsiteX0" fmla="*/ 1825814 w 3532622"/>
                      <a:gd name="connsiteY0" fmla="*/ 3035 h 2380322"/>
                      <a:gd name="connsiteX1" fmla="*/ 3057984 w 3532622"/>
                      <a:gd name="connsiteY1" fmla="*/ 949860 h 2380322"/>
                      <a:gd name="connsiteX2" fmla="*/ 3453576 w 3532622"/>
                      <a:gd name="connsiteY2" fmla="*/ 2175545 h 2380322"/>
                      <a:gd name="connsiteX3" fmla="*/ 1722052 w 3532622"/>
                      <a:gd name="connsiteY3" fmla="*/ 2220941 h 2380322"/>
                      <a:gd name="connsiteX4" fmla="*/ 496367 w 3532622"/>
                      <a:gd name="connsiteY4" fmla="*/ 2363613 h 2380322"/>
                      <a:gd name="connsiteX5" fmla="*/ 3499 w 3532622"/>
                      <a:gd name="connsiteY5" fmla="*/ 1818864 h 2380322"/>
                      <a:gd name="connsiteX6" fmla="*/ 710376 w 3532622"/>
                      <a:gd name="connsiteY6" fmla="*/ 690456 h 2380322"/>
                      <a:gd name="connsiteX7" fmla="*/ 1825814 w 3532622"/>
                      <a:gd name="connsiteY7" fmla="*/ 3035 h 2380322"/>
                      <a:gd name="connsiteX0" fmla="*/ 1825814 w 3532622"/>
                      <a:gd name="connsiteY0" fmla="*/ 3035 h 2377789"/>
                      <a:gd name="connsiteX1" fmla="*/ 3057984 w 3532622"/>
                      <a:gd name="connsiteY1" fmla="*/ 949860 h 2377789"/>
                      <a:gd name="connsiteX2" fmla="*/ 3453576 w 3532622"/>
                      <a:gd name="connsiteY2" fmla="*/ 2175545 h 2377789"/>
                      <a:gd name="connsiteX3" fmla="*/ 1722052 w 3532622"/>
                      <a:gd name="connsiteY3" fmla="*/ 2220941 h 2377789"/>
                      <a:gd name="connsiteX4" fmla="*/ 496367 w 3532622"/>
                      <a:gd name="connsiteY4" fmla="*/ 2363613 h 2377789"/>
                      <a:gd name="connsiteX5" fmla="*/ 3499 w 3532622"/>
                      <a:gd name="connsiteY5" fmla="*/ 1818864 h 2377789"/>
                      <a:gd name="connsiteX6" fmla="*/ 710376 w 3532622"/>
                      <a:gd name="connsiteY6" fmla="*/ 690456 h 2377789"/>
                      <a:gd name="connsiteX7" fmla="*/ 1825814 w 3532622"/>
                      <a:gd name="connsiteY7" fmla="*/ 3035 h 2377789"/>
                      <a:gd name="connsiteX0" fmla="*/ 1829568 w 3536376"/>
                      <a:gd name="connsiteY0" fmla="*/ 3035 h 2390839"/>
                      <a:gd name="connsiteX1" fmla="*/ 3061738 w 3536376"/>
                      <a:gd name="connsiteY1" fmla="*/ 949860 h 2390839"/>
                      <a:gd name="connsiteX2" fmla="*/ 3457330 w 3536376"/>
                      <a:gd name="connsiteY2" fmla="*/ 2175545 h 2390839"/>
                      <a:gd name="connsiteX3" fmla="*/ 1725806 w 3536376"/>
                      <a:gd name="connsiteY3" fmla="*/ 2220941 h 2390839"/>
                      <a:gd name="connsiteX4" fmla="*/ 350963 w 3536376"/>
                      <a:gd name="connsiteY4" fmla="*/ 2376583 h 2390839"/>
                      <a:gd name="connsiteX5" fmla="*/ 7253 w 3536376"/>
                      <a:gd name="connsiteY5" fmla="*/ 1818864 h 2390839"/>
                      <a:gd name="connsiteX6" fmla="*/ 714130 w 3536376"/>
                      <a:gd name="connsiteY6" fmla="*/ 690456 h 2390839"/>
                      <a:gd name="connsiteX7" fmla="*/ 1829568 w 3536376"/>
                      <a:gd name="connsiteY7" fmla="*/ 3035 h 2390839"/>
                      <a:gd name="connsiteX0" fmla="*/ 1830581 w 3537389"/>
                      <a:gd name="connsiteY0" fmla="*/ 3035 h 2383166"/>
                      <a:gd name="connsiteX1" fmla="*/ 3062751 w 3537389"/>
                      <a:gd name="connsiteY1" fmla="*/ 949860 h 2383166"/>
                      <a:gd name="connsiteX2" fmla="*/ 3458343 w 3537389"/>
                      <a:gd name="connsiteY2" fmla="*/ 2175545 h 2383166"/>
                      <a:gd name="connsiteX3" fmla="*/ 1726819 w 3537389"/>
                      <a:gd name="connsiteY3" fmla="*/ 2220941 h 2383166"/>
                      <a:gd name="connsiteX4" fmla="*/ 351976 w 3537389"/>
                      <a:gd name="connsiteY4" fmla="*/ 2376583 h 2383166"/>
                      <a:gd name="connsiteX5" fmla="*/ 8266 w 3537389"/>
                      <a:gd name="connsiteY5" fmla="*/ 1818864 h 2383166"/>
                      <a:gd name="connsiteX6" fmla="*/ 715143 w 3537389"/>
                      <a:gd name="connsiteY6" fmla="*/ 690456 h 2383166"/>
                      <a:gd name="connsiteX7" fmla="*/ 1830581 w 3537389"/>
                      <a:gd name="connsiteY7" fmla="*/ 3035 h 2383166"/>
                      <a:gd name="connsiteX0" fmla="*/ 1848292 w 3555100"/>
                      <a:gd name="connsiteY0" fmla="*/ 3022 h 2391528"/>
                      <a:gd name="connsiteX1" fmla="*/ 3080462 w 3555100"/>
                      <a:gd name="connsiteY1" fmla="*/ 949847 h 2391528"/>
                      <a:gd name="connsiteX2" fmla="*/ 3476054 w 3555100"/>
                      <a:gd name="connsiteY2" fmla="*/ 2175532 h 2391528"/>
                      <a:gd name="connsiteX3" fmla="*/ 1744530 w 3555100"/>
                      <a:gd name="connsiteY3" fmla="*/ 2220928 h 2391528"/>
                      <a:gd name="connsiteX4" fmla="*/ 369687 w 3555100"/>
                      <a:gd name="connsiteY4" fmla="*/ 2376570 h 2391528"/>
                      <a:gd name="connsiteX5" fmla="*/ 6522 w 3555100"/>
                      <a:gd name="connsiteY5" fmla="*/ 1805881 h 2391528"/>
                      <a:gd name="connsiteX6" fmla="*/ 732854 w 3555100"/>
                      <a:gd name="connsiteY6" fmla="*/ 690443 h 2391528"/>
                      <a:gd name="connsiteX7" fmla="*/ 1848292 w 3555100"/>
                      <a:gd name="connsiteY7" fmla="*/ 3022 h 2391528"/>
                      <a:gd name="connsiteX0" fmla="*/ 1848292 w 3555100"/>
                      <a:gd name="connsiteY0" fmla="*/ 3899 h 2392405"/>
                      <a:gd name="connsiteX1" fmla="*/ 3080462 w 3555100"/>
                      <a:gd name="connsiteY1" fmla="*/ 950724 h 2392405"/>
                      <a:gd name="connsiteX2" fmla="*/ 3476054 w 3555100"/>
                      <a:gd name="connsiteY2" fmla="*/ 2176409 h 2392405"/>
                      <a:gd name="connsiteX3" fmla="*/ 1744530 w 3555100"/>
                      <a:gd name="connsiteY3" fmla="*/ 2221805 h 2392405"/>
                      <a:gd name="connsiteX4" fmla="*/ 369687 w 3555100"/>
                      <a:gd name="connsiteY4" fmla="*/ 2377447 h 2392405"/>
                      <a:gd name="connsiteX5" fmla="*/ 6522 w 3555100"/>
                      <a:gd name="connsiteY5" fmla="*/ 1806758 h 2392405"/>
                      <a:gd name="connsiteX6" fmla="*/ 732854 w 3555100"/>
                      <a:gd name="connsiteY6" fmla="*/ 691320 h 2392405"/>
                      <a:gd name="connsiteX7" fmla="*/ 1848292 w 3555100"/>
                      <a:gd name="connsiteY7" fmla="*/ 3899 h 2392405"/>
                      <a:gd name="connsiteX0" fmla="*/ 1848292 w 3555100"/>
                      <a:gd name="connsiteY0" fmla="*/ 3597 h 2392103"/>
                      <a:gd name="connsiteX1" fmla="*/ 3080462 w 3555100"/>
                      <a:gd name="connsiteY1" fmla="*/ 950422 h 2392103"/>
                      <a:gd name="connsiteX2" fmla="*/ 3476054 w 3555100"/>
                      <a:gd name="connsiteY2" fmla="*/ 2176107 h 2392103"/>
                      <a:gd name="connsiteX3" fmla="*/ 1744530 w 3555100"/>
                      <a:gd name="connsiteY3" fmla="*/ 2221503 h 2392103"/>
                      <a:gd name="connsiteX4" fmla="*/ 369687 w 3555100"/>
                      <a:gd name="connsiteY4" fmla="*/ 2377145 h 2392103"/>
                      <a:gd name="connsiteX5" fmla="*/ 6522 w 3555100"/>
                      <a:gd name="connsiteY5" fmla="*/ 1806456 h 2392103"/>
                      <a:gd name="connsiteX6" fmla="*/ 745824 w 3555100"/>
                      <a:gd name="connsiteY6" fmla="*/ 671562 h 2392103"/>
                      <a:gd name="connsiteX7" fmla="*/ 1848292 w 3555100"/>
                      <a:gd name="connsiteY7" fmla="*/ 3597 h 2392103"/>
                      <a:gd name="connsiteX0" fmla="*/ 1848292 w 3555100"/>
                      <a:gd name="connsiteY0" fmla="*/ 3646 h 2390069"/>
                      <a:gd name="connsiteX1" fmla="*/ 3080462 w 3555100"/>
                      <a:gd name="connsiteY1" fmla="*/ 950471 h 2390069"/>
                      <a:gd name="connsiteX2" fmla="*/ 3476054 w 3555100"/>
                      <a:gd name="connsiteY2" fmla="*/ 2176156 h 2390069"/>
                      <a:gd name="connsiteX3" fmla="*/ 1744530 w 3555100"/>
                      <a:gd name="connsiteY3" fmla="*/ 2221552 h 2390069"/>
                      <a:gd name="connsiteX4" fmla="*/ 369687 w 3555100"/>
                      <a:gd name="connsiteY4" fmla="*/ 2377194 h 2390069"/>
                      <a:gd name="connsiteX5" fmla="*/ 6522 w 3555100"/>
                      <a:gd name="connsiteY5" fmla="*/ 1845416 h 2390069"/>
                      <a:gd name="connsiteX6" fmla="*/ 745824 w 3555100"/>
                      <a:gd name="connsiteY6" fmla="*/ 671611 h 2390069"/>
                      <a:gd name="connsiteX7" fmla="*/ 1848292 w 3555100"/>
                      <a:gd name="connsiteY7" fmla="*/ 3646 h 2390069"/>
                      <a:gd name="connsiteX0" fmla="*/ 1848292 w 3555100"/>
                      <a:gd name="connsiteY0" fmla="*/ 3646 h 2388032"/>
                      <a:gd name="connsiteX1" fmla="*/ 3080462 w 3555100"/>
                      <a:gd name="connsiteY1" fmla="*/ 950471 h 2388032"/>
                      <a:gd name="connsiteX2" fmla="*/ 3476054 w 3555100"/>
                      <a:gd name="connsiteY2" fmla="*/ 2176156 h 2388032"/>
                      <a:gd name="connsiteX3" fmla="*/ 1744530 w 3555100"/>
                      <a:gd name="connsiteY3" fmla="*/ 2221552 h 2388032"/>
                      <a:gd name="connsiteX4" fmla="*/ 369687 w 3555100"/>
                      <a:gd name="connsiteY4" fmla="*/ 2377194 h 2388032"/>
                      <a:gd name="connsiteX5" fmla="*/ 6522 w 3555100"/>
                      <a:gd name="connsiteY5" fmla="*/ 1845416 h 2388032"/>
                      <a:gd name="connsiteX6" fmla="*/ 745824 w 3555100"/>
                      <a:gd name="connsiteY6" fmla="*/ 671611 h 2388032"/>
                      <a:gd name="connsiteX7" fmla="*/ 1848292 w 3555100"/>
                      <a:gd name="connsiteY7" fmla="*/ 3646 h 2388032"/>
                      <a:gd name="connsiteX0" fmla="*/ 1848292 w 3555100"/>
                      <a:gd name="connsiteY0" fmla="*/ 3646 h 2388826"/>
                      <a:gd name="connsiteX1" fmla="*/ 3080462 w 3555100"/>
                      <a:gd name="connsiteY1" fmla="*/ 950471 h 2388826"/>
                      <a:gd name="connsiteX2" fmla="*/ 3476054 w 3555100"/>
                      <a:gd name="connsiteY2" fmla="*/ 2176156 h 2388826"/>
                      <a:gd name="connsiteX3" fmla="*/ 1744530 w 3555100"/>
                      <a:gd name="connsiteY3" fmla="*/ 2221552 h 2388826"/>
                      <a:gd name="connsiteX4" fmla="*/ 369687 w 3555100"/>
                      <a:gd name="connsiteY4" fmla="*/ 2377194 h 2388826"/>
                      <a:gd name="connsiteX5" fmla="*/ 6522 w 3555100"/>
                      <a:gd name="connsiteY5" fmla="*/ 1845416 h 2388826"/>
                      <a:gd name="connsiteX6" fmla="*/ 745824 w 3555100"/>
                      <a:gd name="connsiteY6" fmla="*/ 671611 h 2388826"/>
                      <a:gd name="connsiteX7" fmla="*/ 1848292 w 3555100"/>
                      <a:gd name="connsiteY7" fmla="*/ 3646 h 2388826"/>
                      <a:gd name="connsiteX0" fmla="*/ 1849521 w 3556329"/>
                      <a:gd name="connsiteY0" fmla="*/ 3646 h 2396258"/>
                      <a:gd name="connsiteX1" fmla="*/ 3081691 w 3556329"/>
                      <a:gd name="connsiteY1" fmla="*/ 950471 h 2396258"/>
                      <a:gd name="connsiteX2" fmla="*/ 3477283 w 3556329"/>
                      <a:gd name="connsiteY2" fmla="*/ 2176156 h 2396258"/>
                      <a:gd name="connsiteX3" fmla="*/ 1745759 w 3556329"/>
                      <a:gd name="connsiteY3" fmla="*/ 2221552 h 2396258"/>
                      <a:gd name="connsiteX4" fmla="*/ 344975 w 3556329"/>
                      <a:gd name="connsiteY4" fmla="*/ 2383680 h 2396258"/>
                      <a:gd name="connsiteX5" fmla="*/ 7751 w 3556329"/>
                      <a:gd name="connsiteY5" fmla="*/ 1845416 h 2396258"/>
                      <a:gd name="connsiteX6" fmla="*/ 747053 w 3556329"/>
                      <a:gd name="connsiteY6" fmla="*/ 671611 h 2396258"/>
                      <a:gd name="connsiteX7" fmla="*/ 1849521 w 3556329"/>
                      <a:gd name="connsiteY7" fmla="*/ 3646 h 2396258"/>
                      <a:gd name="connsiteX0" fmla="*/ 1847438 w 3554246"/>
                      <a:gd name="connsiteY0" fmla="*/ 3646 h 2389004"/>
                      <a:gd name="connsiteX1" fmla="*/ 3079608 w 3554246"/>
                      <a:gd name="connsiteY1" fmla="*/ 950471 h 2389004"/>
                      <a:gd name="connsiteX2" fmla="*/ 3475200 w 3554246"/>
                      <a:gd name="connsiteY2" fmla="*/ 2176156 h 2389004"/>
                      <a:gd name="connsiteX3" fmla="*/ 1743676 w 3554246"/>
                      <a:gd name="connsiteY3" fmla="*/ 2221552 h 2389004"/>
                      <a:gd name="connsiteX4" fmla="*/ 342892 w 3554246"/>
                      <a:gd name="connsiteY4" fmla="*/ 2383680 h 2389004"/>
                      <a:gd name="connsiteX5" fmla="*/ 5668 w 3554246"/>
                      <a:gd name="connsiteY5" fmla="*/ 1845416 h 2389004"/>
                      <a:gd name="connsiteX6" fmla="*/ 744970 w 3554246"/>
                      <a:gd name="connsiteY6" fmla="*/ 671611 h 2389004"/>
                      <a:gd name="connsiteX7" fmla="*/ 1847438 w 3554246"/>
                      <a:gd name="connsiteY7" fmla="*/ 3646 h 2389004"/>
                      <a:gd name="connsiteX0" fmla="*/ 1852607 w 3559415"/>
                      <a:gd name="connsiteY0" fmla="*/ 3646 h 2394289"/>
                      <a:gd name="connsiteX1" fmla="*/ 3084777 w 3559415"/>
                      <a:gd name="connsiteY1" fmla="*/ 950471 h 2394289"/>
                      <a:gd name="connsiteX2" fmla="*/ 3480369 w 3559415"/>
                      <a:gd name="connsiteY2" fmla="*/ 2176156 h 2394289"/>
                      <a:gd name="connsiteX3" fmla="*/ 1748845 w 3559415"/>
                      <a:gd name="connsiteY3" fmla="*/ 2221552 h 2394289"/>
                      <a:gd name="connsiteX4" fmla="*/ 348061 w 3559415"/>
                      <a:gd name="connsiteY4" fmla="*/ 2383680 h 2394289"/>
                      <a:gd name="connsiteX5" fmla="*/ 10837 w 3559415"/>
                      <a:gd name="connsiteY5" fmla="*/ 1845416 h 2394289"/>
                      <a:gd name="connsiteX6" fmla="*/ 750139 w 3559415"/>
                      <a:gd name="connsiteY6" fmla="*/ 671611 h 2394289"/>
                      <a:gd name="connsiteX7" fmla="*/ 1852607 w 3559415"/>
                      <a:gd name="connsiteY7" fmla="*/ 3646 h 2394289"/>
                      <a:gd name="connsiteX0" fmla="*/ 1846178 w 3552986"/>
                      <a:gd name="connsiteY0" fmla="*/ 3646 h 2409245"/>
                      <a:gd name="connsiteX1" fmla="*/ 3078348 w 3552986"/>
                      <a:gd name="connsiteY1" fmla="*/ 950471 h 2409245"/>
                      <a:gd name="connsiteX2" fmla="*/ 3473940 w 3552986"/>
                      <a:gd name="connsiteY2" fmla="*/ 2176156 h 2409245"/>
                      <a:gd name="connsiteX3" fmla="*/ 1742416 w 3552986"/>
                      <a:gd name="connsiteY3" fmla="*/ 2221552 h 2409245"/>
                      <a:gd name="connsiteX4" fmla="*/ 1119848 w 3552986"/>
                      <a:gd name="connsiteY4" fmla="*/ 2312345 h 2409245"/>
                      <a:gd name="connsiteX5" fmla="*/ 341632 w 3552986"/>
                      <a:gd name="connsiteY5" fmla="*/ 2383680 h 2409245"/>
                      <a:gd name="connsiteX6" fmla="*/ 4408 w 3552986"/>
                      <a:gd name="connsiteY6" fmla="*/ 1845416 h 2409245"/>
                      <a:gd name="connsiteX7" fmla="*/ 743710 w 3552986"/>
                      <a:gd name="connsiteY7" fmla="*/ 671611 h 2409245"/>
                      <a:gd name="connsiteX8" fmla="*/ 1846178 w 3552986"/>
                      <a:gd name="connsiteY8" fmla="*/ 3646 h 2409245"/>
                      <a:gd name="connsiteX0" fmla="*/ 1846077 w 3552885"/>
                      <a:gd name="connsiteY0" fmla="*/ 3646 h 2405498"/>
                      <a:gd name="connsiteX1" fmla="*/ 3078247 w 3552885"/>
                      <a:gd name="connsiteY1" fmla="*/ 950471 h 2405498"/>
                      <a:gd name="connsiteX2" fmla="*/ 3473839 w 3552885"/>
                      <a:gd name="connsiteY2" fmla="*/ 2176156 h 2405498"/>
                      <a:gd name="connsiteX3" fmla="*/ 1742315 w 3552885"/>
                      <a:gd name="connsiteY3" fmla="*/ 2221552 h 2405498"/>
                      <a:gd name="connsiteX4" fmla="*/ 1087322 w 3552885"/>
                      <a:gd name="connsiteY4" fmla="*/ 2292889 h 2405498"/>
                      <a:gd name="connsiteX5" fmla="*/ 341531 w 3552885"/>
                      <a:gd name="connsiteY5" fmla="*/ 2383680 h 2405498"/>
                      <a:gd name="connsiteX6" fmla="*/ 4307 w 3552885"/>
                      <a:gd name="connsiteY6" fmla="*/ 1845416 h 2405498"/>
                      <a:gd name="connsiteX7" fmla="*/ 743609 w 3552885"/>
                      <a:gd name="connsiteY7" fmla="*/ 671611 h 2405498"/>
                      <a:gd name="connsiteX8" fmla="*/ 1846077 w 3552885"/>
                      <a:gd name="connsiteY8" fmla="*/ 3646 h 2405498"/>
                      <a:gd name="connsiteX0" fmla="*/ 1845850 w 3552658"/>
                      <a:gd name="connsiteY0" fmla="*/ 3646 h 2398001"/>
                      <a:gd name="connsiteX1" fmla="*/ 3078020 w 3552658"/>
                      <a:gd name="connsiteY1" fmla="*/ 950471 h 2398001"/>
                      <a:gd name="connsiteX2" fmla="*/ 3473612 w 3552658"/>
                      <a:gd name="connsiteY2" fmla="*/ 2176156 h 2398001"/>
                      <a:gd name="connsiteX3" fmla="*/ 1742088 w 3552658"/>
                      <a:gd name="connsiteY3" fmla="*/ 2221552 h 2398001"/>
                      <a:gd name="connsiteX4" fmla="*/ 1009274 w 3552658"/>
                      <a:gd name="connsiteY4" fmla="*/ 2241008 h 2398001"/>
                      <a:gd name="connsiteX5" fmla="*/ 341304 w 3552658"/>
                      <a:gd name="connsiteY5" fmla="*/ 2383680 h 2398001"/>
                      <a:gd name="connsiteX6" fmla="*/ 4080 w 3552658"/>
                      <a:gd name="connsiteY6" fmla="*/ 1845416 h 2398001"/>
                      <a:gd name="connsiteX7" fmla="*/ 743382 w 3552658"/>
                      <a:gd name="connsiteY7" fmla="*/ 671611 h 2398001"/>
                      <a:gd name="connsiteX8" fmla="*/ 1845850 w 3552658"/>
                      <a:gd name="connsiteY8" fmla="*/ 3646 h 2398001"/>
                      <a:gd name="connsiteX0" fmla="*/ 1846177 w 3552985"/>
                      <a:gd name="connsiteY0" fmla="*/ 3646 h 2400455"/>
                      <a:gd name="connsiteX1" fmla="*/ 3078347 w 3552985"/>
                      <a:gd name="connsiteY1" fmla="*/ 950471 h 2400455"/>
                      <a:gd name="connsiteX2" fmla="*/ 3473939 w 3552985"/>
                      <a:gd name="connsiteY2" fmla="*/ 2176156 h 2400455"/>
                      <a:gd name="connsiteX3" fmla="*/ 1742415 w 3552985"/>
                      <a:gd name="connsiteY3" fmla="*/ 2221552 h 2400455"/>
                      <a:gd name="connsiteX4" fmla="*/ 1119848 w 3552985"/>
                      <a:gd name="connsiteY4" fmla="*/ 2260463 h 2400455"/>
                      <a:gd name="connsiteX5" fmla="*/ 341631 w 3552985"/>
                      <a:gd name="connsiteY5" fmla="*/ 2383680 h 2400455"/>
                      <a:gd name="connsiteX6" fmla="*/ 4407 w 3552985"/>
                      <a:gd name="connsiteY6" fmla="*/ 1845416 h 2400455"/>
                      <a:gd name="connsiteX7" fmla="*/ 743709 w 3552985"/>
                      <a:gd name="connsiteY7" fmla="*/ 671611 h 2400455"/>
                      <a:gd name="connsiteX8" fmla="*/ 1846177 w 3552985"/>
                      <a:gd name="connsiteY8" fmla="*/ 3646 h 2400455"/>
                      <a:gd name="connsiteX0" fmla="*/ 1846177 w 3544200"/>
                      <a:gd name="connsiteY0" fmla="*/ 3646 h 2400455"/>
                      <a:gd name="connsiteX1" fmla="*/ 3078347 w 3544200"/>
                      <a:gd name="connsiteY1" fmla="*/ 950471 h 2400455"/>
                      <a:gd name="connsiteX2" fmla="*/ 3473939 w 3544200"/>
                      <a:gd name="connsiteY2" fmla="*/ 2176156 h 2400455"/>
                      <a:gd name="connsiteX3" fmla="*/ 1755386 w 3544200"/>
                      <a:gd name="connsiteY3" fmla="*/ 2228037 h 2400455"/>
                      <a:gd name="connsiteX4" fmla="*/ 1119848 w 3544200"/>
                      <a:gd name="connsiteY4" fmla="*/ 2260463 h 2400455"/>
                      <a:gd name="connsiteX5" fmla="*/ 341631 w 3544200"/>
                      <a:gd name="connsiteY5" fmla="*/ 2383680 h 2400455"/>
                      <a:gd name="connsiteX6" fmla="*/ 4407 w 3544200"/>
                      <a:gd name="connsiteY6" fmla="*/ 1845416 h 2400455"/>
                      <a:gd name="connsiteX7" fmla="*/ 743709 w 3544200"/>
                      <a:gd name="connsiteY7" fmla="*/ 671611 h 2400455"/>
                      <a:gd name="connsiteX8" fmla="*/ 1846177 w 3544200"/>
                      <a:gd name="connsiteY8" fmla="*/ 3646 h 2400455"/>
                      <a:gd name="connsiteX0" fmla="*/ 1846177 w 3573512"/>
                      <a:gd name="connsiteY0" fmla="*/ 3646 h 2400455"/>
                      <a:gd name="connsiteX1" fmla="*/ 3078347 w 3573512"/>
                      <a:gd name="connsiteY1" fmla="*/ 950471 h 2400455"/>
                      <a:gd name="connsiteX2" fmla="*/ 3473939 w 3573512"/>
                      <a:gd name="connsiteY2" fmla="*/ 2176156 h 2400455"/>
                      <a:gd name="connsiteX3" fmla="*/ 1755386 w 3573512"/>
                      <a:gd name="connsiteY3" fmla="*/ 2228037 h 2400455"/>
                      <a:gd name="connsiteX4" fmla="*/ 1119848 w 3573512"/>
                      <a:gd name="connsiteY4" fmla="*/ 2260463 h 2400455"/>
                      <a:gd name="connsiteX5" fmla="*/ 341631 w 3573512"/>
                      <a:gd name="connsiteY5" fmla="*/ 2383680 h 2400455"/>
                      <a:gd name="connsiteX6" fmla="*/ 4407 w 3573512"/>
                      <a:gd name="connsiteY6" fmla="*/ 1845416 h 2400455"/>
                      <a:gd name="connsiteX7" fmla="*/ 743709 w 3573512"/>
                      <a:gd name="connsiteY7" fmla="*/ 671611 h 2400455"/>
                      <a:gd name="connsiteX8" fmla="*/ 1846177 w 3573512"/>
                      <a:gd name="connsiteY8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527663"/>
                      <a:gd name="connsiteY0" fmla="*/ 3646 h 2402767"/>
                      <a:gd name="connsiteX1" fmla="*/ 3079607 w 3527663"/>
                      <a:gd name="connsiteY1" fmla="*/ 950471 h 2402767"/>
                      <a:gd name="connsiteX2" fmla="*/ 3475199 w 3527663"/>
                      <a:gd name="connsiteY2" fmla="*/ 2176156 h 2402767"/>
                      <a:gd name="connsiteX3" fmla="*/ 2619165 w 3527663"/>
                      <a:gd name="connsiteY3" fmla="*/ 2292890 h 2402767"/>
                      <a:gd name="connsiteX4" fmla="*/ 1756646 w 3527663"/>
                      <a:gd name="connsiteY4" fmla="*/ 2228037 h 2402767"/>
                      <a:gd name="connsiteX5" fmla="*/ 1121108 w 3527663"/>
                      <a:gd name="connsiteY5" fmla="*/ 2260463 h 2402767"/>
                      <a:gd name="connsiteX6" fmla="*/ 342891 w 3527663"/>
                      <a:gd name="connsiteY6" fmla="*/ 2383680 h 2402767"/>
                      <a:gd name="connsiteX7" fmla="*/ 5667 w 3527663"/>
                      <a:gd name="connsiteY7" fmla="*/ 1845416 h 2402767"/>
                      <a:gd name="connsiteX8" fmla="*/ 744969 w 3527663"/>
                      <a:gd name="connsiteY8" fmla="*/ 671611 h 2402767"/>
                      <a:gd name="connsiteX9" fmla="*/ 1847437 w 3527663"/>
                      <a:gd name="connsiteY9" fmla="*/ 3646 h 2402767"/>
                      <a:gd name="connsiteX0" fmla="*/ 1847437 w 3527663"/>
                      <a:gd name="connsiteY0" fmla="*/ 3198 h 2402319"/>
                      <a:gd name="connsiteX1" fmla="*/ 3079607 w 3527663"/>
                      <a:gd name="connsiteY1" fmla="*/ 930568 h 2402319"/>
                      <a:gd name="connsiteX2" fmla="*/ 3475199 w 3527663"/>
                      <a:gd name="connsiteY2" fmla="*/ 2175708 h 2402319"/>
                      <a:gd name="connsiteX3" fmla="*/ 2619165 w 3527663"/>
                      <a:gd name="connsiteY3" fmla="*/ 2292442 h 2402319"/>
                      <a:gd name="connsiteX4" fmla="*/ 1756646 w 3527663"/>
                      <a:gd name="connsiteY4" fmla="*/ 2227589 h 2402319"/>
                      <a:gd name="connsiteX5" fmla="*/ 1121108 w 3527663"/>
                      <a:gd name="connsiteY5" fmla="*/ 2260015 h 2402319"/>
                      <a:gd name="connsiteX6" fmla="*/ 342891 w 3527663"/>
                      <a:gd name="connsiteY6" fmla="*/ 2383232 h 2402319"/>
                      <a:gd name="connsiteX7" fmla="*/ 5667 w 3527663"/>
                      <a:gd name="connsiteY7" fmla="*/ 1844968 h 2402319"/>
                      <a:gd name="connsiteX8" fmla="*/ 744969 w 3527663"/>
                      <a:gd name="connsiteY8" fmla="*/ 671163 h 2402319"/>
                      <a:gd name="connsiteX9" fmla="*/ 1847437 w 3527663"/>
                      <a:gd name="connsiteY9" fmla="*/ 3198 h 2402319"/>
                      <a:gd name="connsiteX0" fmla="*/ 1847437 w 3539181"/>
                      <a:gd name="connsiteY0" fmla="*/ 3198 h 2402319"/>
                      <a:gd name="connsiteX1" fmla="*/ 3079607 w 3539181"/>
                      <a:gd name="connsiteY1" fmla="*/ 930568 h 2402319"/>
                      <a:gd name="connsiteX2" fmla="*/ 3475199 w 3539181"/>
                      <a:gd name="connsiteY2" fmla="*/ 2175708 h 2402319"/>
                      <a:gd name="connsiteX3" fmla="*/ 2619165 w 3539181"/>
                      <a:gd name="connsiteY3" fmla="*/ 2292442 h 2402319"/>
                      <a:gd name="connsiteX4" fmla="*/ 1756646 w 3539181"/>
                      <a:gd name="connsiteY4" fmla="*/ 2227589 h 2402319"/>
                      <a:gd name="connsiteX5" fmla="*/ 1121108 w 3539181"/>
                      <a:gd name="connsiteY5" fmla="*/ 2260015 h 2402319"/>
                      <a:gd name="connsiteX6" fmla="*/ 342891 w 3539181"/>
                      <a:gd name="connsiteY6" fmla="*/ 2383232 h 2402319"/>
                      <a:gd name="connsiteX7" fmla="*/ 5667 w 3539181"/>
                      <a:gd name="connsiteY7" fmla="*/ 1844968 h 2402319"/>
                      <a:gd name="connsiteX8" fmla="*/ 744969 w 3539181"/>
                      <a:gd name="connsiteY8" fmla="*/ 671163 h 2402319"/>
                      <a:gd name="connsiteX9" fmla="*/ 1847437 w 3539181"/>
                      <a:gd name="connsiteY9" fmla="*/ 3198 h 2402319"/>
                      <a:gd name="connsiteX0" fmla="*/ 1847437 w 3519047"/>
                      <a:gd name="connsiteY0" fmla="*/ 2373 h 2401494"/>
                      <a:gd name="connsiteX1" fmla="*/ 3053667 w 3519047"/>
                      <a:gd name="connsiteY1" fmla="*/ 890832 h 2401494"/>
                      <a:gd name="connsiteX2" fmla="*/ 3475199 w 3519047"/>
                      <a:gd name="connsiteY2" fmla="*/ 2174883 h 2401494"/>
                      <a:gd name="connsiteX3" fmla="*/ 2619165 w 3519047"/>
                      <a:gd name="connsiteY3" fmla="*/ 2291617 h 2401494"/>
                      <a:gd name="connsiteX4" fmla="*/ 1756646 w 3519047"/>
                      <a:gd name="connsiteY4" fmla="*/ 2226764 h 2401494"/>
                      <a:gd name="connsiteX5" fmla="*/ 1121108 w 3519047"/>
                      <a:gd name="connsiteY5" fmla="*/ 2259190 h 2401494"/>
                      <a:gd name="connsiteX6" fmla="*/ 342891 w 3519047"/>
                      <a:gd name="connsiteY6" fmla="*/ 2382407 h 2401494"/>
                      <a:gd name="connsiteX7" fmla="*/ 5667 w 3519047"/>
                      <a:gd name="connsiteY7" fmla="*/ 1844143 h 2401494"/>
                      <a:gd name="connsiteX8" fmla="*/ 744969 w 3519047"/>
                      <a:gd name="connsiteY8" fmla="*/ 670338 h 2401494"/>
                      <a:gd name="connsiteX9" fmla="*/ 1847437 w 3519047"/>
                      <a:gd name="connsiteY9" fmla="*/ 2373 h 2401494"/>
                      <a:gd name="connsiteX0" fmla="*/ 1847437 w 3539250"/>
                      <a:gd name="connsiteY0" fmla="*/ 2373 h 2401494"/>
                      <a:gd name="connsiteX1" fmla="*/ 3053667 w 3539250"/>
                      <a:gd name="connsiteY1" fmla="*/ 890832 h 2401494"/>
                      <a:gd name="connsiteX2" fmla="*/ 3475199 w 3539250"/>
                      <a:gd name="connsiteY2" fmla="*/ 2174883 h 2401494"/>
                      <a:gd name="connsiteX3" fmla="*/ 2619165 w 3539250"/>
                      <a:gd name="connsiteY3" fmla="*/ 2291617 h 2401494"/>
                      <a:gd name="connsiteX4" fmla="*/ 1756646 w 3539250"/>
                      <a:gd name="connsiteY4" fmla="*/ 2226764 h 2401494"/>
                      <a:gd name="connsiteX5" fmla="*/ 1121108 w 3539250"/>
                      <a:gd name="connsiteY5" fmla="*/ 2259190 h 2401494"/>
                      <a:gd name="connsiteX6" fmla="*/ 342891 w 3539250"/>
                      <a:gd name="connsiteY6" fmla="*/ 2382407 h 2401494"/>
                      <a:gd name="connsiteX7" fmla="*/ 5667 w 3539250"/>
                      <a:gd name="connsiteY7" fmla="*/ 1844143 h 2401494"/>
                      <a:gd name="connsiteX8" fmla="*/ 744969 w 3539250"/>
                      <a:gd name="connsiteY8" fmla="*/ 670338 h 2401494"/>
                      <a:gd name="connsiteX9" fmla="*/ 1847437 w 3539250"/>
                      <a:gd name="connsiteY9" fmla="*/ 2373 h 2401494"/>
                      <a:gd name="connsiteX0" fmla="*/ 1847437 w 3556325"/>
                      <a:gd name="connsiteY0" fmla="*/ 2373 h 2401494"/>
                      <a:gd name="connsiteX1" fmla="*/ 3053667 w 3556325"/>
                      <a:gd name="connsiteY1" fmla="*/ 890832 h 2401494"/>
                      <a:gd name="connsiteX2" fmla="*/ 3475199 w 3556325"/>
                      <a:gd name="connsiteY2" fmla="*/ 2174883 h 2401494"/>
                      <a:gd name="connsiteX3" fmla="*/ 2619165 w 3556325"/>
                      <a:gd name="connsiteY3" fmla="*/ 2291617 h 2401494"/>
                      <a:gd name="connsiteX4" fmla="*/ 1756646 w 3556325"/>
                      <a:gd name="connsiteY4" fmla="*/ 2226764 h 2401494"/>
                      <a:gd name="connsiteX5" fmla="*/ 1121108 w 3556325"/>
                      <a:gd name="connsiteY5" fmla="*/ 2259190 h 2401494"/>
                      <a:gd name="connsiteX6" fmla="*/ 342891 w 3556325"/>
                      <a:gd name="connsiteY6" fmla="*/ 2382407 h 2401494"/>
                      <a:gd name="connsiteX7" fmla="*/ 5667 w 3556325"/>
                      <a:gd name="connsiteY7" fmla="*/ 1844143 h 2401494"/>
                      <a:gd name="connsiteX8" fmla="*/ 744969 w 3556325"/>
                      <a:gd name="connsiteY8" fmla="*/ 670338 h 2401494"/>
                      <a:gd name="connsiteX9" fmla="*/ 1847437 w 3556325"/>
                      <a:gd name="connsiteY9" fmla="*/ 2373 h 2401494"/>
                      <a:gd name="connsiteX0" fmla="*/ 1847437 w 3539723"/>
                      <a:gd name="connsiteY0" fmla="*/ 2373 h 2401494"/>
                      <a:gd name="connsiteX1" fmla="*/ 3053667 w 3539723"/>
                      <a:gd name="connsiteY1" fmla="*/ 890832 h 2401494"/>
                      <a:gd name="connsiteX2" fmla="*/ 3475199 w 3539723"/>
                      <a:gd name="connsiteY2" fmla="*/ 2174883 h 2401494"/>
                      <a:gd name="connsiteX3" fmla="*/ 2612680 w 3539723"/>
                      <a:gd name="connsiteY3" fmla="*/ 2272162 h 2401494"/>
                      <a:gd name="connsiteX4" fmla="*/ 1756646 w 3539723"/>
                      <a:gd name="connsiteY4" fmla="*/ 2226764 h 2401494"/>
                      <a:gd name="connsiteX5" fmla="*/ 1121108 w 3539723"/>
                      <a:gd name="connsiteY5" fmla="*/ 2259190 h 2401494"/>
                      <a:gd name="connsiteX6" fmla="*/ 342891 w 3539723"/>
                      <a:gd name="connsiteY6" fmla="*/ 2382407 h 2401494"/>
                      <a:gd name="connsiteX7" fmla="*/ 5667 w 3539723"/>
                      <a:gd name="connsiteY7" fmla="*/ 1844143 h 2401494"/>
                      <a:gd name="connsiteX8" fmla="*/ 744969 w 3539723"/>
                      <a:gd name="connsiteY8" fmla="*/ 670338 h 2401494"/>
                      <a:gd name="connsiteX9" fmla="*/ 1847437 w 3539723"/>
                      <a:gd name="connsiteY9" fmla="*/ 2373 h 2401494"/>
                      <a:gd name="connsiteX0" fmla="*/ 1847437 w 3553951"/>
                      <a:gd name="connsiteY0" fmla="*/ 2373 h 2401494"/>
                      <a:gd name="connsiteX1" fmla="*/ 3053667 w 3553951"/>
                      <a:gd name="connsiteY1" fmla="*/ 890832 h 2401494"/>
                      <a:gd name="connsiteX2" fmla="*/ 3475199 w 3553951"/>
                      <a:gd name="connsiteY2" fmla="*/ 2174883 h 2401494"/>
                      <a:gd name="connsiteX3" fmla="*/ 2612680 w 3553951"/>
                      <a:gd name="connsiteY3" fmla="*/ 2272162 h 2401494"/>
                      <a:gd name="connsiteX4" fmla="*/ 1756646 w 3553951"/>
                      <a:gd name="connsiteY4" fmla="*/ 2226764 h 2401494"/>
                      <a:gd name="connsiteX5" fmla="*/ 1121108 w 3553951"/>
                      <a:gd name="connsiteY5" fmla="*/ 2259190 h 2401494"/>
                      <a:gd name="connsiteX6" fmla="*/ 342891 w 3553951"/>
                      <a:gd name="connsiteY6" fmla="*/ 2382407 h 2401494"/>
                      <a:gd name="connsiteX7" fmla="*/ 5667 w 3553951"/>
                      <a:gd name="connsiteY7" fmla="*/ 1844143 h 2401494"/>
                      <a:gd name="connsiteX8" fmla="*/ 744969 w 3553951"/>
                      <a:gd name="connsiteY8" fmla="*/ 670338 h 2401494"/>
                      <a:gd name="connsiteX9" fmla="*/ 1847437 w 3553951"/>
                      <a:gd name="connsiteY9" fmla="*/ 2373 h 2401494"/>
                      <a:gd name="connsiteX0" fmla="*/ 1847437 w 3493545"/>
                      <a:gd name="connsiteY0" fmla="*/ 2373 h 2401494"/>
                      <a:gd name="connsiteX1" fmla="*/ 3053667 w 3493545"/>
                      <a:gd name="connsiteY1" fmla="*/ 890832 h 2401494"/>
                      <a:gd name="connsiteX2" fmla="*/ 3468714 w 3493545"/>
                      <a:gd name="connsiteY2" fmla="*/ 2200824 h 2401494"/>
                      <a:gd name="connsiteX3" fmla="*/ 2612680 w 3493545"/>
                      <a:gd name="connsiteY3" fmla="*/ 2272162 h 2401494"/>
                      <a:gd name="connsiteX4" fmla="*/ 1756646 w 3493545"/>
                      <a:gd name="connsiteY4" fmla="*/ 2226764 h 2401494"/>
                      <a:gd name="connsiteX5" fmla="*/ 1121108 w 3493545"/>
                      <a:gd name="connsiteY5" fmla="*/ 2259190 h 2401494"/>
                      <a:gd name="connsiteX6" fmla="*/ 342891 w 3493545"/>
                      <a:gd name="connsiteY6" fmla="*/ 2382407 h 2401494"/>
                      <a:gd name="connsiteX7" fmla="*/ 5667 w 3493545"/>
                      <a:gd name="connsiteY7" fmla="*/ 1844143 h 2401494"/>
                      <a:gd name="connsiteX8" fmla="*/ 744969 w 3493545"/>
                      <a:gd name="connsiteY8" fmla="*/ 670338 h 2401494"/>
                      <a:gd name="connsiteX9" fmla="*/ 1847437 w 3493545"/>
                      <a:gd name="connsiteY9" fmla="*/ 2373 h 2401494"/>
                      <a:gd name="connsiteX0" fmla="*/ 1847437 w 3512177"/>
                      <a:gd name="connsiteY0" fmla="*/ 2373 h 2401494"/>
                      <a:gd name="connsiteX1" fmla="*/ 3053667 w 3512177"/>
                      <a:gd name="connsiteY1" fmla="*/ 890832 h 2401494"/>
                      <a:gd name="connsiteX2" fmla="*/ 3468714 w 3512177"/>
                      <a:gd name="connsiteY2" fmla="*/ 2200824 h 2401494"/>
                      <a:gd name="connsiteX3" fmla="*/ 2612680 w 3512177"/>
                      <a:gd name="connsiteY3" fmla="*/ 2272162 h 2401494"/>
                      <a:gd name="connsiteX4" fmla="*/ 1756646 w 3512177"/>
                      <a:gd name="connsiteY4" fmla="*/ 2226764 h 2401494"/>
                      <a:gd name="connsiteX5" fmla="*/ 1121108 w 3512177"/>
                      <a:gd name="connsiteY5" fmla="*/ 2259190 h 2401494"/>
                      <a:gd name="connsiteX6" fmla="*/ 342891 w 3512177"/>
                      <a:gd name="connsiteY6" fmla="*/ 2382407 h 2401494"/>
                      <a:gd name="connsiteX7" fmla="*/ 5667 w 3512177"/>
                      <a:gd name="connsiteY7" fmla="*/ 1844143 h 2401494"/>
                      <a:gd name="connsiteX8" fmla="*/ 744969 w 3512177"/>
                      <a:gd name="connsiteY8" fmla="*/ 670338 h 2401494"/>
                      <a:gd name="connsiteX9" fmla="*/ 1847437 w 3512177"/>
                      <a:gd name="connsiteY9" fmla="*/ 2373 h 2401494"/>
                      <a:gd name="connsiteX0" fmla="*/ 1847437 w 3545142"/>
                      <a:gd name="connsiteY0" fmla="*/ 2373 h 2401494"/>
                      <a:gd name="connsiteX1" fmla="*/ 3053667 w 3545142"/>
                      <a:gd name="connsiteY1" fmla="*/ 890832 h 2401494"/>
                      <a:gd name="connsiteX2" fmla="*/ 3468714 w 3545142"/>
                      <a:gd name="connsiteY2" fmla="*/ 2200824 h 2401494"/>
                      <a:gd name="connsiteX3" fmla="*/ 2612680 w 3545142"/>
                      <a:gd name="connsiteY3" fmla="*/ 2272162 h 2401494"/>
                      <a:gd name="connsiteX4" fmla="*/ 1756646 w 3545142"/>
                      <a:gd name="connsiteY4" fmla="*/ 2226764 h 2401494"/>
                      <a:gd name="connsiteX5" fmla="*/ 1121108 w 3545142"/>
                      <a:gd name="connsiteY5" fmla="*/ 2259190 h 2401494"/>
                      <a:gd name="connsiteX6" fmla="*/ 342891 w 3545142"/>
                      <a:gd name="connsiteY6" fmla="*/ 2382407 h 2401494"/>
                      <a:gd name="connsiteX7" fmla="*/ 5667 w 3545142"/>
                      <a:gd name="connsiteY7" fmla="*/ 1844143 h 2401494"/>
                      <a:gd name="connsiteX8" fmla="*/ 744969 w 3545142"/>
                      <a:gd name="connsiteY8" fmla="*/ 670338 h 2401494"/>
                      <a:gd name="connsiteX9" fmla="*/ 1847437 w 3545142"/>
                      <a:gd name="connsiteY9" fmla="*/ 2373 h 2401494"/>
                      <a:gd name="connsiteX0" fmla="*/ 1847437 w 3545142"/>
                      <a:gd name="connsiteY0" fmla="*/ 2373 h 2401000"/>
                      <a:gd name="connsiteX1" fmla="*/ 3053667 w 3545142"/>
                      <a:gd name="connsiteY1" fmla="*/ 890832 h 2401000"/>
                      <a:gd name="connsiteX2" fmla="*/ 3468714 w 3545142"/>
                      <a:gd name="connsiteY2" fmla="*/ 2200824 h 2401000"/>
                      <a:gd name="connsiteX3" fmla="*/ 2612680 w 3545142"/>
                      <a:gd name="connsiteY3" fmla="*/ 2272162 h 2401000"/>
                      <a:gd name="connsiteX4" fmla="*/ 1756646 w 3545142"/>
                      <a:gd name="connsiteY4" fmla="*/ 2226764 h 2401000"/>
                      <a:gd name="connsiteX5" fmla="*/ 1121108 w 3545142"/>
                      <a:gd name="connsiteY5" fmla="*/ 2259190 h 2401000"/>
                      <a:gd name="connsiteX6" fmla="*/ 342891 w 3545142"/>
                      <a:gd name="connsiteY6" fmla="*/ 2382407 h 2401000"/>
                      <a:gd name="connsiteX7" fmla="*/ 5667 w 3545142"/>
                      <a:gd name="connsiteY7" fmla="*/ 1844143 h 2401000"/>
                      <a:gd name="connsiteX8" fmla="*/ 744969 w 3545142"/>
                      <a:gd name="connsiteY8" fmla="*/ 670338 h 2401000"/>
                      <a:gd name="connsiteX9" fmla="*/ 1847437 w 3545142"/>
                      <a:gd name="connsiteY9" fmla="*/ 2373 h 2401000"/>
                      <a:gd name="connsiteX0" fmla="*/ 1848982 w 3546687"/>
                      <a:gd name="connsiteY0" fmla="*/ 2373 h 2401000"/>
                      <a:gd name="connsiteX1" fmla="*/ 3055212 w 3546687"/>
                      <a:gd name="connsiteY1" fmla="*/ 890832 h 2401000"/>
                      <a:gd name="connsiteX2" fmla="*/ 3470259 w 3546687"/>
                      <a:gd name="connsiteY2" fmla="*/ 2200824 h 2401000"/>
                      <a:gd name="connsiteX3" fmla="*/ 2614225 w 3546687"/>
                      <a:gd name="connsiteY3" fmla="*/ 2272162 h 2401000"/>
                      <a:gd name="connsiteX4" fmla="*/ 1758191 w 3546687"/>
                      <a:gd name="connsiteY4" fmla="*/ 2226764 h 2401000"/>
                      <a:gd name="connsiteX5" fmla="*/ 1122653 w 3546687"/>
                      <a:gd name="connsiteY5" fmla="*/ 2259190 h 2401000"/>
                      <a:gd name="connsiteX6" fmla="*/ 305525 w 3546687"/>
                      <a:gd name="connsiteY6" fmla="*/ 2382407 h 2401000"/>
                      <a:gd name="connsiteX7" fmla="*/ 7212 w 3546687"/>
                      <a:gd name="connsiteY7" fmla="*/ 1844143 h 2401000"/>
                      <a:gd name="connsiteX8" fmla="*/ 746514 w 3546687"/>
                      <a:gd name="connsiteY8" fmla="*/ 670338 h 2401000"/>
                      <a:gd name="connsiteX9" fmla="*/ 1848982 w 3546687"/>
                      <a:gd name="connsiteY9" fmla="*/ 2373 h 2401000"/>
                      <a:gd name="connsiteX0" fmla="*/ 1848158 w 3545863"/>
                      <a:gd name="connsiteY0" fmla="*/ 2373 h 2392321"/>
                      <a:gd name="connsiteX1" fmla="*/ 3054388 w 3545863"/>
                      <a:gd name="connsiteY1" fmla="*/ 890832 h 2392321"/>
                      <a:gd name="connsiteX2" fmla="*/ 3469435 w 3545863"/>
                      <a:gd name="connsiteY2" fmla="*/ 2200824 h 2392321"/>
                      <a:gd name="connsiteX3" fmla="*/ 2613401 w 3545863"/>
                      <a:gd name="connsiteY3" fmla="*/ 2272162 h 2392321"/>
                      <a:gd name="connsiteX4" fmla="*/ 1757367 w 3545863"/>
                      <a:gd name="connsiteY4" fmla="*/ 2226764 h 2392321"/>
                      <a:gd name="connsiteX5" fmla="*/ 1121829 w 3545863"/>
                      <a:gd name="connsiteY5" fmla="*/ 2259190 h 2392321"/>
                      <a:gd name="connsiteX6" fmla="*/ 304701 w 3545863"/>
                      <a:gd name="connsiteY6" fmla="*/ 2382407 h 2392321"/>
                      <a:gd name="connsiteX7" fmla="*/ 6388 w 3545863"/>
                      <a:gd name="connsiteY7" fmla="*/ 1844143 h 2392321"/>
                      <a:gd name="connsiteX8" fmla="*/ 745690 w 3545863"/>
                      <a:gd name="connsiteY8" fmla="*/ 670338 h 2392321"/>
                      <a:gd name="connsiteX9" fmla="*/ 1848158 w 3545863"/>
                      <a:gd name="connsiteY9" fmla="*/ 2373 h 2392321"/>
                      <a:gd name="connsiteX0" fmla="*/ 1848687 w 3546392"/>
                      <a:gd name="connsiteY0" fmla="*/ 2373 h 2388544"/>
                      <a:gd name="connsiteX1" fmla="*/ 3054917 w 3546392"/>
                      <a:gd name="connsiteY1" fmla="*/ 890832 h 2388544"/>
                      <a:gd name="connsiteX2" fmla="*/ 3469964 w 3546392"/>
                      <a:gd name="connsiteY2" fmla="*/ 2200824 h 2388544"/>
                      <a:gd name="connsiteX3" fmla="*/ 2613930 w 3546392"/>
                      <a:gd name="connsiteY3" fmla="*/ 2272162 h 2388544"/>
                      <a:gd name="connsiteX4" fmla="*/ 1757896 w 3546392"/>
                      <a:gd name="connsiteY4" fmla="*/ 2226764 h 2388544"/>
                      <a:gd name="connsiteX5" fmla="*/ 1122358 w 3546392"/>
                      <a:gd name="connsiteY5" fmla="*/ 2259190 h 2388544"/>
                      <a:gd name="connsiteX6" fmla="*/ 305230 w 3546392"/>
                      <a:gd name="connsiteY6" fmla="*/ 2382407 h 2388544"/>
                      <a:gd name="connsiteX7" fmla="*/ 6917 w 3546392"/>
                      <a:gd name="connsiteY7" fmla="*/ 1844143 h 2388544"/>
                      <a:gd name="connsiteX8" fmla="*/ 746219 w 3546392"/>
                      <a:gd name="connsiteY8" fmla="*/ 670338 h 2388544"/>
                      <a:gd name="connsiteX9" fmla="*/ 1848687 w 3546392"/>
                      <a:gd name="connsiteY9" fmla="*/ 2373 h 2388544"/>
                      <a:gd name="connsiteX0" fmla="*/ 1848687 w 3503839"/>
                      <a:gd name="connsiteY0" fmla="*/ 2772 h 2388943"/>
                      <a:gd name="connsiteX1" fmla="*/ 3035462 w 3503839"/>
                      <a:gd name="connsiteY1" fmla="*/ 910686 h 2388943"/>
                      <a:gd name="connsiteX2" fmla="*/ 3469964 w 3503839"/>
                      <a:gd name="connsiteY2" fmla="*/ 2201223 h 2388943"/>
                      <a:gd name="connsiteX3" fmla="*/ 2613930 w 3503839"/>
                      <a:gd name="connsiteY3" fmla="*/ 2272561 h 2388943"/>
                      <a:gd name="connsiteX4" fmla="*/ 1757896 w 3503839"/>
                      <a:gd name="connsiteY4" fmla="*/ 2227163 h 2388943"/>
                      <a:gd name="connsiteX5" fmla="*/ 1122358 w 3503839"/>
                      <a:gd name="connsiteY5" fmla="*/ 2259589 h 2388943"/>
                      <a:gd name="connsiteX6" fmla="*/ 305230 w 3503839"/>
                      <a:gd name="connsiteY6" fmla="*/ 2382806 h 2388943"/>
                      <a:gd name="connsiteX7" fmla="*/ 6917 w 3503839"/>
                      <a:gd name="connsiteY7" fmla="*/ 1844542 h 2388943"/>
                      <a:gd name="connsiteX8" fmla="*/ 746219 w 3503839"/>
                      <a:gd name="connsiteY8" fmla="*/ 670737 h 2388943"/>
                      <a:gd name="connsiteX9" fmla="*/ 1848687 w 3503839"/>
                      <a:gd name="connsiteY9" fmla="*/ 2772 h 2388943"/>
                      <a:gd name="connsiteX0" fmla="*/ 1848687 w 3527038"/>
                      <a:gd name="connsiteY0" fmla="*/ 2772 h 2388943"/>
                      <a:gd name="connsiteX1" fmla="*/ 3035462 w 3527038"/>
                      <a:gd name="connsiteY1" fmla="*/ 910686 h 2388943"/>
                      <a:gd name="connsiteX2" fmla="*/ 3469964 w 3527038"/>
                      <a:gd name="connsiteY2" fmla="*/ 2201223 h 2388943"/>
                      <a:gd name="connsiteX3" fmla="*/ 2613930 w 3527038"/>
                      <a:gd name="connsiteY3" fmla="*/ 2272561 h 2388943"/>
                      <a:gd name="connsiteX4" fmla="*/ 1757896 w 3527038"/>
                      <a:gd name="connsiteY4" fmla="*/ 2227163 h 2388943"/>
                      <a:gd name="connsiteX5" fmla="*/ 1122358 w 3527038"/>
                      <a:gd name="connsiteY5" fmla="*/ 2259589 h 2388943"/>
                      <a:gd name="connsiteX6" fmla="*/ 305230 w 3527038"/>
                      <a:gd name="connsiteY6" fmla="*/ 2382806 h 2388943"/>
                      <a:gd name="connsiteX7" fmla="*/ 6917 w 3527038"/>
                      <a:gd name="connsiteY7" fmla="*/ 1844542 h 2388943"/>
                      <a:gd name="connsiteX8" fmla="*/ 746219 w 3527038"/>
                      <a:gd name="connsiteY8" fmla="*/ 670737 h 2388943"/>
                      <a:gd name="connsiteX9" fmla="*/ 1848687 w 3527038"/>
                      <a:gd name="connsiteY9" fmla="*/ 2772 h 2388943"/>
                      <a:gd name="connsiteX0" fmla="*/ 1848687 w 3525416"/>
                      <a:gd name="connsiteY0" fmla="*/ 2772 h 2388943"/>
                      <a:gd name="connsiteX1" fmla="*/ 3035462 w 3525416"/>
                      <a:gd name="connsiteY1" fmla="*/ 910686 h 2388943"/>
                      <a:gd name="connsiteX2" fmla="*/ 3469964 w 3525416"/>
                      <a:gd name="connsiteY2" fmla="*/ 2201223 h 2388943"/>
                      <a:gd name="connsiteX3" fmla="*/ 2613930 w 3525416"/>
                      <a:gd name="connsiteY3" fmla="*/ 2272561 h 2388943"/>
                      <a:gd name="connsiteX4" fmla="*/ 1757896 w 3525416"/>
                      <a:gd name="connsiteY4" fmla="*/ 2227163 h 2388943"/>
                      <a:gd name="connsiteX5" fmla="*/ 1122358 w 3525416"/>
                      <a:gd name="connsiteY5" fmla="*/ 2259589 h 2388943"/>
                      <a:gd name="connsiteX6" fmla="*/ 305230 w 3525416"/>
                      <a:gd name="connsiteY6" fmla="*/ 2382806 h 2388943"/>
                      <a:gd name="connsiteX7" fmla="*/ 6917 w 3525416"/>
                      <a:gd name="connsiteY7" fmla="*/ 1844542 h 2388943"/>
                      <a:gd name="connsiteX8" fmla="*/ 746219 w 3525416"/>
                      <a:gd name="connsiteY8" fmla="*/ 670737 h 2388943"/>
                      <a:gd name="connsiteX9" fmla="*/ 1848687 w 3525416"/>
                      <a:gd name="connsiteY9" fmla="*/ 2772 h 2388943"/>
                      <a:gd name="connsiteX0" fmla="*/ 1848687 w 3522547"/>
                      <a:gd name="connsiteY0" fmla="*/ 2772 h 2388943"/>
                      <a:gd name="connsiteX1" fmla="*/ 3035462 w 3522547"/>
                      <a:gd name="connsiteY1" fmla="*/ 910686 h 2388943"/>
                      <a:gd name="connsiteX2" fmla="*/ 3469964 w 3522547"/>
                      <a:gd name="connsiteY2" fmla="*/ 2201223 h 2388943"/>
                      <a:gd name="connsiteX3" fmla="*/ 2613930 w 3522547"/>
                      <a:gd name="connsiteY3" fmla="*/ 2272561 h 2388943"/>
                      <a:gd name="connsiteX4" fmla="*/ 1757896 w 3522547"/>
                      <a:gd name="connsiteY4" fmla="*/ 2227163 h 2388943"/>
                      <a:gd name="connsiteX5" fmla="*/ 1122358 w 3522547"/>
                      <a:gd name="connsiteY5" fmla="*/ 2259589 h 2388943"/>
                      <a:gd name="connsiteX6" fmla="*/ 305230 w 3522547"/>
                      <a:gd name="connsiteY6" fmla="*/ 2382806 h 2388943"/>
                      <a:gd name="connsiteX7" fmla="*/ 6917 w 3522547"/>
                      <a:gd name="connsiteY7" fmla="*/ 1844542 h 2388943"/>
                      <a:gd name="connsiteX8" fmla="*/ 746219 w 3522547"/>
                      <a:gd name="connsiteY8" fmla="*/ 670737 h 2388943"/>
                      <a:gd name="connsiteX9" fmla="*/ 1848687 w 3522547"/>
                      <a:gd name="connsiteY9" fmla="*/ 2772 h 2388943"/>
                      <a:gd name="connsiteX0" fmla="*/ 1848687 w 3524938"/>
                      <a:gd name="connsiteY0" fmla="*/ 2772 h 2388943"/>
                      <a:gd name="connsiteX1" fmla="*/ 3035462 w 3524938"/>
                      <a:gd name="connsiteY1" fmla="*/ 910686 h 2388943"/>
                      <a:gd name="connsiteX2" fmla="*/ 3469964 w 3524938"/>
                      <a:gd name="connsiteY2" fmla="*/ 2201223 h 2388943"/>
                      <a:gd name="connsiteX3" fmla="*/ 2620415 w 3524938"/>
                      <a:gd name="connsiteY3" fmla="*/ 2272561 h 2388943"/>
                      <a:gd name="connsiteX4" fmla="*/ 1757896 w 3524938"/>
                      <a:gd name="connsiteY4" fmla="*/ 2227163 h 2388943"/>
                      <a:gd name="connsiteX5" fmla="*/ 1122358 w 3524938"/>
                      <a:gd name="connsiteY5" fmla="*/ 2259589 h 2388943"/>
                      <a:gd name="connsiteX6" fmla="*/ 305230 w 3524938"/>
                      <a:gd name="connsiteY6" fmla="*/ 2382806 h 2388943"/>
                      <a:gd name="connsiteX7" fmla="*/ 6917 w 3524938"/>
                      <a:gd name="connsiteY7" fmla="*/ 1844542 h 2388943"/>
                      <a:gd name="connsiteX8" fmla="*/ 746219 w 3524938"/>
                      <a:gd name="connsiteY8" fmla="*/ 670737 h 2388943"/>
                      <a:gd name="connsiteX9" fmla="*/ 1848687 w 3524938"/>
                      <a:gd name="connsiteY9" fmla="*/ 2772 h 2388943"/>
                      <a:gd name="connsiteX0" fmla="*/ 1848687 w 3523025"/>
                      <a:gd name="connsiteY0" fmla="*/ 2772 h 2388943"/>
                      <a:gd name="connsiteX1" fmla="*/ 3035462 w 3523025"/>
                      <a:gd name="connsiteY1" fmla="*/ 910686 h 2388943"/>
                      <a:gd name="connsiteX2" fmla="*/ 3469964 w 3523025"/>
                      <a:gd name="connsiteY2" fmla="*/ 2201223 h 2388943"/>
                      <a:gd name="connsiteX3" fmla="*/ 2646355 w 3523025"/>
                      <a:gd name="connsiteY3" fmla="*/ 2266076 h 2388943"/>
                      <a:gd name="connsiteX4" fmla="*/ 1757896 w 3523025"/>
                      <a:gd name="connsiteY4" fmla="*/ 2227163 h 2388943"/>
                      <a:gd name="connsiteX5" fmla="*/ 1122358 w 3523025"/>
                      <a:gd name="connsiteY5" fmla="*/ 2259589 h 2388943"/>
                      <a:gd name="connsiteX6" fmla="*/ 305230 w 3523025"/>
                      <a:gd name="connsiteY6" fmla="*/ 2382806 h 2388943"/>
                      <a:gd name="connsiteX7" fmla="*/ 6917 w 3523025"/>
                      <a:gd name="connsiteY7" fmla="*/ 1844542 h 2388943"/>
                      <a:gd name="connsiteX8" fmla="*/ 746219 w 3523025"/>
                      <a:gd name="connsiteY8" fmla="*/ 670737 h 2388943"/>
                      <a:gd name="connsiteX9" fmla="*/ 1848687 w 3523025"/>
                      <a:gd name="connsiteY9" fmla="*/ 2772 h 2388943"/>
                      <a:gd name="connsiteX0" fmla="*/ 1848687 w 3544183"/>
                      <a:gd name="connsiteY0" fmla="*/ 2772 h 2388943"/>
                      <a:gd name="connsiteX1" fmla="*/ 3035462 w 3544183"/>
                      <a:gd name="connsiteY1" fmla="*/ 910686 h 2388943"/>
                      <a:gd name="connsiteX2" fmla="*/ 3534815 w 3544183"/>
                      <a:gd name="connsiteY2" fmla="*/ 2071521 h 2388943"/>
                      <a:gd name="connsiteX3" fmla="*/ 2646355 w 3544183"/>
                      <a:gd name="connsiteY3" fmla="*/ 2266076 h 2388943"/>
                      <a:gd name="connsiteX4" fmla="*/ 1757896 w 3544183"/>
                      <a:gd name="connsiteY4" fmla="*/ 2227163 h 2388943"/>
                      <a:gd name="connsiteX5" fmla="*/ 1122358 w 3544183"/>
                      <a:gd name="connsiteY5" fmla="*/ 2259589 h 2388943"/>
                      <a:gd name="connsiteX6" fmla="*/ 305230 w 3544183"/>
                      <a:gd name="connsiteY6" fmla="*/ 2382806 h 2388943"/>
                      <a:gd name="connsiteX7" fmla="*/ 6917 w 3544183"/>
                      <a:gd name="connsiteY7" fmla="*/ 1844542 h 2388943"/>
                      <a:gd name="connsiteX8" fmla="*/ 746219 w 3544183"/>
                      <a:gd name="connsiteY8" fmla="*/ 670737 h 2388943"/>
                      <a:gd name="connsiteX9" fmla="*/ 1848687 w 3544183"/>
                      <a:gd name="connsiteY9" fmla="*/ 2772 h 2388943"/>
                      <a:gd name="connsiteX0" fmla="*/ 1848687 w 3567029"/>
                      <a:gd name="connsiteY0" fmla="*/ 2772 h 2388943"/>
                      <a:gd name="connsiteX1" fmla="*/ 3035462 w 3567029"/>
                      <a:gd name="connsiteY1" fmla="*/ 910686 h 2388943"/>
                      <a:gd name="connsiteX2" fmla="*/ 3534815 w 3567029"/>
                      <a:gd name="connsiteY2" fmla="*/ 2071521 h 2388943"/>
                      <a:gd name="connsiteX3" fmla="*/ 2646355 w 3567029"/>
                      <a:gd name="connsiteY3" fmla="*/ 2266076 h 2388943"/>
                      <a:gd name="connsiteX4" fmla="*/ 1757896 w 3567029"/>
                      <a:gd name="connsiteY4" fmla="*/ 2227163 h 2388943"/>
                      <a:gd name="connsiteX5" fmla="*/ 1122358 w 3567029"/>
                      <a:gd name="connsiteY5" fmla="*/ 2259589 h 2388943"/>
                      <a:gd name="connsiteX6" fmla="*/ 305230 w 3567029"/>
                      <a:gd name="connsiteY6" fmla="*/ 2382806 h 2388943"/>
                      <a:gd name="connsiteX7" fmla="*/ 6917 w 3567029"/>
                      <a:gd name="connsiteY7" fmla="*/ 1844542 h 2388943"/>
                      <a:gd name="connsiteX8" fmla="*/ 746219 w 3567029"/>
                      <a:gd name="connsiteY8" fmla="*/ 670737 h 2388943"/>
                      <a:gd name="connsiteX9" fmla="*/ 1848687 w 3567029"/>
                      <a:gd name="connsiteY9" fmla="*/ 2772 h 2388943"/>
                      <a:gd name="connsiteX0" fmla="*/ 1847660 w 3566002"/>
                      <a:gd name="connsiteY0" fmla="*/ 2772 h 2382707"/>
                      <a:gd name="connsiteX1" fmla="*/ 3034435 w 3566002"/>
                      <a:gd name="connsiteY1" fmla="*/ 910686 h 2382707"/>
                      <a:gd name="connsiteX2" fmla="*/ 3533788 w 3566002"/>
                      <a:gd name="connsiteY2" fmla="*/ 2071521 h 2382707"/>
                      <a:gd name="connsiteX3" fmla="*/ 2645328 w 3566002"/>
                      <a:gd name="connsiteY3" fmla="*/ 2266076 h 2382707"/>
                      <a:gd name="connsiteX4" fmla="*/ 1756869 w 3566002"/>
                      <a:gd name="connsiteY4" fmla="*/ 2227163 h 2382707"/>
                      <a:gd name="connsiteX5" fmla="*/ 1121331 w 3566002"/>
                      <a:gd name="connsiteY5" fmla="*/ 2259589 h 2382707"/>
                      <a:gd name="connsiteX6" fmla="*/ 330143 w 3566002"/>
                      <a:gd name="connsiteY6" fmla="*/ 2376321 h 2382707"/>
                      <a:gd name="connsiteX7" fmla="*/ 5890 w 3566002"/>
                      <a:gd name="connsiteY7" fmla="*/ 1844542 h 2382707"/>
                      <a:gd name="connsiteX8" fmla="*/ 745192 w 3566002"/>
                      <a:gd name="connsiteY8" fmla="*/ 670737 h 2382707"/>
                      <a:gd name="connsiteX9" fmla="*/ 1847660 w 3566002"/>
                      <a:gd name="connsiteY9" fmla="*/ 2772 h 2382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566002" h="2382707">
                        <a:moveTo>
                          <a:pt x="1847660" y="2772"/>
                        </a:moveTo>
                        <a:cubicBezTo>
                          <a:pt x="2229200" y="42763"/>
                          <a:pt x="2753414" y="565895"/>
                          <a:pt x="3034435" y="910686"/>
                        </a:cubicBezTo>
                        <a:cubicBezTo>
                          <a:pt x="3315456" y="1255477"/>
                          <a:pt x="3676460" y="1689980"/>
                          <a:pt x="3533788" y="2071521"/>
                        </a:cubicBezTo>
                        <a:cubicBezTo>
                          <a:pt x="3391116" y="2453062"/>
                          <a:pt x="3152248" y="2354706"/>
                          <a:pt x="2645328" y="2266076"/>
                        </a:cubicBezTo>
                        <a:cubicBezTo>
                          <a:pt x="2358903" y="2222842"/>
                          <a:pt x="2010869" y="2228244"/>
                          <a:pt x="1756869" y="2227163"/>
                        </a:cubicBezTo>
                        <a:cubicBezTo>
                          <a:pt x="1502870" y="2226082"/>
                          <a:pt x="1374250" y="2232568"/>
                          <a:pt x="1121331" y="2259589"/>
                        </a:cubicBezTo>
                        <a:cubicBezTo>
                          <a:pt x="738709" y="2280125"/>
                          <a:pt x="561447" y="2413069"/>
                          <a:pt x="330143" y="2376321"/>
                        </a:cubicBezTo>
                        <a:cubicBezTo>
                          <a:pt x="98839" y="2339573"/>
                          <a:pt x="-29778" y="2123401"/>
                          <a:pt x="5890" y="1844542"/>
                        </a:cubicBezTo>
                        <a:cubicBezTo>
                          <a:pt x="41558" y="1565683"/>
                          <a:pt x="438230" y="977699"/>
                          <a:pt x="745192" y="670737"/>
                        </a:cubicBezTo>
                        <a:cubicBezTo>
                          <a:pt x="1052154" y="363775"/>
                          <a:pt x="1466120" y="-37219"/>
                          <a:pt x="1847660" y="277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grpSp>
                <p:nvGrpSpPr>
                  <p:cNvPr id="1814" name="Group 1813"/>
                  <p:cNvGrpSpPr/>
                  <p:nvPr/>
                </p:nvGrpSpPr>
                <p:grpSpPr>
                  <a:xfrm>
                    <a:off x="6801721" y="3026327"/>
                    <a:ext cx="276861" cy="170029"/>
                    <a:chOff x="7328771" y="3026327"/>
                    <a:chExt cx="276861" cy="170029"/>
                  </a:xfrm>
                </p:grpSpPr>
                <p:sp>
                  <p:nvSpPr>
                    <p:cNvPr id="1815" name="Oval 1814"/>
                    <p:cNvSpPr/>
                    <p:nvPr/>
                  </p:nvSpPr>
                  <p:spPr>
                    <a:xfrm rot="19025176">
                      <a:off x="7328771" y="3026327"/>
                      <a:ext cx="158116" cy="100952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ED7D31">
                            <a:lumMod val="60000"/>
                            <a:lumOff val="40000"/>
                          </a:srgbClr>
                        </a:gs>
                        <a:gs pos="100000">
                          <a:srgbClr val="ED7D31">
                            <a:lumMod val="7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16" name="Oval 1815"/>
                    <p:cNvSpPr/>
                    <p:nvPr/>
                  </p:nvSpPr>
                  <p:spPr>
                    <a:xfrm rot="11110558">
                      <a:off x="7434745" y="3116174"/>
                      <a:ext cx="98947" cy="80182"/>
                    </a:xfrm>
                    <a:prstGeom prst="ellipse">
                      <a:avLst/>
                    </a:prstGeom>
                    <a:solidFill>
                      <a:sysClr val="windowText" lastClr="000000">
                        <a:lumMod val="60000"/>
                        <a:lumOff val="40000"/>
                      </a:sysClr>
                    </a:solidFill>
                    <a:ln w="254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17" name="Oval 1816"/>
                    <p:cNvSpPr/>
                    <p:nvPr/>
                  </p:nvSpPr>
                  <p:spPr>
                    <a:xfrm rot="11110558">
                      <a:off x="7440040" y="3120160"/>
                      <a:ext cx="89110" cy="7221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ysClr val="windowText" lastClr="000000">
                            <a:lumMod val="20000"/>
                            <a:lumOff val="80000"/>
                          </a:sysClr>
                        </a:gs>
                        <a:gs pos="84000">
                          <a:srgbClr val="4472C4">
                            <a:lumMod val="60000"/>
                            <a:lumOff val="4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18" name="Oval 1817"/>
                    <p:cNvSpPr/>
                    <p:nvPr/>
                  </p:nvSpPr>
                  <p:spPr>
                    <a:xfrm rot="11110558">
                      <a:off x="7464461" y="3139347"/>
                      <a:ext cx="41570" cy="35738"/>
                    </a:xfrm>
                    <a:prstGeom prst="ellipse">
                      <a:avLst/>
                    </a:prstGeom>
                    <a:solidFill>
                      <a:srgbClr val="E7E6E6">
                        <a:lumMod val="10000"/>
                      </a:srgbClr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19" name="Oval 1818"/>
                    <p:cNvSpPr/>
                    <p:nvPr/>
                  </p:nvSpPr>
                  <p:spPr>
                    <a:xfrm rot="13500000">
                      <a:off x="7531990" y="3057189"/>
                      <a:ext cx="83678" cy="63607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ysClr val="window" lastClr="FFFFFF"/>
                        </a:gs>
                        <a:gs pos="84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20" name="Freeform 1819"/>
                    <p:cNvSpPr/>
                    <p:nvPr/>
                  </p:nvSpPr>
                  <p:spPr>
                    <a:xfrm>
                      <a:off x="7552390" y="3071376"/>
                      <a:ext cx="50901" cy="50168"/>
                    </a:xfrm>
                    <a:custGeom>
                      <a:avLst/>
                      <a:gdLst>
                        <a:gd name="connsiteX0" fmla="*/ 0 w 438652"/>
                        <a:gd name="connsiteY0" fmla="*/ 190502 h 454741"/>
                        <a:gd name="connsiteX1" fmla="*/ 82550 w 438652"/>
                        <a:gd name="connsiteY1" fmla="*/ 15877 h 454741"/>
                        <a:gd name="connsiteX2" fmla="*/ 292100 w 438652"/>
                        <a:gd name="connsiteY2" fmla="*/ 28577 h 454741"/>
                        <a:gd name="connsiteX3" fmla="*/ 431800 w 438652"/>
                        <a:gd name="connsiteY3" fmla="*/ 196852 h 454741"/>
                        <a:gd name="connsiteX4" fmla="*/ 403225 w 438652"/>
                        <a:gd name="connsiteY4" fmla="*/ 396877 h 454741"/>
                        <a:gd name="connsiteX5" fmla="*/ 282575 w 438652"/>
                        <a:gd name="connsiteY5" fmla="*/ 454027 h 454741"/>
                        <a:gd name="connsiteX6" fmla="*/ 149225 w 438652"/>
                        <a:gd name="connsiteY6" fmla="*/ 368302 h 454741"/>
                        <a:gd name="connsiteX7" fmla="*/ 107950 w 438652"/>
                        <a:gd name="connsiteY7" fmla="*/ 257177 h 454741"/>
                        <a:gd name="connsiteX8" fmla="*/ 177800 w 438652"/>
                        <a:gd name="connsiteY8" fmla="*/ 165102 h 454741"/>
                        <a:gd name="connsiteX9" fmla="*/ 301625 w 438652"/>
                        <a:gd name="connsiteY9" fmla="*/ 187327 h 454741"/>
                        <a:gd name="connsiteX10" fmla="*/ 317500 w 438652"/>
                        <a:gd name="connsiteY10" fmla="*/ 285752 h 454741"/>
                        <a:gd name="connsiteX11" fmla="*/ 295275 w 438652"/>
                        <a:gd name="connsiteY11" fmla="*/ 342902 h 454741"/>
                        <a:gd name="connsiteX0" fmla="*/ 0 w 438652"/>
                        <a:gd name="connsiteY0" fmla="*/ 180487 h 444726"/>
                        <a:gd name="connsiteX1" fmla="*/ 98894 w 438652"/>
                        <a:gd name="connsiteY1" fmla="*/ 22458 h 444726"/>
                        <a:gd name="connsiteX2" fmla="*/ 292100 w 438652"/>
                        <a:gd name="connsiteY2" fmla="*/ 18562 h 444726"/>
                        <a:gd name="connsiteX3" fmla="*/ 431800 w 438652"/>
                        <a:gd name="connsiteY3" fmla="*/ 186837 h 444726"/>
                        <a:gd name="connsiteX4" fmla="*/ 403225 w 438652"/>
                        <a:gd name="connsiteY4" fmla="*/ 386862 h 444726"/>
                        <a:gd name="connsiteX5" fmla="*/ 282575 w 438652"/>
                        <a:gd name="connsiteY5" fmla="*/ 444012 h 444726"/>
                        <a:gd name="connsiteX6" fmla="*/ 149225 w 438652"/>
                        <a:gd name="connsiteY6" fmla="*/ 358287 h 444726"/>
                        <a:gd name="connsiteX7" fmla="*/ 107950 w 438652"/>
                        <a:gd name="connsiteY7" fmla="*/ 247162 h 444726"/>
                        <a:gd name="connsiteX8" fmla="*/ 177800 w 438652"/>
                        <a:gd name="connsiteY8" fmla="*/ 155087 h 444726"/>
                        <a:gd name="connsiteX9" fmla="*/ 301625 w 438652"/>
                        <a:gd name="connsiteY9" fmla="*/ 177312 h 444726"/>
                        <a:gd name="connsiteX10" fmla="*/ 317500 w 438652"/>
                        <a:gd name="connsiteY10" fmla="*/ 275737 h 444726"/>
                        <a:gd name="connsiteX11" fmla="*/ 295275 w 438652"/>
                        <a:gd name="connsiteY11" fmla="*/ 332887 h 444726"/>
                        <a:gd name="connsiteX0" fmla="*/ 0 w 442881"/>
                        <a:gd name="connsiteY0" fmla="*/ 180487 h 444726"/>
                        <a:gd name="connsiteX1" fmla="*/ 98894 w 442881"/>
                        <a:gd name="connsiteY1" fmla="*/ 22458 h 444726"/>
                        <a:gd name="connsiteX2" fmla="*/ 292100 w 442881"/>
                        <a:gd name="connsiteY2" fmla="*/ 18562 h 444726"/>
                        <a:gd name="connsiteX3" fmla="*/ 431800 w 442881"/>
                        <a:gd name="connsiteY3" fmla="*/ 186837 h 444726"/>
                        <a:gd name="connsiteX4" fmla="*/ 403225 w 442881"/>
                        <a:gd name="connsiteY4" fmla="*/ 386862 h 444726"/>
                        <a:gd name="connsiteX5" fmla="*/ 282575 w 442881"/>
                        <a:gd name="connsiteY5" fmla="*/ 444012 h 444726"/>
                        <a:gd name="connsiteX6" fmla="*/ 149225 w 442881"/>
                        <a:gd name="connsiteY6" fmla="*/ 358287 h 444726"/>
                        <a:gd name="connsiteX7" fmla="*/ 107950 w 442881"/>
                        <a:gd name="connsiteY7" fmla="*/ 247162 h 444726"/>
                        <a:gd name="connsiteX8" fmla="*/ 177800 w 442881"/>
                        <a:gd name="connsiteY8" fmla="*/ 155087 h 444726"/>
                        <a:gd name="connsiteX9" fmla="*/ 301625 w 442881"/>
                        <a:gd name="connsiteY9" fmla="*/ 177312 h 444726"/>
                        <a:gd name="connsiteX10" fmla="*/ 317500 w 442881"/>
                        <a:gd name="connsiteY10" fmla="*/ 275737 h 444726"/>
                        <a:gd name="connsiteX11" fmla="*/ 295275 w 442881"/>
                        <a:gd name="connsiteY11" fmla="*/ 332887 h 444726"/>
                        <a:gd name="connsiteX0" fmla="*/ 0 w 443352"/>
                        <a:gd name="connsiteY0" fmla="*/ 180487 h 444726"/>
                        <a:gd name="connsiteX1" fmla="*/ 98894 w 443352"/>
                        <a:gd name="connsiteY1" fmla="*/ 22458 h 444726"/>
                        <a:gd name="connsiteX2" fmla="*/ 292100 w 443352"/>
                        <a:gd name="connsiteY2" fmla="*/ 18562 h 444726"/>
                        <a:gd name="connsiteX3" fmla="*/ 431800 w 443352"/>
                        <a:gd name="connsiteY3" fmla="*/ 186837 h 444726"/>
                        <a:gd name="connsiteX4" fmla="*/ 403225 w 443352"/>
                        <a:gd name="connsiteY4" fmla="*/ 386862 h 444726"/>
                        <a:gd name="connsiteX5" fmla="*/ 266231 w 443352"/>
                        <a:gd name="connsiteY5" fmla="*/ 444012 h 444726"/>
                        <a:gd name="connsiteX6" fmla="*/ 149225 w 443352"/>
                        <a:gd name="connsiteY6" fmla="*/ 358287 h 444726"/>
                        <a:gd name="connsiteX7" fmla="*/ 107950 w 443352"/>
                        <a:gd name="connsiteY7" fmla="*/ 247162 h 444726"/>
                        <a:gd name="connsiteX8" fmla="*/ 177800 w 443352"/>
                        <a:gd name="connsiteY8" fmla="*/ 155087 h 444726"/>
                        <a:gd name="connsiteX9" fmla="*/ 301625 w 443352"/>
                        <a:gd name="connsiteY9" fmla="*/ 177312 h 444726"/>
                        <a:gd name="connsiteX10" fmla="*/ 317500 w 443352"/>
                        <a:gd name="connsiteY10" fmla="*/ 275737 h 444726"/>
                        <a:gd name="connsiteX11" fmla="*/ 295275 w 443352"/>
                        <a:gd name="connsiteY11" fmla="*/ 332887 h 444726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07950 w 443351"/>
                        <a:gd name="connsiteY7" fmla="*/ 247162 h 444261"/>
                        <a:gd name="connsiteX8" fmla="*/ 177800 w 443351"/>
                        <a:gd name="connsiteY8" fmla="*/ 155087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77800 w 443351"/>
                        <a:gd name="connsiteY8" fmla="*/ 155087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43351" h="444261">
                          <a:moveTo>
                            <a:pt x="0" y="180487"/>
                          </a:moveTo>
                          <a:cubicBezTo>
                            <a:pt x="16933" y="106668"/>
                            <a:pt x="50211" y="49445"/>
                            <a:pt x="98894" y="22458"/>
                          </a:cubicBezTo>
                          <a:cubicBezTo>
                            <a:pt x="147577" y="-4530"/>
                            <a:pt x="236616" y="-8835"/>
                            <a:pt x="292100" y="18562"/>
                          </a:cubicBezTo>
                          <a:cubicBezTo>
                            <a:pt x="347584" y="45959"/>
                            <a:pt x="403472" y="95580"/>
                            <a:pt x="431800" y="186837"/>
                          </a:cubicBezTo>
                          <a:cubicBezTo>
                            <a:pt x="460128" y="278094"/>
                            <a:pt x="430820" y="344000"/>
                            <a:pt x="403225" y="386862"/>
                          </a:cubicBezTo>
                          <a:cubicBezTo>
                            <a:pt x="375630" y="429724"/>
                            <a:pt x="308564" y="446562"/>
                            <a:pt x="266231" y="444012"/>
                          </a:cubicBezTo>
                          <a:cubicBezTo>
                            <a:pt x="223898" y="441462"/>
                            <a:pt x="173426" y="403819"/>
                            <a:pt x="149225" y="371564"/>
                          </a:cubicBezTo>
                          <a:cubicBezTo>
                            <a:pt x="125024" y="339309"/>
                            <a:pt x="113540" y="284901"/>
                            <a:pt x="121026" y="250481"/>
                          </a:cubicBezTo>
                          <a:cubicBezTo>
                            <a:pt x="128512" y="216061"/>
                            <a:pt x="164044" y="177240"/>
                            <a:pt x="194144" y="165045"/>
                          </a:cubicBezTo>
                          <a:cubicBezTo>
                            <a:pt x="224244" y="152850"/>
                            <a:pt x="264722" y="148352"/>
                            <a:pt x="301625" y="177312"/>
                          </a:cubicBezTo>
                          <a:cubicBezTo>
                            <a:pt x="338528" y="206272"/>
                            <a:pt x="343075" y="239296"/>
                            <a:pt x="337113" y="279056"/>
                          </a:cubicBezTo>
                          <a:cubicBezTo>
                            <a:pt x="331151" y="318816"/>
                            <a:pt x="305081" y="356122"/>
                            <a:pt x="305081" y="356122"/>
                          </a:cubicBezTo>
                        </a:path>
                      </a:pathLst>
                    </a:custGeom>
                    <a:noFill/>
                    <a:ln w="9525" cap="rnd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794" name="Group 1793"/>
                <p:cNvGrpSpPr/>
                <p:nvPr/>
              </p:nvGrpSpPr>
              <p:grpSpPr>
                <a:xfrm>
                  <a:off x="7189166" y="4824371"/>
                  <a:ext cx="421511" cy="281293"/>
                  <a:chOff x="6735141" y="2951121"/>
                  <a:chExt cx="421511" cy="281293"/>
                </a:xfrm>
              </p:grpSpPr>
              <p:sp>
                <p:nvSpPr>
                  <p:cNvPr id="1805" name="Freeform 1804"/>
                  <p:cNvSpPr/>
                  <p:nvPr/>
                </p:nvSpPr>
                <p:spPr>
                  <a:xfrm>
                    <a:off x="6735141" y="2951121"/>
                    <a:ext cx="421511" cy="281293"/>
                  </a:xfrm>
                  <a:custGeom>
                    <a:avLst/>
                    <a:gdLst>
                      <a:gd name="connsiteX0" fmla="*/ 1825814 w 3524710"/>
                      <a:gd name="connsiteY0" fmla="*/ 3035 h 2378551"/>
                      <a:gd name="connsiteX1" fmla="*/ 3057984 w 3524710"/>
                      <a:gd name="connsiteY1" fmla="*/ 949860 h 2378551"/>
                      <a:gd name="connsiteX2" fmla="*/ 3453576 w 3524710"/>
                      <a:gd name="connsiteY2" fmla="*/ 2175545 h 2378551"/>
                      <a:gd name="connsiteX3" fmla="*/ 1722052 w 3524710"/>
                      <a:gd name="connsiteY3" fmla="*/ 2220941 h 2378551"/>
                      <a:gd name="connsiteX4" fmla="*/ 496367 w 3524710"/>
                      <a:gd name="connsiteY4" fmla="*/ 2363613 h 2378551"/>
                      <a:gd name="connsiteX5" fmla="*/ 3499 w 3524710"/>
                      <a:gd name="connsiteY5" fmla="*/ 1818864 h 2378551"/>
                      <a:gd name="connsiteX6" fmla="*/ 710376 w 3524710"/>
                      <a:gd name="connsiteY6" fmla="*/ 690456 h 2378551"/>
                      <a:gd name="connsiteX7" fmla="*/ 1825814 w 3524710"/>
                      <a:gd name="connsiteY7" fmla="*/ 3035 h 2378551"/>
                      <a:gd name="connsiteX0" fmla="*/ 1825814 w 3532622"/>
                      <a:gd name="connsiteY0" fmla="*/ 3035 h 2378551"/>
                      <a:gd name="connsiteX1" fmla="*/ 3057984 w 3532622"/>
                      <a:gd name="connsiteY1" fmla="*/ 949860 h 2378551"/>
                      <a:gd name="connsiteX2" fmla="*/ 3453576 w 3532622"/>
                      <a:gd name="connsiteY2" fmla="*/ 2175545 h 2378551"/>
                      <a:gd name="connsiteX3" fmla="*/ 1722052 w 3532622"/>
                      <a:gd name="connsiteY3" fmla="*/ 2220941 h 2378551"/>
                      <a:gd name="connsiteX4" fmla="*/ 496367 w 3532622"/>
                      <a:gd name="connsiteY4" fmla="*/ 2363613 h 2378551"/>
                      <a:gd name="connsiteX5" fmla="*/ 3499 w 3532622"/>
                      <a:gd name="connsiteY5" fmla="*/ 1818864 h 2378551"/>
                      <a:gd name="connsiteX6" fmla="*/ 710376 w 3532622"/>
                      <a:gd name="connsiteY6" fmla="*/ 690456 h 2378551"/>
                      <a:gd name="connsiteX7" fmla="*/ 1825814 w 3532622"/>
                      <a:gd name="connsiteY7" fmla="*/ 3035 h 2378551"/>
                      <a:gd name="connsiteX0" fmla="*/ 1825814 w 3532622"/>
                      <a:gd name="connsiteY0" fmla="*/ 3035 h 2380322"/>
                      <a:gd name="connsiteX1" fmla="*/ 3057984 w 3532622"/>
                      <a:gd name="connsiteY1" fmla="*/ 949860 h 2380322"/>
                      <a:gd name="connsiteX2" fmla="*/ 3453576 w 3532622"/>
                      <a:gd name="connsiteY2" fmla="*/ 2175545 h 2380322"/>
                      <a:gd name="connsiteX3" fmla="*/ 1722052 w 3532622"/>
                      <a:gd name="connsiteY3" fmla="*/ 2220941 h 2380322"/>
                      <a:gd name="connsiteX4" fmla="*/ 496367 w 3532622"/>
                      <a:gd name="connsiteY4" fmla="*/ 2363613 h 2380322"/>
                      <a:gd name="connsiteX5" fmla="*/ 3499 w 3532622"/>
                      <a:gd name="connsiteY5" fmla="*/ 1818864 h 2380322"/>
                      <a:gd name="connsiteX6" fmla="*/ 710376 w 3532622"/>
                      <a:gd name="connsiteY6" fmla="*/ 690456 h 2380322"/>
                      <a:gd name="connsiteX7" fmla="*/ 1825814 w 3532622"/>
                      <a:gd name="connsiteY7" fmla="*/ 3035 h 2380322"/>
                      <a:gd name="connsiteX0" fmla="*/ 1825814 w 3532622"/>
                      <a:gd name="connsiteY0" fmla="*/ 3035 h 2377789"/>
                      <a:gd name="connsiteX1" fmla="*/ 3057984 w 3532622"/>
                      <a:gd name="connsiteY1" fmla="*/ 949860 h 2377789"/>
                      <a:gd name="connsiteX2" fmla="*/ 3453576 w 3532622"/>
                      <a:gd name="connsiteY2" fmla="*/ 2175545 h 2377789"/>
                      <a:gd name="connsiteX3" fmla="*/ 1722052 w 3532622"/>
                      <a:gd name="connsiteY3" fmla="*/ 2220941 h 2377789"/>
                      <a:gd name="connsiteX4" fmla="*/ 496367 w 3532622"/>
                      <a:gd name="connsiteY4" fmla="*/ 2363613 h 2377789"/>
                      <a:gd name="connsiteX5" fmla="*/ 3499 w 3532622"/>
                      <a:gd name="connsiteY5" fmla="*/ 1818864 h 2377789"/>
                      <a:gd name="connsiteX6" fmla="*/ 710376 w 3532622"/>
                      <a:gd name="connsiteY6" fmla="*/ 690456 h 2377789"/>
                      <a:gd name="connsiteX7" fmla="*/ 1825814 w 3532622"/>
                      <a:gd name="connsiteY7" fmla="*/ 3035 h 2377789"/>
                      <a:gd name="connsiteX0" fmla="*/ 1829568 w 3536376"/>
                      <a:gd name="connsiteY0" fmla="*/ 3035 h 2390839"/>
                      <a:gd name="connsiteX1" fmla="*/ 3061738 w 3536376"/>
                      <a:gd name="connsiteY1" fmla="*/ 949860 h 2390839"/>
                      <a:gd name="connsiteX2" fmla="*/ 3457330 w 3536376"/>
                      <a:gd name="connsiteY2" fmla="*/ 2175545 h 2390839"/>
                      <a:gd name="connsiteX3" fmla="*/ 1725806 w 3536376"/>
                      <a:gd name="connsiteY3" fmla="*/ 2220941 h 2390839"/>
                      <a:gd name="connsiteX4" fmla="*/ 350963 w 3536376"/>
                      <a:gd name="connsiteY4" fmla="*/ 2376583 h 2390839"/>
                      <a:gd name="connsiteX5" fmla="*/ 7253 w 3536376"/>
                      <a:gd name="connsiteY5" fmla="*/ 1818864 h 2390839"/>
                      <a:gd name="connsiteX6" fmla="*/ 714130 w 3536376"/>
                      <a:gd name="connsiteY6" fmla="*/ 690456 h 2390839"/>
                      <a:gd name="connsiteX7" fmla="*/ 1829568 w 3536376"/>
                      <a:gd name="connsiteY7" fmla="*/ 3035 h 2390839"/>
                      <a:gd name="connsiteX0" fmla="*/ 1830581 w 3537389"/>
                      <a:gd name="connsiteY0" fmla="*/ 3035 h 2383166"/>
                      <a:gd name="connsiteX1" fmla="*/ 3062751 w 3537389"/>
                      <a:gd name="connsiteY1" fmla="*/ 949860 h 2383166"/>
                      <a:gd name="connsiteX2" fmla="*/ 3458343 w 3537389"/>
                      <a:gd name="connsiteY2" fmla="*/ 2175545 h 2383166"/>
                      <a:gd name="connsiteX3" fmla="*/ 1726819 w 3537389"/>
                      <a:gd name="connsiteY3" fmla="*/ 2220941 h 2383166"/>
                      <a:gd name="connsiteX4" fmla="*/ 351976 w 3537389"/>
                      <a:gd name="connsiteY4" fmla="*/ 2376583 h 2383166"/>
                      <a:gd name="connsiteX5" fmla="*/ 8266 w 3537389"/>
                      <a:gd name="connsiteY5" fmla="*/ 1818864 h 2383166"/>
                      <a:gd name="connsiteX6" fmla="*/ 715143 w 3537389"/>
                      <a:gd name="connsiteY6" fmla="*/ 690456 h 2383166"/>
                      <a:gd name="connsiteX7" fmla="*/ 1830581 w 3537389"/>
                      <a:gd name="connsiteY7" fmla="*/ 3035 h 2383166"/>
                      <a:gd name="connsiteX0" fmla="*/ 1848292 w 3555100"/>
                      <a:gd name="connsiteY0" fmla="*/ 3022 h 2391528"/>
                      <a:gd name="connsiteX1" fmla="*/ 3080462 w 3555100"/>
                      <a:gd name="connsiteY1" fmla="*/ 949847 h 2391528"/>
                      <a:gd name="connsiteX2" fmla="*/ 3476054 w 3555100"/>
                      <a:gd name="connsiteY2" fmla="*/ 2175532 h 2391528"/>
                      <a:gd name="connsiteX3" fmla="*/ 1744530 w 3555100"/>
                      <a:gd name="connsiteY3" fmla="*/ 2220928 h 2391528"/>
                      <a:gd name="connsiteX4" fmla="*/ 369687 w 3555100"/>
                      <a:gd name="connsiteY4" fmla="*/ 2376570 h 2391528"/>
                      <a:gd name="connsiteX5" fmla="*/ 6522 w 3555100"/>
                      <a:gd name="connsiteY5" fmla="*/ 1805881 h 2391528"/>
                      <a:gd name="connsiteX6" fmla="*/ 732854 w 3555100"/>
                      <a:gd name="connsiteY6" fmla="*/ 690443 h 2391528"/>
                      <a:gd name="connsiteX7" fmla="*/ 1848292 w 3555100"/>
                      <a:gd name="connsiteY7" fmla="*/ 3022 h 2391528"/>
                      <a:gd name="connsiteX0" fmla="*/ 1848292 w 3555100"/>
                      <a:gd name="connsiteY0" fmla="*/ 3899 h 2392405"/>
                      <a:gd name="connsiteX1" fmla="*/ 3080462 w 3555100"/>
                      <a:gd name="connsiteY1" fmla="*/ 950724 h 2392405"/>
                      <a:gd name="connsiteX2" fmla="*/ 3476054 w 3555100"/>
                      <a:gd name="connsiteY2" fmla="*/ 2176409 h 2392405"/>
                      <a:gd name="connsiteX3" fmla="*/ 1744530 w 3555100"/>
                      <a:gd name="connsiteY3" fmla="*/ 2221805 h 2392405"/>
                      <a:gd name="connsiteX4" fmla="*/ 369687 w 3555100"/>
                      <a:gd name="connsiteY4" fmla="*/ 2377447 h 2392405"/>
                      <a:gd name="connsiteX5" fmla="*/ 6522 w 3555100"/>
                      <a:gd name="connsiteY5" fmla="*/ 1806758 h 2392405"/>
                      <a:gd name="connsiteX6" fmla="*/ 732854 w 3555100"/>
                      <a:gd name="connsiteY6" fmla="*/ 691320 h 2392405"/>
                      <a:gd name="connsiteX7" fmla="*/ 1848292 w 3555100"/>
                      <a:gd name="connsiteY7" fmla="*/ 3899 h 2392405"/>
                      <a:gd name="connsiteX0" fmla="*/ 1848292 w 3555100"/>
                      <a:gd name="connsiteY0" fmla="*/ 3597 h 2392103"/>
                      <a:gd name="connsiteX1" fmla="*/ 3080462 w 3555100"/>
                      <a:gd name="connsiteY1" fmla="*/ 950422 h 2392103"/>
                      <a:gd name="connsiteX2" fmla="*/ 3476054 w 3555100"/>
                      <a:gd name="connsiteY2" fmla="*/ 2176107 h 2392103"/>
                      <a:gd name="connsiteX3" fmla="*/ 1744530 w 3555100"/>
                      <a:gd name="connsiteY3" fmla="*/ 2221503 h 2392103"/>
                      <a:gd name="connsiteX4" fmla="*/ 369687 w 3555100"/>
                      <a:gd name="connsiteY4" fmla="*/ 2377145 h 2392103"/>
                      <a:gd name="connsiteX5" fmla="*/ 6522 w 3555100"/>
                      <a:gd name="connsiteY5" fmla="*/ 1806456 h 2392103"/>
                      <a:gd name="connsiteX6" fmla="*/ 745824 w 3555100"/>
                      <a:gd name="connsiteY6" fmla="*/ 671562 h 2392103"/>
                      <a:gd name="connsiteX7" fmla="*/ 1848292 w 3555100"/>
                      <a:gd name="connsiteY7" fmla="*/ 3597 h 2392103"/>
                      <a:gd name="connsiteX0" fmla="*/ 1848292 w 3555100"/>
                      <a:gd name="connsiteY0" fmla="*/ 3646 h 2390069"/>
                      <a:gd name="connsiteX1" fmla="*/ 3080462 w 3555100"/>
                      <a:gd name="connsiteY1" fmla="*/ 950471 h 2390069"/>
                      <a:gd name="connsiteX2" fmla="*/ 3476054 w 3555100"/>
                      <a:gd name="connsiteY2" fmla="*/ 2176156 h 2390069"/>
                      <a:gd name="connsiteX3" fmla="*/ 1744530 w 3555100"/>
                      <a:gd name="connsiteY3" fmla="*/ 2221552 h 2390069"/>
                      <a:gd name="connsiteX4" fmla="*/ 369687 w 3555100"/>
                      <a:gd name="connsiteY4" fmla="*/ 2377194 h 2390069"/>
                      <a:gd name="connsiteX5" fmla="*/ 6522 w 3555100"/>
                      <a:gd name="connsiteY5" fmla="*/ 1845416 h 2390069"/>
                      <a:gd name="connsiteX6" fmla="*/ 745824 w 3555100"/>
                      <a:gd name="connsiteY6" fmla="*/ 671611 h 2390069"/>
                      <a:gd name="connsiteX7" fmla="*/ 1848292 w 3555100"/>
                      <a:gd name="connsiteY7" fmla="*/ 3646 h 2390069"/>
                      <a:gd name="connsiteX0" fmla="*/ 1848292 w 3555100"/>
                      <a:gd name="connsiteY0" fmla="*/ 3646 h 2388032"/>
                      <a:gd name="connsiteX1" fmla="*/ 3080462 w 3555100"/>
                      <a:gd name="connsiteY1" fmla="*/ 950471 h 2388032"/>
                      <a:gd name="connsiteX2" fmla="*/ 3476054 w 3555100"/>
                      <a:gd name="connsiteY2" fmla="*/ 2176156 h 2388032"/>
                      <a:gd name="connsiteX3" fmla="*/ 1744530 w 3555100"/>
                      <a:gd name="connsiteY3" fmla="*/ 2221552 h 2388032"/>
                      <a:gd name="connsiteX4" fmla="*/ 369687 w 3555100"/>
                      <a:gd name="connsiteY4" fmla="*/ 2377194 h 2388032"/>
                      <a:gd name="connsiteX5" fmla="*/ 6522 w 3555100"/>
                      <a:gd name="connsiteY5" fmla="*/ 1845416 h 2388032"/>
                      <a:gd name="connsiteX6" fmla="*/ 745824 w 3555100"/>
                      <a:gd name="connsiteY6" fmla="*/ 671611 h 2388032"/>
                      <a:gd name="connsiteX7" fmla="*/ 1848292 w 3555100"/>
                      <a:gd name="connsiteY7" fmla="*/ 3646 h 2388032"/>
                      <a:gd name="connsiteX0" fmla="*/ 1848292 w 3555100"/>
                      <a:gd name="connsiteY0" fmla="*/ 3646 h 2388826"/>
                      <a:gd name="connsiteX1" fmla="*/ 3080462 w 3555100"/>
                      <a:gd name="connsiteY1" fmla="*/ 950471 h 2388826"/>
                      <a:gd name="connsiteX2" fmla="*/ 3476054 w 3555100"/>
                      <a:gd name="connsiteY2" fmla="*/ 2176156 h 2388826"/>
                      <a:gd name="connsiteX3" fmla="*/ 1744530 w 3555100"/>
                      <a:gd name="connsiteY3" fmla="*/ 2221552 h 2388826"/>
                      <a:gd name="connsiteX4" fmla="*/ 369687 w 3555100"/>
                      <a:gd name="connsiteY4" fmla="*/ 2377194 h 2388826"/>
                      <a:gd name="connsiteX5" fmla="*/ 6522 w 3555100"/>
                      <a:gd name="connsiteY5" fmla="*/ 1845416 h 2388826"/>
                      <a:gd name="connsiteX6" fmla="*/ 745824 w 3555100"/>
                      <a:gd name="connsiteY6" fmla="*/ 671611 h 2388826"/>
                      <a:gd name="connsiteX7" fmla="*/ 1848292 w 3555100"/>
                      <a:gd name="connsiteY7" fmla="*/ 3646 h 2388826"/>
                      <a:gd name="connsiteX0" fmla="*/ 1849521 w 3556329"/>
                      <a:gd name="connsiteY0" fmla="*/ 3646 h 2396258"/>
                      <a:gd name="connsiteX1" fmla="*/ 3081691 w 3556329"/>
                      <a:gd name="connsiteY1" fmla="*/ 950471 h 2396258"/>
                      <a:gd name="connsiteX2" fmla="*/ 3477283 w 3556329"/>
                      <a:gd name="connsiteY2" fmla="*/ 2176156 h 2396258"/>
                      <a:gd name="connsiteX3" fmla="*/ 1745759 w 3556329"/>
                      <a:gd name="connsiteY3" fmla="*/ 2221552 h 2396258"/>
                      <a:gd name="connsiteX4" fmla="*/ 344975 w 3556329"/>
                      <a:gd name="connsiteY4" fmla="*/ 2383680 h 2396258"/>
                      <a:gd name="connsiteX5" fmla="*/ 7751 w 3556329"/>
                      <a:gd name="connsiteY5" fmla="*/ 1845416 h 2396258"/>
                      <a:gd name="connsiteX6" fmla="*/ 747053 w 3556329"/>
                      <a:gd name="connsiteY6" fmla="*/ 671611 h 2396258"/>
                      <a:gd name="connsiteX7" fmla="*/ 1849521 w 3556329"/>
                      <a:gd name="connsiteY7" fmla="*/ 3646 h 2396258"/>
                      <a:gd name="connsiteX0" fmla="*/ 1847438 w 3554246"/>
                      <a:gd name="connsiteY0" fmla="*/ 3646 h 2389004"/>
                      <a:gd name="connsiteX1" fmla="*/ 3079608 w 3554246"/>
                      <a:gd name="connsiteY1" fmla="*/ 950471 h 2389004"/>
                      <a:gd name="connsiteX2" fmla="*/ 3475200 w 3554246"/>
                      <a:gd name="connsiteY2" fmla="*/ 2176156 h 2389004"/>
                      <a:gd name="connsiteX3" fmla="*/ 1743676 w 3554246"/>
                      <a:gd name="connsiteY3" fmla="*/ 2221552 h 2389004"/>
                      <a:gd name="connsiteX4" fmla="*/ 342892 w 3554246"/>
                      <a:gd name="connsiteY4" fmla="*/ 2383680 h 2389004"/>
                      <a:gd name="connsiteX5" fmla="*/ 5668 w 3554246"/>
                      <a:gd name="connsiteY5" fmla="*/ 1845416 h 2389004"/>
                      <a:gd name="connsiteX6" fmla="*/ 744970 w 3554246"/>
                      <a:gd name="connsiteY6" fmla="*/ 671611 h 2389004"/>
                      <a:gd name="connsiteX7" fmla="*/ 1847438 w 3554246"/>
                      <a:gd name="connsiteY7" fmla="*/ 3646 h 2389004"/>
                      <a:gd name="connsiteX0" fmla="*/ 1852607 w 3559415"/>
                      <a:gd name="connsiteY0" fmla="*/ 3646 h 2394289"/>
                      <a:gd name="connsiteX1" fmla="*/ 3084777 w 3559415"/>
                      <a:gd name="connsiteY1" fmla="*/ 950471 h 2394289"/>
                      <a:gd name="connsiteX2" fmla="*/ 3480369 w 3559415"/>
                      <a:gd name="connsiteY2" fmla="*/ 2176156 h 2394289"/>
                      <a:gd name="connsiteX3" fmla="*/ 1748845 w 3559415"/>
                      <a:gd name="connsiteY3" fmla="*/ 2221552 h 2394289"/>
                      <a:gd name="connsiteX4" fmla="*/ 348061 w 3559415"/>
                      <a:gd name="connsiteY4" fmla="*/ 2383680 h 2394289"/>
                      <a:gd name="connsiteX5" fmla="*/ 10837 w 3559415"/>
                      <a:gd name="connsiteY5" fmla="*/ 1845416 h 2394289"/>
                      <a:gd name="connsiteX6" fmla="*/ 750139 w 3559415"/>
                      <a:gd name="connsiteY6" fmla="*/ 671611 h 2394289"/>
                      <a:gd name="connsiteX7" fmla="*/ 1852607 w 3559415"/>
                      <a:gd name="connsiteY7" fmla="*/ 3646 h 2394289"/>
                      <a:gd name="connsiteX0" fmla="*/ 1846178 w 3552986"/>
                      <a:gd name="connsiteY0" fmla="*/ 3646 h 2409245"/>
                      <a:gd name="connsiteX1" fmla="*/ 3078348 w 3552986"/>
                      <a:gd name="connsiteY1" fmla="*/ 950471 h 2409245"/>
                      <a:gd name="connsiteX2" fmla="*/ 3473940 w 3552986"/>
                      <a:gd name="connsiteY2" fmla="*/ 2176156 h 2409245"/>
                      <a:gd name="connsiteX3" fmla="*/ 1742416 w 3552986"/>
                      <a:gd name="connsiteY3" fmla="*/ 2221552 h 2409245"/>
                      <a:gd name="connsiteX4" fmla="*/ 1119848 w 3552986"/>
                      <a:gd name="connsiteY4" fmla="*/ 2312345 h 2409245"/>
                      <a:gd name="connsiteX5" fmla="*/ 341632 w 3552986"/>
                      <a:gd name="connsiteY5" fmla="*/ 2383680 h 2409245"/>
                      <a:gd name="connsiteX6" fmla="*/ 4408 w 3552986"/>
                      <a:gd name="connsiteY6" fmla="*/ 1845416 h 2409245"/>
                      <a:gd name="connsiteX7" fmla="*/ 743710 w 3552986"/>
                      <a:gd name="connsiteY7" fmla="*/ 671611 h 2409245"/>
                      <a:gd name="connsiteX8" fmla="*/ 1846178 w 3552986"/>
                      <a:gd name="connsiteY8" fmla="*/ 3646 h 2409245"/>
                      <a:gd name="connsiteX0" fmla="*/ 1846077 w 3552885"/>
                      <a:gd name="connsiteY0" fmla="*/ 3646 h 2405498"/>
                      <a:gd name="connsiteX1" fmla="*/ 3078247 w 3552885"/>
                      <a:gd name="connsiteY1" fmla="*/ 950471 h 2405498"/>
                      <a:gd name="connsiteX2" fmla="*/ 3473839 w 3552885"/>
                      <a:gd name="connsiteY2" fmla="*/ 2176156 h 2405498"/>
                      <a:gd name="connsiteX3" fmla="*/ 1742315 w 3552885"/>
                      <a:gd name="connsiteY3" fmla="*/ 2221552 h 2405498"/>
                      <a:gd name="connsiteX4" fmla="*/ 1087322 w 3552885"/>
                      <a:gd name="connsiteY4" fmla="*/ 2292889 h 2405498"/>
                      <a:gd name="connsiteX5" fmla="*/ 341531 w 3552885"/>
                      <a:gd name="connsiteY5" fmla="*/ 2383680 h 2405498"/>
                      <a:gd name="connsiteX6" fmla="*/ 4307 w 3552885"/>
                      <a:gd name="connsiteY6" fmla="*/ 1845416 h 2405498"/>
                      <a:gd name="connsiteX7" fmla="*/ 743609 w 3552885"/>
                      <a:gd name="connsiteY7" fmla="*/ 671611 h 2405498"/>
                      <a:gd name="connsiteX8" fmla="*/ 1846077 w 3552885"/>
                      <a:gd name="connsiteY8" fmla="*/ 3646 h 2405498"/>
                      <a:gd name="connsiteX0" fmla="*/ 1845850 w 3552658"/>
                      <a:gd name="connsiteY0" fmla="*/ 3646 h 2398001"/>
                      <a:gd name="connsiteX1" fmla="*/ 3078020 w 3552658"/>
                      <a:gd name="connsiteY1" fmla="*/ 950471 h 2398001"/>
                      <a:gd name="connsiteX2" fmla="*/ 3473612 w 3552658"/>
                      <a:gd name="connsiteY2" fmla="*/ 2176156 h 2398001"/>
                      <a:gd name="connsiteX3" fmla="*/ 1742088 w 3552658"/>
                      <a:gd name="connsiteY3" fmla="*/ 2221552 h 2398001"/>
                      <a:gd name="connsiteX4" fmla="*/ 1009274 w 3552658"/>
                      <a:gd name="connsiteY4" fmla="*/ 2241008 h 2398001"/>
                      <a:gd name="connsiteX5" fmla="*/ 341304 w 3552658"/>
                      <a:gd name="connsiteY5" fmla="*/ 2383680 h 2398001"/>
                      <a:gd name="connsiteX6" fmla="*/ 4080 w 3552658"/>
                      <a:gd name="connsiteY6" fmla="*/ 1845416 h 2398001"/>
                      <a:gd name="connsiteX7" fmla="*/ 743382 w 3552658"/>
                      <a:gd name="connsiteY7" fmla="*/ 671611 h 2398001"/>
                      <a:gd name="connsiteX8" fmla="*/ 1845850 w 3552658"/>
                      <a:gd name="connsiteY8" fmla="*/ 3646 h 2398001"/>
                      <a:gd name="connsiteX0" fmla="*/ 1846177 w 3552985"/>
                      <a:gd name="connsiteY0" fmla="*/ 3646 h 2400455"/>
                      <a:gd name="connsiteX1" fmla="*/ 3078347 w 3552985"/>
                      <a:gd name="connsiteY1" fmla="*/ 950471 h 2400455"/>
                      <a:gd name="connsiteX2" fmla="*/ 3473939 w 3552985"/>
                      <a:gd name="connsiteY2" fmla="*/ 2176156 h 2400455"/>
                      <a:gd name="connsiteX3" fmla="*/ 1742415 w 3552985"/>
                      <a:gd name="connsiteY3" fmla="*/ 2221552 h 2400455"/>
                      <a:gd name="connsiteX4" fmla="*/ 1119848 w 3552985"/>
                      <a:gd name="connsiteY4" fmla="*/ 2260463 h 2400455"/>
                      <a:gd name="connsiteX5" fmla="*/ 341631 w 3552985"/>
                      <a:gd name="connsiteY5" fmla="*/ 2383680 h 2400455"/>
                      <a:gd name="connsiteX6" fmla="*/ 4407 w 3552985"/>
                      <a:gd name="connsiteY6" fmla="*/ 1845416 h 2400455"/>
                      <a:gd name="connsiteX7" fmla="*/ 743709 w 3552985"/>
                      <a:gd name="connsiteY7" fmla="*/ 671611 h 2400455"/>
                      <a:gd name="connsiteX8" fmla="*/ 1846177 w 3552985"/>
                      <a:gd name="connsiteY8" fmla="*/ 3646 h 2400455"/>
                      <a:gd name="connsiteX0" fmla="*/ 1846177 w 3544200"/>
                      <a:gd name="connsiteY0" fmla="*/ 3646 h 2400455"/>
                      <a:gd name="connsiteX1" fmla="*/ 3078347 w 3544200"/>
                      <a:gd name="connsiteY1" fmla="*/ 950471 h 2400455"/>
                      <a:gd name="connsiteX2" fmla="*/ 3473939 w 3544200"/>
                      <a:gd name="connsiteY2" fmla="*/ 2176156 h 2400455"/>
                      <a:gd name="connsiteX3" fmla="*/ 1755386 w 3544200"/>
                      <a:gd name="connsiteY3" fmla="*/ 2228037 h 2400455"/>
                      <a:gd name="connsiteX4" fmla="*/ 1119848 w 3544200"/>
                      <a:gd name="connsiteY4" fmla="*/ 2260463 h 2400455"/>
                      <a:gd name="connsiteX5" fmla="*/ 341631 w 3544200"/>
                      <a:gd name="connsiteY5" fmla="*/ 2383680 h 2400455"/>
                      <a:gd name="connsiteX6" fmla="*/ 4407 w 3544200"/>
                      <a:gd name="connsiteY6" fmla="*/ 1845416 h 2400455"/>
                      <a:gd name="connsiteX7" fmla="*/ 743709 w 3544200"/>
                      <a:gd name="connsiteY7" fmla="*/ 671611 h 2400455"/>
                      <a:gd name="connsiteX8" fmla="*/ 1846177 w 3544200"/>
                      <a:gd name="connsiteY8" fmla="*/ 3646 h 2400455"/>
                      <a:gd name="connsiteX0" fmla="*/ 1846177 w 3573512"/>
                      <a:gd name="connsiteY0" fmla="*/ 3646 h 2400455"/>
                      <a:gd name="connsiteX1" fmla="*/ 3078347 w 3573512"/>
                      <a:gd name="connsiteY1" fmla="*/ 950471 h 2400455"/>
                      <a:gd name="connsiteX2" fmla="*/ 3473939 w 3573512"/>
                      <a:gd name="connsiteY2" fmla="*/ 2176156 h 2400455"/>
                      <a:gd name="connsiteX3" fmla="*/ 1755386 w 3573512"/>
                      <a:gd name="connsiteY3" fmla="*/ 2228037 h 2400455"/>
                      <a:gd name="connsiteX4" fmla="*/ 1119848 w 3573512"/>
                      <a:gd name="connsiteY4" fmla="*/ 2260463 h 2400455"/>
                      <a:gd name="connsiteX5" fmla="*/ 341631 w 3573512"/>
                      <a:gd name="connsiteY5" fmla="*/ 2383680 h 2400455"/>
                      <a:gd name="connsiteX6" fmla="*/ 4407 w 3573512"/>
                      <a:gd name="connsiteY6" fmla="*/ 1845416 h 2400455"/>
                      <a:gd name="connsiteX7" fmla="*/ 743709 w 3573512"/>
                      <a:gd name="connsiteY7" fmla="*/ 671611 h 2400455"/>
                      <a:gd name="connsiteX8" fmla="*/ 1846177 w 3573512"/>
                      <a:gd name="connsiteY8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527663"/>
                      <a:gd name="connsiteY0" fmla="*/ 3646 h 2402767"/>
                      <a:gd name="connsiteX1" fmla="*/ 3079607 w 3527663"/>
                      <a:gd name="connsiteY1" fmla="*/ 950471 h 2402767"/>
                      <a:gd name="connsiteX2" fmla="*/ 3475199 w 3527663"/>
                      <a:gd name="connsiteY2" fmla="*/ 2176156 h 2402767"/>
                      <a:gd name="connsiteX3" fmla="*/ 2619165 w 3527663"/>
                      <a:gd name="connsiteY3" fmla="*/ 2292890 h 2402767"/>
                      <a:gd name="connsiteX4" fmla="*/ 1756646 w 3527663"/>
                      <a:gd name="connsiteY4" fmla="*/ 2228037 h 2402767"/>
                      <a:gd name="connsiteX5" fmla="*/ 1121108 w 3527663"/>
                      <a:gd name="connsiteY5" fmla="*/ 2260463 h 2402767"/>
                      <a:gd name="connsiteX6" fmla="*/ 342891 w 3527663"/>
                      <a:gd name="connsiteY6" fmla="*/ 2383680 h 2402767"/>
                      <a:gd name="connsiteX7" fmla="*/ 5667 w 3527663"/>
                      <a:gd name="connsiteY7" fmla="*/ 1845416 h 2402767"/>
                      <a:gd name="connsiteX8" fmla="*/ 744969 w 3527663"/>
                      <a:gd name="connsiteY8" fmla="*/ 671611 h 2402767"/>
                      <a:gd name="connsiteX9" fmla="*/ 1847437 w 3527663"/>
                      <a:gd name="connsiteY9" fmla="*/ 3646 h 2402767"/>
                      <a:gd name="connsiteX0" fmla="*/ 1847437 w 3527663"/>
                      <a:gd name="connsiteY0" fmla="*/ 3198 h 2402319"/>
                      <a:gd name="connsiteX1" fmla="*/ 3079607 w 3527663"/>
                      <a:gd name="connsiteY1" fmla="*/ 930568 h 2402319"/>
                      <a:gd name="connsiteX2" fmla="*/ 3475199 w 3527663"/>
                      <a:gd name="connsiteY2" fmla="*/ 2175708 h 2402319"/>
                      <a:gd name="connsiteX3" fmla="*/ 2619165 w 3527663"/>
                      <a:gd name="connsiteY3" fmla="*/ 2292442 h 2402319"/>
                      <a:gd name="connsiteX4" fmla="*/ 1756646 w 3527663"/>
                      <a:gd name="connsiteY4" fmla="*/ 2227589 h 2402319"/>
                      <a:gd name="connsiteX5" fmla="*/ 1121108 w 3527663"/>
                      <a:gd name="connsiteY5" fmla="*/ 2260015 h 2402319"/>
                      <a:gd name="connsiteX6" fmla="*/ 342891 w 3527663"/>
                      <a:gd name="connsiteY6" fmla="*/ 2383232 h 2402319"/>
                      <a:gd name="connsiteX7" fmla="*/ 5667 w 3527663"/>
                      <a:gd name="connsiteY7" fmla="*/ 1844968 h 2402319"/>
                      <a:gd name="connsiteX8" fmla="*/ 744969 w 3527663"/>
                      <a:gd name="connsiteY8" fmla="*/ 671163 h 2402319"/>
                      <a:gd name="connsiteX9" fmla="*/ 1847437 w 3527663"/>
                      <a:gd name="connsiteY9" fmla="*/ 3198 h 2402319"/>
                      <a:gd name="connsiteX0" fmla="*/ 1847437 w 3539181"/>
                      <a:gd name="connsiteY0" fmla="*/ 3198 h 2402319"/>
                      <a:gd name="connsiteX1" fmla="*/ 3079607 w 3539181"/>
                      <a:gd name="connsiteY1" fmla="*/ 930568 h 2402319"/>
                      <a:gd name="connsiteX2" fmla="*/ 3475199 w 3539181"/>
                      <a:gd name="connsiteY2" fmla="*/ 2175708 h 2402319"/>
                      <a:gd name="connsiteX3" fmla="*/ 2619165 w 3539181"/>
                      <a:gd name="connsiteY3" fmla="*/ 2292442 h 2402319"/>
                      <a:gd name="connsiteX4" fmla="*/ 1756646 w 3539181"/>
                      <a:gd name="connsiteY4" fmla="*/ 2227589 h 2402319"/>
                      <a:gd name="connsiteX5" fmla="*/ 1121108 w 3539181"/>
                      <a:gd name="connsiteY5" fmla="*/ 2260015 h 2402319"/>
                      <a:gd name="connsiteX6" fmla="*/ 342891 w 3539181"/>
                      <a:gd name="connsiteY6" fmla="*/ 2383232 h 2402319"/>
                      <a:gd name="connsiteX7" fmla="*/ 5667 w 3539181"/>
                      <a:gd name="connsiteY7" fmla="*/ 1844968 h 2402319"/>
                      <a:gd name="connsiteX8" fmla="*/ 744969 w 3539181"/>
                      <a:gd name="connsiteY8" fmla="*/ 671163 h 2402319"/>
                      <a:gd name="connsiteX9" fmla="*/ 1847437 w 3539181"/>
                      <a:gd name="connsiteY9" fmla="*/ 3198 h 2402319"/>
                      <a:gd name="connsiteX0" fmla="*/ 1847437 w 3519047"/>
                      <a:gd name="connsiteY0" fmla="*/ 2373 h 2401494"/>
                      <a:gd name="connsiteX1" fmla="*/ 3053667 w 3519047"/>
                      <a:gd name="connsiteY1" fmla="*/ 890832 h 2401494"/>
                      <a:gd name="connsiteX2" fmla="*/ 3475199 w 3519047"/>
                      <a:gd name="connsiteY2" fmla="*/ 2174883 h 2401494"/>
                      <a:gd name="connsiteX3" fmla="*/ 2619165 w 3519047"/>
                      <a:gd name="connsiteY3" fmla="*/ 2291617 h 2401494"/>
                      <a:gd name="connsiteX4" fmla="*/ 1756646 w 3519047"/>
                      <a:gd name="connsiteY4" fmla="*/ 2226764 h 2401494"/>
                      <a:gd name="connsiteX5" fmla="*/ 1121108 w 3519047"/>
                      <a:gd name="connsiteY5" fmla="*/ 2259190 h 2401494"/>
                      <a:gd name="connsiteX6" fmla="*/ 342891 w 3519047"/>
                      <a:gd name="connsiteY6" fmla="*/ 2382407 h 2401494"/>
                      <a:gd name="connsiteX7" fmla="*/ 5667 w 3519047"/>
                      <a:gd name="connsiteY7" fmla="*/ 1844143 h 2401494"/>
                      <a:gd name="connsiteX8" fmla="*/ 744969 w 3519047"/>
                      <a:gd name="connsiteY8" fmla="*/ 670338 h 2401494"/>
                      <a:gd name="connsiteX9" fmla="*/ 1847437 w 3519047"/>
                      <a:gd name="connsiteY9" fmla="*/ 2373 h 2401494"/>
                      <a:gd name="connsiteX0" fmla="*/ 1847437 w 3539250"/>
                      <a:gd name="connsiteY0" fmla="*/ 2373 h 2401494"/>
                      <a:gd name="connsiteX1" fmla="*/ 3053667 w 3539250"/>
                      <a:gd name="connsiteY1" fmla="*/ 890832 h 2401494"/>
                      <a:gd name="connsiteX2" fmla="*/ 3475199 w 3539250"/>
                      <a:gd name="connsiteY2" fmla="*/ 2174883 h 2401494"/>
                      <a:gd name="connsiteX3" fmla="*/ 2619165 w 3539250"/>
                      <a:gd name="connsiteY3" fmla="*/ 2291617 h 2401494"/>
                      <a:gd name="connsiteX4" fmla="*/ 1756646 w 3539250"/>
                      <a:gd name="connsiteY4" fmla="*/ 2226764 h 2401494"/>
                      <a:gd name="connsiteX5" fmla="*/ 1121108 w 3539250"/>
                      <a:gd name="connsiteY5" fmla="*/ 2259190 h 2401494"/>
                      <a:gd name="connsiteX6" fmla="*/ 342891 w 3539250"/>
                      <a:gd name="connsiteY6" fmla="*/ 2382407 h 2401494"/>
                      <a:gd name="connsiteX7" fmla="*/ 5667 w 3539250"/>
                      <a:gd name="connsiteY7" fmla="*/ 1844143 h 2401494"/>
                      <a:gd name="connsiteX8" fmla="*/ 744969 w 3539250"/>
                      <a:gd name="connsiteY8" fmla="*/ 670338 h 2401494"/>
                      <a:gd name="connsiteX9" fmla="*/ 1847437 w 3539250"/>
                      <a:gd name="connsiteY9" fmla="*/ 2373 h 2401494"/>
                      <a:gd name="connsiteX0" fmla="*/ 1847437 w 3556325"/>
                      <a:gd name="connsiteY0" fmla="*/ 2373 h 2401494"/>
                      <a:gd name="connsiteX1" fmla="*/ 3053667 w 3556325"/>
                      <a:gd name="connsiteY1" fmla="*/ 890832 h 2401494"/>
                      <a:gd name="connsiteX2" fmla="*/ 3475199 w 3556325"/>
                      <a:gd name="connsiteY2" fmla="*/ 2174883 h 2401494"/>
                      <a:gd name="connsiteX3" fmla="*/ 2619165 w 3556325"/>
                      <a:gd name="connsiteY3" fmla="*/ 2291617 h 2401494"/>
                      <a:gd name="connsiteX4" fmla="*/ 1756646 w 3556325"/>
                      <a:gd name="connsiteY4" fmla="*/ 2226764 h 2401494"/>
                      <a:gd name="connsiteX5" fmla="*/ 1121108 w 3556325"/>
                      <a:gd name="connsiteY5" fmla="*/ 2259190 h 2401494"/>
                      <a:gd name="connsiteX6" fmla="*/ 342891 w 3556325"/>
                      <a:gd name="connsiteY6" fmla="*/ 2382407 h 2401494"/>
                      <a:gd name="connsiteX7" fmla="*/ 5667 w 3556325"/>
                      <a:gd name="connsiteY7" fmla="*/ 1844143 h 2401494"/>
                      <a:gd name="connsiteX8" fmla="*/ 744969 w 3556325"/>
                      <a:gd name="connsiteY8" fmla="*/ 670338 h 2401494"/>
                      <a:gd name="connsiteX9" fmla="*/ 1847437 w 3556325"/>
                      <a:gd name="connsiteY9" fmla="*/ 2373 h 2401494"/>
                      <a:gd name="connsiteX0" fmla="*/ 1847437 w 3539723"/>
                      <a:gd name="connsiteY0" fmla="*/ 2373 h 2401494"/>
                      <a:gd name="connsiteX1" fmla="*/ 3053667 w 3539723"/>
                      <a:gd name="connsiteY1" fmla="*/ 890832 h 2401494"/>
                      <a:gd name="connsiteX2" fmla="*/ 3475199 w 3539723"/>
                      <a:gd name="connsiteY2" fmla="*/ 2174883 h 2401494"/>
                      <a:gd name="connsiteX3" fmla="*/ 2612680 w 3539723"/>
                      <a:gd name="connsiteY3" fmla="*/ 2272162 h 2401494"/>
                      <a:gd name="connsiteX4" fmla="*/ 1756646 w 3539723"/>
                      <a:gd name="connsiteY4" fmla="*/ 2226764 h 2401494"/>
                      <a:gd name="connsiteX5" fmla="*/ 1121108 w 3539723"/>
                      <a:gd name="connsiteY5" fmla="*/ 2259190 h 2401494"/>
                      <a:gd name="connsiteX6" fmla="*/ 342891 w 3539723"/>
                      <a:gd name="connsiteY6" fmla="*/ 2382407 h 2401494"/>
                      <a:gd name="connsiteX7" fmla="*/ 5667 w 3539723"/>
                      <a:gd name="connsiteY7" fmla="*/ 1844143 h 2401494"/>
                      <a:gd name="connsiteX8" fmla="*/ 744969 w 3539723"/>
                      <a:gd name="connsiteY8" fmla="*/ 670338 h 2401494"/>
                      <a:gd name="connsiteX9" fmla="*/ 1847437 w 3539723"/>
                      <a:gd name="connsiteY9" fmla="*/ 2373 h 2401494"/>
                      <a:gd name="connsiteX0" fmla="*/ 1847437 w 3553951"/>
                      <a:gd name="connsiteY0" fmla="*/ 2373 h 2401494"/>
                      <a:gd name="connsiteX1" fmla="*/ 3053667 w 3553951"/>
                      <a:gd name="connsiteY1" fmla="*/ 890832 h 2401494"/>
                      <a:gd name="connsiteX2" fmla="*/ 3475199 w 3553951"/>
                      <a:gd name="connsiteY2" fmla="*/ 2174883 h 2401494"/>
                      <a:gd name="connsiteX3" fmla="*/ 2612680 w 3553951"/>
                      <a:gd name="connsiteY3" fmla="*/ 2272162 h 2401494"/>
                      <a:gd name="connsiteX4" fmla="*/ 1756646 w 3553951"/>
                      <a:gd name="connsiteY4" fmla="*/ 2226764 h 2401494"/>
                      <a:gd name="connsiteX5" fmla="*/ 1121108 w 3553951"/>
                      <a:gd name="connsiteY5" fmla="*/ 2259190 h 2401494"/>
                      <a:gd name="connsiteX6" fmla="*/ 342891 w 3553951"/>
                      <a:gd name="connsiteY6" fmla="*/ 2382407 h 2401494"/>
                      <a:gd name="connsiteX7" fmla="*/ 5667 w 3553951"/>
                      <a:gd name="connsiteY7" fmla="*/ 1844143 h 2401494"/>
                      <a:gd name="connsiteX8" fmla="*/ 744969 w 3553951"/>
                      <a:gd name="connsiteY8" fmla="*/ 670338 h 2401494"/>
                      <a:gd name="connsiteX9" fmla="*/ 1847437 w 3553951"/>
                      <a:gd name="connsiteY9" fmla="*/ 2373 h 2401494"/>
                      <a:gd name="connsiteX0" fmla="*/ 1847437 w 3493545"/>
                      <a:gd name="connsiteY0" fmla="*/ 2373 h 2401494"/>
                      <a:gd name="connsiteX1" fmla="*/ 3053667 w 3493545"/>
                      <a:gd name="connsiteY1" fmla="*/ 890832 h 2401494"/>
                      <a:gd name="connsiteX2" fmla="*/ 3468714 w 3493545"/>
                      <a:gd name="connsiteY2" fmla="*/ 2200824 h 2401494"/>
                      <a:gd name="connsiteX3" fmla="*/ 2612680 w 3493545"/>
                      <a:gd name="connsiteY3" fmla="*/ 2272162 h 2401494"/>
                      <a:gd name="connsiteX4" fmla="*/ 1756646 w 3493545"/>
                      <a:gd name="connsiteY4" fmla="*/ 2226764 h 2401494"/>
                      <a:gd name="connsiteX5" fmla="*/ 1121108 w 3493545"/>
                      <a:gd name="connsiteY5" fmla="*/ 2259190 h 2401494"/>
                      <a:gd name="connsiteX6" fmla="*/ 342891 w 3493545"/>
                      <a:gd name="connsiteY6" fmla="*/ 2382407 h 2401494"/>
                      <a:gd name="connsiteX7" fmla="*/ 5667 w 3493545"/>
                      <a:gd name="connsiteY7" fmla="*/ 1844143 h 2401494"/>
                      <a:gd name="connsiteX8" fmla="*/ 744969 w 3493545"/>
                      <a:gd name="connsiteY8" fmla="*/ 670338 h 2401494"/>
                      <a:gd name="connsiteX9" fmla="*/ 1847437 w 3493545"/>
                      <a:gd name="connsiteY9" fmla="*/ 2373 h 2401494"/>
                      <a:gd name="connsiteX0" fmla="*/ 1847437 w 3512177"/>
                      <a:gd name="connsiteY0" fmla="*/ 2373 h 2401494"/>
                      <a:gd name="connsiteX1" fmla="*/ 3053667 w 3512177"/>
                      <a:gd name="connsiteY1" fmla="*/ 890832 h 2401494"/>
                      <a:gd name="connsiteX2" fmla="*/ 3468714 w 3512177"/>
                      <a:gd name="connsiteY2" fmla="*/ 2200824 h 2401494"/>
                      <a:gd name="connsiteX3" fmla="*/ 2612680 w 3512177"/>
                      <a:gd name="connsiteY3" fmla="*/ 2272162 h 2401494"/>
                      <a:gd name="connsiteX4" fmla="*/ 1756646 w 3512177"/>
                      <a:gd name="connsiteY4" fmla="*/ 2226764 h 2401494"/>
                      <a:gd name="connsiteX5" fmla="*/ 1121108 w 3512177"/>
                      <a:gd name="connsiteY5" fmla="*/ 2259190 h 2401494"/>
                      <a:gd name="connsiteX6" fmla="*/ 342891 w 3512177"/>
                      <a:gd name="connsiteY6" fmla="*/ 2382407 h 2401494"/>
                      <a:gd name="connsiteX7" fmla="*/ 5667 w 3512177"/>
                      <a:gd name="connsiteY7" fmla="*/ 1844143 h 2401494"/>
                      <a:gd name="connsiteX8" fmla="*/ 744969 w 3512177"/>
                      <a:gd name="connsiteY8" fmla="*/ 670338 h 2401494"/>
                      <a:gd name="connsiteX9" fmla="*/ 1847437 w 3512177"/>
                      <a:gd name="connsiteY9" fmla="*/ 2373 h 2401494"/>
                      <a:gd name="connsiteX0" fmla="*/ 1847437 w 3545142"/>
                      <a:gd name="connsiteY0" fmla="*/ 2373 h 2401494"/>
                      <a:gd name="connsiteX1" fmla="*/ 3053667 w 3545142"/>
                      <a:gd name="connsiteY1" fmla="*/ 890832 h 2401494"/>
                      <a:gd name="connsiteX2" fmla="*/ 3468714 w 3545142"/>
                      <a:gd name="connsiteY2" fmla="*/ 2200824 h 2401494"/>
                      <a:gd name="connsiteX3" fmla="*/ 2612680 w 3545142"/>
                      <a:gd name="connsiteY3" fmla="*/ 2272162 h 2401494"/>
                      <a:gd name="connsiteX4" fmla="*/ 1756646 w 3545142"/>
                      <a:gd name="connsiteY4" fmla="*/ 2226764 h 2401494"/>
                      <a:gd name="connsiteX5" fmla="*/ 1121108 w 3545142"/>
                      <a:gd name="connsiteY5" fmla="*/ 2259190 h 2401494"/>
                      <a:gd name="connsiteX6" fmla="*/ 342891 w 3545142"/>
                      <a:gd name="connsiteY6" fmla="*/ 2382407 h 2401494"/>
                      <a:gd name="connsiteX7" fmla="*/ 5667 w 3545142"/>
                      <a:gd name="connsiteY7" fmla="*/ 1844143 h 2401494"/>
                      <a:gd name="connsiteX8" fmla="*/ 744969 w 3545142"/>
                      <a:gd name="connsiteY8" fmla="*/ 670338 h 2401494"/>
                      <a:gd name="connsiteX9" fmla="*/ 1847437 w 3545142"/>
                      <a:gd name="connsiteY9" fmla="*/ 2373 h 2401494"/>
                      <a:gd name="connsiteX0" fmla="*/ 1847437 w 3545142"/>
                      <a:gd name="connsiteY0" fmla="*/ 2373 h 2401000"/>
                      <a:gd name="connsiteX1" fmla="*/ 3053667 w 3545142"/>
                      <a:gd name="connsiteY1" fmla="*/ 890832 h 2401000"/>
                      <a:gd name="connsiteX2" fmla="*/ 3468714 w 3545142"/>
                      <a:gd name="connsiteY2" fmla="*/ 2200824 h 2401000"/>
                      <a:gd name="connsiteX3" fmla="*/ 2612680 w 3545142"/>
                      <a:gd name="connsiteY3" fmla="*/ 2272162 h 2401000"/>
                      <a:gd name="connsiteX4" fmla="*/ 1756646 w 3545142"/>
                      <a:gd name="connsiteY4" fmla="*/ 2226764 h 2401000"/>
                      <a:gd name="connsiteX5" fmla="*/ 1121108 w 3545142"/>
                      <a:gd name="connsiteY5" fmla="*/ 2259190 h 2401000"/>
                      <a:gd name="connsiteX6" fmla="*/ 342891 w 3545142"/>
                      <a:gd name="connsiteY6" fmla="*/ 2382407 h 2401000"/>
                      <a:gd name="connsiteX7" fmla="*/ 5667 w 3545142"/>
                      <a:gd name="connsiteY7" fmla="*/ 1844143 h 2401000"/>
                      <a:gd name="connsiteX8" fmla="*/ 744969 w 3545142"/>
                      <a:gd name="connsiteY8" fmla="*/ 670338 h 2401000"/>
                      <a:gd name="connsiteX9" fmla="*/ 1847437 w 3545142"/>
                      <a:gd name="connsiteY9" fmla="*/ 2373 h 2401000"/>
                      <a:gd name="connsiteX0" fmla="*/ 1848982 w 3546687"/>
                      <a:gd name="connsiteY0" fmla="*/ 2373 h 2401000"/>
                      <a:gd name="connsiteX1" fmla="*/ 3055212 w 3546687"/>
                      <a:gd name="connsiteY1" fmla="*/ 890832 h 2401000"/>
                      <a:gd name="connsiteX2" fmla="*/ 3470259 w 3546687"/>
                      <a:gd name="connsiteY2" fmla="*/ 2200824 h 2401000"/>
                      <a:gd name="connsiteX3" fmla="*/ 2614225 w 3546687"/>
                      <a:gd name="connsiteY3" fmla="*/ 2272162 h 2401000"/>
                      <a:gd name="connsiteX4" fmla="*/ 1758191 w 3546687"/>
                      <a:gd name="connsiteY4" fmla="*/ 2226764 h 2401000"/>
                      <a:gd name="connsiteX5" fmla="*/ 1122653 w 3546687"/>
                      <a:gd name="connsiteY5" fmla="*/ 2259190 h 2401000"/>
                      <a:gd name="connsiteX6" fmla="*/ 305525 w 3546687"/>
                      <a:gd name="connsiteY6" fmla="*/ 2382407 h 2401000"/>
                      <a:gd name="connsiteX7" fmla="*/ 7212 w 3546687"/>
                      <a:gd name="connsiteY7" fmla="*/ 1844143 h 2401000"/>
                      <a:gd name="connsiteX8" fmla="*/ 746514 w 3546687"/>
                      <a:gd name="connsiteY8" fmla="*/ 670338 h 2401000"/>
                      <a:gd name="connsiteX9" fmla="*/ 1848982 w 3546687"/>
                      <a:gd name="connsiteY9" fmla="*/ 2373 h 2401000"/>
                      <a:gd name="connsiteX0" fmla="*/ 1848158 w 3545863"/>
                      <a:gd name="connsiteY0" fmla="*/ 2373 h 2392321"/>
                      <a:gd name="connsiteX1" fmla="*/ 3054388 w 3545863"/>
                      <a:gd name="connsiteY1" fmla="*/ 890832 h 2392321"/>
                      <a:gd name="connsiteX2" fmla="*/ 3469435 w 3545863"/>
                      <a:gd name="connsiteY2" fmla="*/ 2200824 h 2392321"/>
                      <a:gd name="connsiteX3" fmla="*/ 2613401 w 3545863"/>
                      <a:gd name="connsiteY3" fmla="*/ 2272162 h 2392321"/>
                      <a:gd name="connsiteX4" fmla="*/ 1757367 w 3545863"/>
                      <a:gd name="connsiteY4" fmla="*/ 2226764 h 2392321"/>
                      <a:gd name="connsiteX5" fmla="*/ 1121829 w 3545863"/>
                      <a:gd name="connsiteY5" fmla="*/ 2259190 h 2392321"/>
                      <a:gd name="connsiteX6" fmla="*/ 304701 w 3545863"/>
                      <a:gd name="connsiteY6" fmla="*/ 2382407 h 2392321"/>
                      <a:gd name="connsiteX7" fmla="*/ 6388 w 3545863"/>
                      <a:gd name="connsiteY7" fmla="*/ 1844143 h 2392321"/>
                      <a:gd name="connsiteX8" fmla="*/ 745690 w 3545863"/>
                      <a:gd name="connsiteY8" fmla="*/ 670338 h 2392321"/>
                      <a:gd name="connsiteX9" fmla="*/ 1848158 w 3545863"/>
                      <a:gd name="connsiteY9" fmla="*/ 2373 h 2392321"/>
                      <a:gd name="connsiteX0" fmla="*/ 1848687 w 3546392"/>
                      <a:gd name="connsiteY0" fmla="*/ 2373 h 2388544"/>
                      <a:gd name="connsiteX1" fmla="*/ 3054917 w 3546392"/>
                      <a:gd name="connsiteY1" fmla="*/ 890832 h 2388544"/>
                      <a:gd name="connsiteX2" fmla="*/ 3469964 w 3546392"/>
                      <a:gd name="connsiteY2" fmla="*/ 2200824 h 2388544"/>
                      <a:gd name="connsiteX3" fmla="*/ 2613930 w 3546392"/>
                      <a:gd name="connsiteY3" fmla="*/ 2272162 h 2388544"/>
                      <a:gd name="connsiteX4" fmla="*/ 1757896 w 3546392"/>
                      <a:gd name="connsiteY4" fmla="*/ 2226764 h 2388544"/>
                      <a:gd name="connsiteX5" fmla="*/ 1122358 w 3546392"/>
                      <a:gd name="connsiteY5" fmla="*/ 2259190 h 2388544"/>
                      <a:gd name="connsiteX6" fmla="*/ 305230 w 3546392"/>
                      <a:gd name="connsiteY6" fmla="*/ 2382407 h 2388544"/>
                      <a:gd name="connsiteX7" fmla="*/ 6917 w 3546392"/>
                      <a:gd name="connsiteY7" fmla="*/ 1844143 h 2388544"/>
                      <a:gd name="connsiteX8" fmla="*/ 746219 w 3546392"/>
                      <a:gd name="connsiteY8" fmla="*/ 670338 h 2388544"/>
                      <a:gd name="connsiteX9" fmla="*/ 1848687 w 3546392"/>
                      <a:gd name="connsiteY9" fmla="*/ 2373 h 2388544"/>
                      <a:gd name="connsiteX0" fmla="*/ 1848687 w 3503839"/>
                      <a:gd name="connsiteY0" fmla="*/ 2772 h 2388943"/>
                      <a:gd name="connsiteX1" fmla="*/ 3035462 w 3503839"/>
                      <a:gd name="connsiteY1" fmla="*/ 910686 h 2388943"/>
                      <a:gd name="connsiteX2" fmla="*/ 3469964 w 3503839"/>
                      <a:gd name="connsiteY2" fmla="*/ 2201223 h 2388943"/>
                      <a:gd name="connsiteX3" fmla="*/ 2613930 w 3503839"/>
                      <a:gd name="connsiteY3" fmla="*/ 2272561 h 2388943"/>
                      <a:gd name="connsiteX4" fmla="*/ 1757896 w 3503839"/>
                      <a:gd name="connsiteY4" fmla="*/ 2227163 h 2388943"/>
                      <a:gd name="connsiteX5" fmla="*/ 1122358 w 3503839"/>
                      <a:gd name="connsiteY5" fmla="*/ 2259589 h 2388943"/>
                      <a:gd name="connsiteX6" fmla="*/ 305230 w 3503839"/>
                      <a:gd name="connsiteY6" fmla="*/ 2382806 h 2388943"/>
                      <a:gd name="connsiteX7" fmla="*/ 6917 w 3503839"/>
                      <a:gd name="connsiteY7" fmla="*/ 1844542 h 2388943"/>
                      <a:gd name="connsiteX8" fmla="*/ 746219 w 3503839"/>
                      <a:gd name="connsiteY8" fmla="*/ 670737 h 2388943"/>
                      <a:gd name="connsiteX9" fmla="*/ 1848687 w 3503839"/>
                      <a:gd name="connsiteY9" fmla="*/ 2772 h 2388943"/>
                      <a:gd name="connsiteX0" fmla="*/ 1848687 w 3527038"/>
                      <a:gd name="connsiteY0" fmla="*/ 2772 h 2388943"/>
                      <a:gd name="connsiteX1" fmla="*/ 3035462 w 3527038"/>
                      <a:gd name="connsiteY1" fmla="*/ 910686 h 2388943"/>
                      <a:gd name="connsiteX2" fmla="*/ 3469964 w 3527038"/>
                      <a:gd name="connsiteY2" fmla="*/ 2201223 h 2388943"/>
                      <a:gd name="connsiteX3" fmla="*/ 2613930 w 3527038"/>
                      <a:gd name="connsiteY3" fmla="*/ 2272561 h 2388943"/>
                      <a:gd name="connsiteX4" fmla="*/ 1757896 w 3527038"/>
                      <a:gd name="connsiteY4" fmla="*/ 2227163 h 2388943"/>
                      <a:gd name="connsiteX5" fmla="*/ 1122358 w 3527038"/>
                      <a:gd name="connsiteY5" fmla="*/ 2259589 h 2388943"/>
                      <a:gd name="connsiteX6" fmla="*/ 305230 w 3527038"/>
                      <a:gd name="connsiteY6" fmla="*/ 2382806 h 2388943"/>
                      <a:gd name="connsiteX7" fmla="*/ 6917 w 3527038"/>
                      <a:gd name="connsiteY7" fmla="*/ 1844542 h 2388943"/>
                      <a:gd name="connsiteX8" fmla="*/ 746219 w 3527038"/>
                      <a:gd name="connsiteY8" fmla="*/ 670737 h 2388943"/>
                      <a:gd name="connsiteX9" fmla="*/ 1848687 w 3527038"/>
                      <a:gd name="connsiteY9" fmla="*/ 2772 h 2388943"/>
                      <a:gd name="connsiteX0" fmla="*/ 1848687 w 3525416"/>
                      <a:gd name="connsiteY0" fmla="*/ 2772 h 2388943"/>
                      <a:gd name="connsiteX1" fmla="*/ 3035462 w 3525416"/>
                      <a:gd name="connsiteY1" fmla="*/ 910686 h 2388943"/>
                      <a:gd name="connsiteX2" fmla="*/ 3469964 w 3525416"/>
                      <a:gd name="connsiteY2" fmla="*/ 2201223 h 2388943"/>
                      <a:gd name="connsiteX3" fmla="*/ 2613930 w 3525416"/>
                      <a:gd name="connsiteY3" fmla="*/ 2272561 h 2388943"/>
                      <a:gd name="connsiteX4" fmla="*/ 1757896 w 3525416"/>
                      <a:gd name="connsiteY4" fmla="*/ 2227163 h 2388943"/>
                      <a:gd name="connsiteX5" fmla="*/ 1122358 w 3525416"/>
                      <a:gd name="connsiteY5" fmla="*/ 2259589 h 2388943"/>
                      <a:gd name="connsiteX6" fmla="*/ 305230 w 3525416"/>
                      <a:gd name="connsiteY6" fmla="*/ 2382806 h 2388943"/>
                      <a:gd name="connsiteX7" fmla="*/ 6917 w 3525416"/>
                      <a:gd name="connsiteY7" fmla="*/ 1844542 h 2388943"/>
                      <a:gd name="connsiteX8" fmla="*/ 746219 w 3525416"/>
                      <a:gd name="connsiteY8" fmla="*/ 670737 h 2388943"/>
                      <a:gd name="connsiteX9" fmla="*/ 1848687 w 3525416"/>
                      <a:gd name="connsiteY9" fmla="*/ 2772 h 2388943"/>
                      <a:gd name="connsiteX0" fmla="*/ 1848687 w 3522547"/>
                      <a:gd name="connsiteY0" fmla="*/ 2772 h 2388943"/>
                      <a:gd name="connsiteX1" fmla="*/ 3035462 w 3522547"/>
                      <a:gd name="connsiteY1" fmla="*/ 910686 h 2388943"/>
                      <a:gd name="connsiteX2" fmla="*/ 3469964 w 3522547"/>
                      <a:gd name="connsiteY2" fmla="*/ 2201223 h 2388943"/>
                      <a:gd name="connsiteX3" fmla="*/ 2613930 w 3522547"/>
                      <a:gd name="connsiteY3" fmla="*/ 2272561 h 2388943"/>
                      <a:gd name="connsiteX4" fmla="*/ 1757896 w 3522547"/>
                      <a:gd name="connsiteY4" fmla="*/ 2227163 h 2388943"/>
                      <a:gd name="connsiteX5" fmla="*/ 1122358 w 3522547"/>
                      <a:gd name="connsiteY5" fmla="*/ 2259589 h 2388943"/>
                      <a:gd name="connsiteX6" fmla="*/ 305230 w 3522547"/>
                      <a:gd name="connsiteY6" fmla="*/ 2382806 h 2388943"/>
                      <a:gd name="connsiteX7" fmla="*/ 6917 w 3522547"/>
                      <a:gd name="connsiteY7" fmla="*/ 1844542 h 2388943"/>
                      <a:gd name="connsiteX8" fmla="*/ 746219 w 3522547"/>
                      <a:gd name="connsiteY8" fmla="*/ 670737 h 2388943"/>
                      <a:gd name="connsiteX9" fmla="*/ 1848687 w 3522547"/>
                      <a:gd name="connsiteY9" fmla="*/ 2772 h 2388943"/>
                      <a:gd name="connsiteX0" fmla="*/ 1848687 w 3524938"/>
                      <a:gd name="connsiteY0" fmla="*/ 2772 h 2388943"/>
                      <a:gd name="connsiteX1" fmla="*/ 3035462 w 3524938"/>
                      <a:gd name="connsiteY1" fmla="*/ 910686 h 2388943"/>
                      <a:gd name="connsiteX2" fmla="*/ 3469964 w 3524938"/>
                      <a:gd name="connsiteY2" fmla="*/ 2201223 h 2388943"/>
                      <a:gd name="connsiteX3" fmla="*/ 2620415 w 3524938"/>
                      <a:gd name="connsiteY3" fmla="*/ 2272561 h 2388943"/>
                      <a:gd name="connsiteX4" fmla="*/ 1757896 w 3524938"/>
                      <a:gd name="connsiteY4" fmla="*/ 2227163 h 2388943"/>
                      <a:gd name="connsiteX5" fmla="*/ 1122358 w 3524938"/>
                      <a:gd name="connsiteY5" fmla="*/ 2259589 h 2388943"/>
                      <a:gd name="connsiteX6" fmla="*/ 305230 w 3524938"/>
                      <a:gd name="connsiteY6" fmla="*/ 2382806 h 2388943"/>
                      <a:gd name="connsiteX7" fmla="*/ 6917 w 3524938"/>
                      <a:gd name="connsiteY7" fmla="*/ 1844542 h 2388943"/>
                      <a:gd name="connsiteX8" fmla="*/ 746219 w 3524938"/>
                      <a:gd name="connsiteY8" fmla="*/ 670737 h 2388943"/>
                      <a:gd name="connsiteX9" fmla="*/ 1848687 w 3524938"/>
                      <a:gd name="connsiteY9" fmla="*/ 2772 h 2388943"/>
                      <a:gd name="connsiteX0" fmla="*/ 1848687 w 3523025"/>
                      <a:gd name="connsiteY0" fmla="*/ 2772 h 2388943"/>
                      <a:gd name="connsiteX1" fmla="*/ 3035462 w 3523025"/>
                      <a:gd name="connsiteY1" fmla="*/ 910686 h 2388943"/>
                      <a:gd name="connsiteX2" fmla="*/ 3469964 w 3523025"/>
                      <a:gd name="connsiteY2" fmla="*/ 2201223 h 2388943"/>
                      <a:gd name="connsiteX3" fmla="*/ 2646355 w 3523025"/>
                      <a:gd name="connsiteY3" fmla="*/ 2266076 h 2388943"/>
                      <a:gd name="connsiteX4" fmla="*/ 1757896 w 3523025"/>
                      <a:gd name="connsiteY4" fmla="*/ 2227163 h 2388943"/>
                      <a:gd name="connsiteX5" fmla="*/ 1122358 w 3523025"/>
                      <a:gd name="connsiteY5" fmla="*/ 2259589 h 2388943"/>
                      <a:gd name="connsiteX6" fmla="*/ 305230 w 3523025"/>
                      <a:gd name="connsiteY6" fmla="*/ 2382806 h 2388943"/>
                      <a:gd name="connsiteX7" fmla="*/ 6917 w 3523025"/>
                      <a:gd name="connsiteY7" fmla="*/ 1844542 h 2388943"/>
                      <a:gd name="connsiteX8" fmla="*/ 746219 w 3523025"/>
                      <a:gd name="connsiteY8" fmla="*/ 670737 h 2388943"/>
                      <a:gd name="connsiteX9" fmla="*/ 1848687 w 3523025"/>
                      <a:gd name="connsiteY9" fmla="*/ 2772 h 2388943"/>
                      <a:gd name="connsiteX0" fmla="*/ 1848687 w 3544183"/>
                      <a:gd name="connsiteY0" fmla="*/ 2772 h 2388943"/>
                      <a:gd name="connsiteX1" fmla="*/ 3035462 w 3544183"/>
                      <a:gd name="connsiteY1" fmla="*/ 910686 h 2388943"/>
                      <a:gd name="connsiteX2" fmla="*/ 3534815 w 3544183"/>
                      <a:gd name="connsiteY2" fmla="*/ 2071521 h 2388943"/>
                      <a:gd name="connsiteX3" fmla="*/ 2646355 w 3544183"/>
                      <a:gd name="connsiteY3" fmla="*/ 2266076 h 2388943"/>
                      <a:gd name="connsiteX4" fmla="*/ 1757896 w 3544183"/>
                      <a:gd name="connsiteY4" fmla="*/ 2227163 h 2388943"/>
                      <a:gd name="connsiteX5" fmla="*/ 1122358 w 3544183"/>
                      <a:gd name="connsiteY5" fmla="*/ 2259589 h 2388943"/>
                      <a:gd name="connsiteX6" fmla="*/ 305230 w 3544183"/>
                      <a:gd name="connsiteY6" fmla="*/ 2382806 h 2388943"/>
                      <a:gd name="connsiteX7" fmla="*/ 6917 w 3544183"/>
                      <a:gd name="connsiteY7" fmla="*/ 1844542 h 2388943"/>
                      <a:gd name="connsiteX8" fmla="*/ 746219 w 3544183"/>
                      <a:gd name="connsiteY8" fmla="*/ 670737 h 2388943"/>
                      <a:gd name="connsiteX9" fmla="*/ 1848687 w 3544183"/>
                      <a:gd name="connsiteY9" fmla="*/ 2772 h 2388943"/>
                      <a:gd name="connsiteX0" fmla="*/ 1848687 w 3567029"/>
                      <a:gd name="connsiteY0" fmla="*/ 2772 h 2388943"/>
                      <a:gd name="connsiteX1" fmla="*/ 3035462 w 3567029"/>
                      <a:gd name="connsiteY1" fmla="*/ 910686 h 2388943"/>
                      <a:gd name="connsiteX2" fmla="*/ 3534815 w 3567029"/>
                      <a:gd name="connsiteY2" fmla="*/ 2071521 h 2388943"/>
                      <a:gd name="connsiteX3" fmla="*/ 2646355 w 3567029"/>
                      <a:gd name="connsiteY3" fmla="*/ 2266076 h 2388943"/>
                      <a:gd name="connsiteX4" fmla="*/ 1757896 w 3567029"/>
                      <a:gd name="connsiteY4" fmla="*/ 2227163 h 2388943"/>
                      <a:gd name="connsiteX5" fmla="*/ 1122358 w 3567029"/>
                      <a:gd name="connsiteY5" fmla="*/ 2259589 h 2388943"/>
                      <a:gd name="connsiteX6" fmla="*/ 305230 w 3567029"/>
                      <a:gd name="connsiteY6" fmla="*/ 2382806 h 2388943"/>
                      <a:gd name="connsiteX7" fmla="*/ 6917 w 3567029"/>
                      <a:gd name="connsiteY7" fmla="*/ 1844542 h 2388943"/>
                      <a:gd name="connsiteX8" fmla="*/ 746219 w 3567029"/>
                      <a:gd name="connsiteY8" fmla="*/ 670737 h 2388943"/>
                      <a:gd name="connsiteX9" fmla="*/ 1848687 w 3567029"/>
                      <a:gd name="connsiteY9" fmla="*/ 2772 h 2388943"/>
                      <a:gd name="connsiteX0" fmla="*/ 1847660 w 3566002"/>
                      <a:gd name="connsiteY0" fmla="*/ 2772 h 2382707"/>
                      <a:gd name="connsiteX1" fmla="*/ 3034435 w 3566002"/>
                      <a:gd name="connsiteY1" fmla="*/ 910686 h 2382707"/>
                      <a:gd name="connsiteX2" fmla="*/ 3533788 w 3566002"/>
                      <a:gd name="connsiteY2" fmla="*/ 2071521 h 2382707"/>
                      <a:gd name="connsiteX3" fmla="*/ 2645328 w 3566002"/>
                      <a:gd name="connsiteY3" fmla="*/ 2266076 h 2382707"/>
                      <a:gd name="connsiteX4" fmla="*/ 1756869 w 3566002"/>
                      <a:gd name="connsiteY4" fmla="*/ 2227163 h 2382707"/>
                      <a:gd name="connsiteX5" fmla="*/ 1121331 w 3566002"/>
                      <a:gd name="connsiteY5" fmla="*/ 2259589 h 2382707"/>
                      <a:gd name="connsiteX6" fmla="*/ 330143 w 3566002"/>
                      <a:gd name="connsiteY6" fmla="*/ 2376321 h 2382707"/>
                      <a:gd name="connsiteX7" fmla="*/ 5890 w 3566002"/>
                      <a:gd name="connsiteY7" fmla="*/ 1844542 h 2382707"/>
                      <a:gd name="connsiteX8" fmla="*/ 745192 w 3566002"/>
                      <a:gd name="connsiteY8" fmla="*/ 670737 h 2382707"/>
                      <a:gd name="connsiteX9" fmla="*/ 1847660 w 3566002"/>
                      <a:gd name="connsiteY9" fmla="*/ 2772 h 2382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566002" h="2382707">
                        <a:moveTo>
                          <a:pt x="1847660" y="2772"/>
                        </a:moveTo>
                        <a:cubicBezTo>
                          <a:pt x="2229200" y="42763"/>
                          <a:pt x="2753414" y="565895"/>
                          <a:pt x="3034435" y="910686"/>
                        </a:cubicBezTo>
                        <a:cubicBezTo>
                          <a:pt x="3315456" y="1255477"/>
                          <a:pt x="3676460" y="1689980"/>
                          <a:pt x="3533788" y="2071521"/>
                        </a:cubicBezTo>
                        <a:cubicBezTo>
                          <a:pt x="3391116" y="2453062"/>
                          <a:pt x="3152248" y="2354706"/>
                          <a:pt x="2645328" y="2266076"/>
                        </a:cubicBezTo>
                        <a:cubicBezTo>
                          <a:pt x="2358903" y="2222842"/>
                          <a:pt x="2010869" y="2228244"/>
                          <a:pt x="1756869" y="2227163"/>
                        </a:cubicBezTo>
                        <a:cubicBezTo>
                          <a:pt x="1502870" y="2226082"/>
                          <a:pt x="1374250" y="2232568"/>
                          <a:pt x="1121331" y="2259589"/>
                        </a:cubicBezTo>
                        <a:cubicBezTo>
                          <a:pt x="738709" y="2280125"/>
                          <a:pt x="561447" y="2413069"/>
                          <a:pt x="330143" y="2376321"/>
                        </a:cubicBezTo>
                        <a:cubicBezTo>
                          <a:pt x="98839" y="2339573"/>
                          <a:pt x="-29778" y="2123401"/>
                          <a:pt x="5890" y="1844542"/>
                        </a:cubicBezTo>
                        <a:cubicBezTo>
                          <a:pt x="41558" y="1565683"/>
                          <a:pt x="438230" y="977699"/>
                          <a:pt x="745192" y="670737"/>
                        </a:cubicBezTo>
                        <a:cubicBezTo>
                          <a:pt x="1052154" y="363775"/>
                          <a:pt x="1466120" y="-37219"/>
                          <a:pt x="1847660" y="277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grpSp>
                <p:nvGrpSpPr>
                  <p:cNvPr id="1806" name="Group 1805"/>
                  <p:cNvGrpSpPr/>
                  <p:nvPr/>
                </p:nvGrpSpPr>
                <p:grpSpPr>
                  <a:xfrm>
                    <a:off x="6801721" y="3026327"/>
                    <a:ext cx="276861" cy="170029"/>
                    <a:chOff x="7328771" y="3026327"/>
                    <a:chExt cx="276861" cy="170029"/>
                  </a:xfrm>
                </p:grpSpPr>
                <p:sp>
                  <p:nvSpPr>
                    <p:cNvPr id="1807" name="Oval 1806"/>
                    <p:cNvSpPr/>
                    <p:nvPr/>
                  </p:nvSpPr>
                  <p:spPr>
                    <a:xfrm rot="19025176">
                      <a:off x="7328771" y="3026327"/>
                      <a:ext cx="158116" cy="100952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ED7D31">
                            <a:lumMod val="60000"/>
                            <a:lumOff val="40000"/>
                          </a:srgbClr>
                        </a:gs>
                        <a:gs pos="100000">
                          <a:srgbClr val="ED7D31">
                            <a:lumMod val="7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08" name="Oval 1807"/>
                    <p:cNvSpPr/>
                    <p:nvPr/>
                  </p:nvSpPr>
                  <p:spPr>
                    <a:xfrm rot="11110558">
                      <a:off x="7434745" y="3116174"/>
                      <a:ext cx="98947" cy="80182"/>
                    </a:xfrm>
                    <a:prstGeom prst="ellipse">
                      <a:avLst/>
                    </a:prstGeom>
                    <a:solidFill>
                      <a:sysClr val="windowText" lastClr="000000">
                        <a:lumMod val="60000"/>
                        <a:lumOff val="40000"/>
                      </a:sysClr>
                    </a:solidFill>
                    <a:ln w="254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09" name="Oval 1808"/>
                    <p:cNvSpPr/>
                    <p:nvPr/>
                  </p:nvSpPr>
                  <p:spPr>
                    <a:xfrm rot="11110558">
                      <a:off x="7440040" y="3120160"/>
                      <a:ext cx="89110" cy="7221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ysClr val="windowText" lastClr="000000">
                            <a:lumMod val="20000"/>
                            <a:lumOff val="80000"/>
                          </a:sysClr>
                        </a:gs>
                        <a:gs pos="84000">
                          <a:srgbClr val="4472C4">
                            <a:lumMod val="60000"/>
                            <a:lumOff val="4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10" name="Oval 1809"/>
                    <p:cNvSpPr/>
                    <p:nvPr/>
                  </p:nvSpPr>
                  <p:spPr>
                    <a:xfrm rot="11110558">
                      <a:off x="7464461" y="3139347"/>
                      <a:ext cx="41570" cy="35738"/>
                    </a:xfrm>
                    <a:prstGeom prst="ellipse">
                      <a:avLst/>
                    </a:prstGeom>
                    <a:solidFill>
                      <a:srgbClr val="E7E6E6">
                        <a:lumMod val="10000"/>
                      </a:srgbClr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11" name="Oval 1810"/>
                    <p:cNvSpPr/>
                    <p:nvPr/>
                  </p:nvSpPr>
                  <p:spPr>
                    <a:xfrm rot="13500000">
                      <a:off x="7531990" y="3057189"/>
                      <a:ext cx="83678" cy="63607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ysClr val="window" lastClr="FFFFFF"/>
                        </a:gs>
                        <a:gs pos="84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12" name="Freeform 1811"/>
                    <p:cNvSpPr/>
                    <p:nvPr/>
                  </p:nvSpPr>
                  <p:spPr>
                    <a:xfrm>
                      <a:off x="7552390" y="3071376"/>
                      <a:ext cx="50901" cy="50168"/>
                    </a:xfrm>
                    <a:custGeom>
                      <a:avLst/>
                      <a:gdLst>
                        <a:gd name="connsiteX0" fmla="*/ 0 w 438652"/>
                        <a:gd name="connsiteY0" fmla="*/ 190502 h 454741"/>
                        <a:gd name="connsiteX1" fmla="*/ 82550 w 438652"/>
                        <a:gd name="connsiteY1" fmla="*/ 15877 h 454741"/>
                        <a:gd name="connsiteX2" fmla="*/ 292100 w 438652"/>
                        <a:gd name="connsiteY2" fmla="*/ 28577 h 454741"/>
                        <a:gd name="connsiteX3" fmla="*/ 431800 w 438652"/>
                        <a:gd name="connsiteY3" fmla="*/ 196852 h 454741"/>
                        <a:gd name="connsiteX4" fmla="*/ 403225 w 438652"/>
                        <a:gd name="connsiteY4" fmla="*/ 396877 h 454741"/>
                        <a:gd name="connsiteX5" fmla="*/ 282575 w 438652"/>
                        <a:gd name="connsiteY5" fmla="*/ 454027 h 454741"/>
                        <a:gd name="connsiteX6" fmla="*/ 149225 w 438652"/>
                        <a:gd name="connsiteY6" fmla="*/ 368302 h 454741"/>
                        <a:gd name="connsiteX7" fmla="*/ 107950 w 438652"/>
                        <a:gd name="connsiteY7" fmla="*/ 257177 h 454741"/>
                        <a:gd name="connsiteX8" fmla="*/ 177800 w 438652"/>
                        <a:gd name="connsiteY8" fmla="*/ 165102 h 454741"/>
                        <a:gd name="connsiteX9" fmla="*/ 301625 w 438652"/>
                        <a:gd name="connsiteY9" fmla="*/ 187327 h 454741"/>
                        <a:gd name="connsiteX10" fmla="*/ 317500 w 438652"/>
                        <a:gd name="connsiteY10" fmla="*/ 285752 h 454741"/>
                        <a:gd name="connsiteX11" fmla="*/ 295275 w 438652"/>
                        <a:gd name="connsiteY11" fmla="*/ 342902 h 454741"/>
                        <a:gd name="connsiteX0" fmla="*/ 0 w 438652"/>
                        <a:gd name="connsiteY0" fmla="*/ 180487 h 444726"/>
                        <a:gd name="connsiteX1" fmla="*/ 98894 w 438652"/>
                        <a:gd name="connsiteY1" fmla="*/ 22458 h 444726"/>
                        <a:gd name="connsiteX2" fmla="*/ 292100 w 438652"/>
                        <a:gd name="connsiteY2" fmla="*/ 18562 h 444726"/>
                        <a:gd name="connsiteX3" fmla="*/ 431800 w 438652"/>
                        <a:gd name="connsiteY3" fmla="*/ 186837 h 444726"/>
                        <a:gd name="connsiteX4" fmla="*/ 403225 w 438652"/>
                        <a:gd name="connsiteY4" fmla="*/ 386862 h 444726"/>
                        <a:gd name="connsiteX5" fmla="*/ 282575 w 438652"/>
                        <a:gd name="connsiteY5" fmla="*/ 444012 h 444726"/>
                        <a:gd name="connsiteX6" fmla="*/ 149225 w 438652"/>
                        <a:gd name="connsiteY6" fmla="*/ 358287 h 444726"/>
                        <a:gd name="connsiteX7" fmla="*/ 107950 w 438652"/>
                        <a:gd name="connsiteY7" fmla="*/ 247162 h 444726"/>
                        <a:gd name="connsiteX8" fmla="*/ 177800 w 438652"/>
                        <a:gd name="connsiteY8" fmla="*/ 155087 h 444726"/>
                        <a:gd name="connsiteX9" fmla="*/ 301625 w 438652"/>
                        <a:gd name="connsiteY9" fmla="*/ 177312 h 444726"/>
                        <a:gd name="connsiteX10" fmla="*/ 317500 w 438652"/>
                        <a:gd name="connsiteY10" fmla="*/ 275737 h 444726"/>
                        <a:gd name="connsiteX11" fmla="*/ 295275 w 438652"/>
                        <a:gd name="connsiteY11" fmla="*/ 332887 h 444726"/>
                        <a:gd name="connsiteX0" fmla="*/ 0 w 442881"/>
                        <a:gd name="connsiteY0" fmla="*/ 180487 h 444726"/>
                        <a:gd name="connsiteX1" fmla="*/ 98894 w 442881"/>
                        <a:gd name="connsiteY1" fmla="*/ 22458 h 444726"/>
                        <a:gd name="connsiteX2" fmla="*/ 292100 w 442881"/>
                        <a:gd name="connsiteY2" fmla="*/ 18562 h 444726"/>
                        <a:gd name="connsiteX3" fmla="*/ 431800 w 442881"/>
                        <a:gd name="connsiteY3" fmla="*/ 186837 h 444726"/>
                        <a:gd name="connsiteX4" fmla="*/ 403225 w 442881"/>
                        <a:gd name="connsiteY4" fmla="*/ 386862 h 444726"/>
                        <a:gd name="connsiteX5" fmla="*/ 282575 w 442881"/>
                        <a:gd name="connsiteY5" fmla="*/ 444012 h 444726"/>
                        <a:gd name="connsiteX6" fmla="*/ 149225 w 442881"/>
                        <a:gd name="connsiteY6" fmla="*/ 358287 h 444726"/>
                        <a:gd name="connsiteX7" fmla="*/ 107950 w 442881"/>
                        <a:gd name="connsiteY7" fmla="*/ 247162 h 444726"/>
                        <a:gd name="connsiteX8" fmla="*/ 177800 w 442881"/>
                        <a:gd name="connsiteY8" fmla="*/ 155087 h 444726"/>
                        <a:gd name="connsiteX9" fmla="*/ 301625 w 442881"/>
                        <a:gd name="connsiteY9" fmla="*/ 177312 h 444726"/>
                        <a:gd name="connsiteX10" fmla="*/ 317500 w 442881"/>
                        <a:gd name="connsiteY10" fmla="*/ 275737 h 444726"/>
                        <a:gd name="connsiteX11" fmla="*/ 295275 w 442881"/>
                        <a:gd name="connsiteY11" fmla="*/ 332887 h 444726"/>
                        <a:gd name="connsiteX0" fmla="*/ 0 w 443352"/>
                        <a:gd name="connsiteY0" fmla="*/ 180487 h 444726"/>
                        <a:gd name="connsiteX1" fmla="*/ 98894 w 443352"/>
                        <a:gd name="connsiteY1" fmla="*/ 22458 h 444726"/>
                        <a:gd name="connsiteX2" fmla="*/ 292100 w 443352"/>
                        <a:gd name="connsiteY2" fmla="*/ 18562 h 444726"/>
                        <a:gd name="connsiteX3" fmla="*/ 431800 w 443352"/>
                        <a:gd name="connsiteY3" fmla="*/ 186837 h 444726"/>
                        <a:gd name="connsiteX4" fmla="*/ 403225 w 443352"/>
                        <a:gd name="connsiteY4" fmla="*/ 386862 h 444726"/>
                        <a:gd name="connsiteX5" fmla="*/ 266231 w 443352"/>
                        <a:gd name="connsiteY5" fmla="*/ 444012 h 444726"/>
                        <a:gd name="connsiteX6" fmla="*/ 149225 w 443352"/>
                        <a:gd name="connsiteY6" fmla="*/ 358287 h 444726"/>
                        <a:gd name="connsiteX7" fmla="*/ 107950 w 443352"/>
                        <a:gd name="connsiteY7" fmla="*/ 247162 h 444726"/>
                        <a:gd name="connsiteX8" fmla="*/ 177800 w 443352"/>
                        <a:gd name="connsiteY8" fmla="*/ 155087 h 444726"/>
                        <a:gd name="connsiteX9" fmla="*/ 301625 w 443352"/>
                        <a:gd name="connsiteY9" fmla="*/ 177312 h 444726"/>
                        <a:gd name="connsiteX10" fmla="*/ 317500 w 443352"/>
                        <a:gd name="connsiteY10" fmla="*/ 275737 h 444726"/>
                        <a:gd name="connsiteX11" fmla="*/ 295275 w 443352"/>
                        <a:gd name="connsiteY11" fmla="*/ 332887 h 444726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07950 w 443351"/>
                        <a:gd name="connsiteY7" fmla="*/ 247162 h 444261"/>
                        <a:gd name="connsiteX8" fmla="*/ 177800 w 443351"/>
                        <a:gd name="connsiteY8" fmla="*/ 155087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77800 w 443351"/>
                        <a:gd name="connsiteY8" fmla="*/ 155087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43351" h="444261">
                          <a:moveTo>
                            <a:pt x="0" y="180487"/>
                          </a:moveTo>
                          <a:cubicBezTo>
                            <a:pt x="16933" y="106668"/>
                            <a:pt x="50211" y="49445"/>
                            <a:pt x="98894" y="22458"/>
                          </a:cubicBezTo>
                          <a:cubicBezTo>
                            <a:pt x="147577" y="-4530"/>
                            <a:pt x="236616" y="-8835"/>
                            <a:pt x="292100" y="18562"/>
                          </a:cubicBezTo>
                          <a:cubicBezTo>
                            <a:pt x="347584" y="45959"/>
                            <a:pt x="403472" y="95580"/>
                            <a:pt x="431800" y="186837"/>
                          </a:cubicBezTo>
                          <a:cubicBezTo>
                            <a:pt x="460128" y="278094"/>
                            <a:pt x="430820" y="344000"/>
                            <a:pt x="403225" y="386862"/>
                          </a:cubicBezTo>
                          <a:cubicBezTo>
                            <a:pt x="375630" y="429724"/>
                            <a:pt x="308564" y="446562"/>
                            <a:pt x="266231" y="444012"/>
                          </a:cubicBezTo>
                          <a:cubicBezTo>
                            <a:pt x="223898" y="441462"/>
                            <a:pt x="173426" y="403819"/>
                            <a:pt x="149225" y="371564"/>
                          </a:cubicBezTo>
                          <a:cubicBezTo>
                            <a:pt x="125024" y="339309"/>
                            <a:pt x="113540" y="284901"/>
                            <a:pt x="121026" y="250481"/>
                          </a:cubicBezTo>
                          <a:cubicBezTo>
                            <a:pt x="128512" y="216061"/>
                            <a:pt x="164044" y="177240"/>
                            <a:pt x="194144" y="165045"/>
                          </a:cubicBezTo>
                          <a:cubicBezTo>
                            <a:pt x="224244" y="152850"/>
                            <a:pt x="264722" y="148352"/>
                            <a:pt x="301625" y="177312"/>
                          </a:cubicBezTo>
                          <a:cubicBezTo>
                            <a:pt x="338528" y="206272"/>
                            <a:pt x="343075" y="239296"/>
                            <a:pt x="337113" y="279056"/>
                          </a:cubicBezTo>
                          <a:cubicBezTo>
                            <a:pt x="331151" y="318816"/>
                            <a:pt x="305081" y="356122"/>
                            <a:pt x="305081" y="356122"/>
                          </a:cubicBezTo>
                        </a:path>
                      </a:pathLst>
                    </a:custGeom>
                    <a:noFill/>
                    <a:ln w="9525" cap="rnd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795" name="Group 1794"/>
                <p:cNvGrpSpPr/>
                <p:nvPr/>
              </p:nvGrpSpPr>
              <p:grpSpPr>
                <a:xfrm>
                  <a:off x="6389066" y="4891046"/>
                  <a:ext cx="421511" cy="281293"/>
                  <a:chOff x="6735141" y="2951121"/>
                  <a:chExt cx="421511" cy="281293"/>
                </a:xfrm>
              </p:grpSpPr>
              <p:sp>
                <p:nvSpPr>
                  <p:cNvPr id="1797" name="Freeform 1796"/>
                  <p:cNvSpPr/>
                  <p:nvPr/>
                </p:nvSpPr>
                <p:spPr>
                  <a:xfrm>
                    <a:off x="6735141" y="2951121"/>
                    <a:ext cx="421511" cy="281293"/>
                  </a:xfrm>
                  <a:custGeom>
                    <a:avLst/>
                    <a:gdLst>
                      <a:gd name="connsiteX0" fmla="*/ 1825814 w 3524710"/>
                      <a:gd name="connsiteY0" fmla="*/ 3035 h 2378551"/>
                      <a:gd name="connsiteX1" fmla="*/ 3057984 w 3524710"/>
                      <a:gd name="connsiteY1" fmla="*/ 949860 h 2378551"/>
                      <a:gd name="connsiteX2" fmla="*/ 3453576 w 3524710"/>
                      <a:gd name="connsiteY2" fmla="*/ 2175545 h 2378551"/>
                      <a:gd name="connsiteX3" fmla="*/ 1722052 w 3524710"/>
                      <a:gd name="connsiteY3" fmla="*/ 2220941 h 2378551"/>
                      <a:gd name="connsiteX4" fmla="*/ 496367 w 3524710"/>
                      <a:gd name="connsiteY4" fmla="*/ 2363613 h 2378551"/>
                      <a:gd name="connsiteX5" fmla="*/ 3499 w 3524710"/>
                      <a:gd name="connsiteY5" fmla="*/ 1818864 h 2378551"/>
                      <a:gd name="connsiteX6" fmla="*/ 710376 w 3524710"/>
                      <a:gd name="connsiteY6" fmla="*/ 690456 h 2378551"/>
                      <a:gd name="connsiteX7" fmla="*/ 1825814 w 3524710"/>
                      <a:gd name="connsiteY7" fmla="*/ 3035 h 2378551"/>
                      <a:gd name="connsiteX0" fmla="*/ 1825814 w 3532622"/>
                      <a:gd name="connsiteY0" fmla="*/ 3035 h 2378551"/>
                      <a:gd name="connsiteX1" fmla="*/ 3057984 w 3532622"/>
                      <a:gd name="connsiteY1" fmla="*/ 949860 h 2378551"/>
                      <a:gd name="connsiteX2" fmla="*/ 3453576 w 3532622"/>
                      <a:gd name="connsiteY2" fmla="*/ 2175545 h 2378551"/>
                      <a:gd name="connsiteX3" fmla="*/ 1722052 w 3532622"/>
                      <a:gd name="connsiteY3" fmla="*/ 2220941 h 2378551"/>
                      <a:gd name="connsiteX4" fmla="*/ 496367 w 3532622"/>
                      <a:gd name="connsiteY4" fmla="*/ 2363613 h 2378551"/>
                      <a:gd name="connsiteX5" fmla="*/ 3499 w 3532622"/>
                      <a:gd name="connsiteY5" fmla="*/ 1818864 h 2378551"/>
                      <a:gd name="connsiteX6" fmla="*/ 710376 w 3532622"/>
                      <a:gd name="connsiteY6" fmla="*/ 690456 h 2378551"/>
                      <a:gd name="connsiteX7" fmla="*/ 1825814 w 3532622"/>
                      <a:gd name="connsiteY7" fmla="*/ 3035 h 2378551"/>
                      <a:gd name="connsiteX0" fmla="*/ 1825814 w 3532622"/>
                      <a:gd name="connsiteY0" fmla="*/ 3035 h 2380322"/>
                      <a:gd name="connsiteX1" fmla="*/ 3057984 w 3532622"/>
                      <a:gd name="connsiteY1" fmla="*/ 949860 h 2380322"/>
                      <a:gd name="connsiteX2" fmla="*/ 3453576 w 3532622"/>
                      <a:gd name="connsiteY2" fmla="*/ 2175545 h 2380322"/>
                      <a:gd name="connsiteX3" fmla="*/ 1722052 w 3532622"/>
                      <a:gd name="connsiteY3" fmla="*/ 2220941 h 2380322"/>
                      <a:gd name="connsiteX4" fmla="*/ 496367 w 3532622"/>
                      <a:gd name="connsiteY4" fmla="*/ 2363613 h 2380322"/>
                      <a:gd name="connsiteX5" fmla="*/ 3499 w 3532622"/>
                      <a:gd name="connsiteY5" fmla="*/ 1818864 h 2380322"/>
                      <a:gd name="connsiteX6" fmla="*/ 710376 w 3532622"/>
                      <a:gd name="connsiteY6" fmla="*/ 690456 h 2380322"/>
                      <a:gd name="connsiteX7" fmla="*/ 1825814 w 3532622"/>
                      <a:gd name="connsiteY7" fmla="*/ 3035 h 2380322"/>
                      <a:gd name="connsiteX0" fmla="*/ 1825814 w 3532622"/>
                      <a:gd name="connsiteY0" fmla="*/ 3035 h 2377789"/>
                      <a:gd name="connsiteX1" fmla="*/ 3057984 w 3532622"/>
                      <a:gd name="connsiteY1" fmla="*/ 949860 h 2377789"/>
                      <a:gd name="connsiteX2" fmla="*/ 3453576 w 3532622"/>
                      <a:gd name="connsiteY2" fmla="*/ 2175545 h 2377789"/>
                      <a:gd name="connsiteX3" fmla="*/ 1722052 w 3532622"/>
                      <a:gd name="connsiteY3" fmla="*/ 2220941 h 2377789"/>
                      <a:gd name="connsiteX4" fmla="*/ 496367 w 3532622"/>
                      <a:gd name="connsiteY4" fmla="*/ 2363613 h 2377789"/>
                      <a:gd name="connsiteX5" fmla="*/ 3499 w 3532622"/>
                      <a:gd name="connsiteY5" fmla="*/ 1818864 h 2377789"/>
                      <a:gd name="connsiteX6" fmla="*/ 710376 w 3532622"/>
                      <a:gd name="connsiteY6" fmla="*/ 690456 h 2377789"/>
                      <a:gd name="connsiteX7" fmla="*/ 1825814 w 3532622"/>
                      <a:gd name="connsiteY7" fmla="*/ 3035 h 2377789"/>
                      <a:gd name="connsiteX0" fmla="*/ 1829568 w 3536376"/>
                      <a:gd name="connsiteY0" fmla="*/ 3035 h 2390839"/>
                      <a:gd name="connsiteX1" fmla="*/ 3061738 w 3536376"/>
                      <a:gd name="connsiteY1" fmla="*/ 949860 h 2390839"/>
                      <a:gd name="connsiteX2" fmla="*/ 3457330 w 3536376"/>
                      <a:gd name="connsiteY2" fmla="*/ 2175545 h 2390839"/>
                      <a:gd name="connsiteX3" fmla="*/ 1725806 w 3536376"/>
                      <a:gd name="connsiteY3" fmla="*/ 2220941 h 2390839"/>
                      <a:gd name="connsiteX4" fmla="*/ 350963 w 3536376"/>
                      <a:gd name="connsiteY4" fmla="*/ 2376583 h 2390839"/>
                      <a:gd name="connsiteX5" fmla="*/ 7253 w 3536376"/>
                      <a:gd name="connsiteY5" fmla="*/ 1818864 h 2390839"/>
                      <a:gd name="connsiteX6" fmla="*/ 714130 w 3536376"/>
                      <a:gd name="connsiteY6" fmla="*/ 690456 h 2390839"/>
                      <a:gd name="connsiteX7" fmla="*/ 1829568 w 3536376"/>
                      <a:gd name="connsiteY7" fmla="*/ 3035 h 2390839"/>
                      <a:gd name="connsiteX0" fmla="*/ 1830581 w 3537389"/>
                      <a:gd name="connsiteY0" fmla="*/ 3035 h 2383166"/>
                      <a:gd name="connsiteX1" fmla="*/ 3062751 w 3537389"/>
                      <a:gd name="connsiteY1" fmla="*/ 949860 h 2383166"/>
                      <a:gd name="connsiteX2" fmla="*/ 3458343 w 3537389"/>
                      <a:gd name="connsiteY2" fmla="*/ 2175545 h 2383166"/>
                      <a:gd name="connsiteX3" fmla="*/ 1726819 w 3537389"/>
                      <a:gd name="connsiteY3" fmla="*/ 2220941 h 2383166"/>
                      <a:gd name="connsiteX4" fmla="*/ 351976 w 3537389"/>
                      <a:gd name="connsiteY4" fmla="*/ 2376583 h 2383166"/>
                      <a:gd name="connsiteX5" fmla="*/ 8266 w 3537389"/>
                      <a:gd name="connsiteY5" fmla="*/ 1818864 h 2383166"/>
                      <a:gd name="connsiteX6" fmla="*/ 715143 w 3537389"/>
                      <a:gd name="connsiteY6" fmla="*/ 690456 h 2383166"/>
                      <a:gd name="connsiteX7" fmla="*/ 1830581 w 3537389"/>
                      <a:gd name="connsiteY7" fmla="*/ 3035 h 2383166"/>
                      <a:gd name="connsiteX0" fmla="*/ 1848292 w 3555100"/>
                      <a:gd name="connsiteY0" fmla="*/ 3022 h 2391528"/>
                      <a:gd name="connsiteX1" fmla="*/ 3080462 w 3555100"/>
                      <a:gd name="connsiteY1" fmla="*/ 949847 h 2391528"/>
                      <a:gd name="connsiteX2" fmla="*/ 3476054 w 3555100"/>
                      <a:gd name="connsiteY2" fmla="*/ 2175532 h 2391528"/>
                      <a:gd name="connsiteX3" fmla="*/ 1744530 w 3555100"/>
                      <a:gd name="connsiteY3" fmla="*/ 2220928 h 2391528"/>
                      <a:gd name="connsiteX4" fmla="*/ 369687 w 3555100"/>
                      <a:gd name="connsiteY4" fmla="*/ 2376570 h 2391528"/>
                      <a:gd name="connsiteX5" fmla="*/ 6522 w 3555100"/>
                      <a:gd name="connsiteY5" fmla="*/ 1805881 h 2391528"/>
                      <a:gd name="connsiteX6" fmla="*/ 732854 w 3555100"/>
                      <a:gd name="connsiteY6" fmla="*/ 690443 h 2391528"/>
                      <a:gd name="connsiteX7" fmla="*/ 1848292 w 3555100"/>
                      <a:gd name="connsiteY7" fmla="*/ 3022 h 2391528"/>
                      <a:gd name="connsiteX0" fmla="*/ 1848292 w 3555100"/>
                      <a:gd name="connsiteY0" fmla="*/ 3899 h 2392405"/>
                      <a:gd name="connsiteX1" fmla="*/ 3080462 w 3555100"/>
                      <a:gd name="connsiteY1" fmla="*/ 950724 h 2392405"/>
                      <a:gd name="connsiteX2" fmla="*/ 3476054 w 3555100"/>
                      <a:gd name="connsiteY2" fmla="*/ 2176409 h 2392405"/>
                      <a:gd name="connsiteX3" fmla="*/ 1744530 w 3555100"/>
                      <a:gd name="connsiteY3" fmla="*/ 2221805 h 2392405"/>
                      <a:gd name="connsiteX4" fmla="*/ 369687 w 3555100"/>
                      <a:gd name="connsiteY4" fmla="*/ 2377447 h 2392405"/>
                      <a:gd name="connsiteX5" fmla="*/ 6522 w 3555100"/>
                      <a:gd name="connsiteY5" fmla="*/ 1806758 h 2392405"/>
                      <a:gd name="connsiteX6" fmla="*/ 732854 w 3555100"/>
                      <a:gd name="connsiteY6" fmla="*/ 691320 h 2392405"/>
                      <a:gd name="connsiteX7" fmla="*/ 1848292 w 3555100"/>
                      <a:gd name="connsiteY7" fmla="*/ 3899 h 2392405"/>
                      <a:gd name="connsiteX0" fmla="*/ 1848292 w 3555100"/>
                      <a:gd name="connsiteY0" fmla="*/ 3597 h 2392103"/>
                      <a:gd name="connsiteX1" fmla="*/ 3080462 w 3555100"/>
                      <a:gd name="connsiteY1" fmla="*/ 950422 h 2392103"/>
                      <a:gd name="connsiteX2" fmla="*/ 3476054 w 3555100"/>
                      <a:gd name="connsiteY2" fmla="*/ 2176107 h 2392103"/>
                      <a:gd name="connsiteX3" fmla="*/ 1744530 w 3555100"/>
                      <a:gd name="connsiteY3" fmla="*/ 2221503 h 2392103"/>
                      <a:gd name="connsiteX4" fmla="*/ 369687 w 3555100"/>
                      <a:gd name="connsiteY4" fmla="*/ 2377145 h 2392103"/>
                      <a:gd name="connsiteX5" fmla="*/ 6522 w 3555100"/>
                      <a:gd name="connsiteY5" fmla="*/ 1806456 h 2392103"/>
                      <a:gd name="connsiteX6" fmla="*/ 745824 w 3555100"/>
                      <a:gd name="connsiteY6" fmla="*/ 671562 h 2392103"/>
                      <a:gd name="connsiteX7" fmla="*/ 1848292 w 3555100"/>
                      <a:gd name="connsiteY7" fmla="*/ 3597 h 2392103"/>
                      <a:gd name="connsiteX0" fmla="*/ 1848292 w 3555100"/>
                      <a:gd name="connsiteY0" fmla="*/ 3646 h 2390069"/>
                      <a:gd name="connsiteX1" fmla="*/ 3080462 w 3555100"/>
                      <a:gd name="connsiteY1" fmla="*/ 950471 h 2390069"/>
                      <a:gd name="connsiteX2" fmla="*/ 3476054 w 3555100"/>
                      <a:gd name="connsiteY2" fmla="*/ 2176156 h 2390069"/>
                      <a:gd name="connsiteX3" fmla="*/ 1744530 w 3555100"/>
                      <a:gd name="connsiteY3" fmla="*/ 2221552 h 2390069"/>
                      <a:gd name="connsiteX4" fmla="*/ 369687 w 3555100"/>
                      <a:gd name="connsiteY4" fmla="*/ 2377194 h 2390069"/>
                      <a:gd name="connsiteX5" fmla="*/ 6522 w 3555100"/>
                      <a:gd name="connsiteY5" fmla="*/ 1845416 h 2390069"/>
                      <a:gd name="connsiteX6" fmla="*/ 745824 w 3555100"/>
                      <a:gd name="connsiteY6" fmla="*/ 671611 h 2390069"/>
                      <a:gd name="connsiteX7" fmla="*/ 1848292 w 3555100"/>
                      <a:gd name="connsiteY7" fmla="*/ 3646 h 2390069"/>
                      <a:gd name="connsiteX0" fmla="*/ 1848292 w 3555100"/>
                      <a:gd name="connsiteY0" fmla="*/ 3646 h 2388032"/>
                      <a:gd name="connsiteX1" fmla="*/ 3080462 w 3555100"/>
                      <a:gd name="connsiteY1" fmla="*/ 950471 h 2388032"/>
                      <a:gd name="connsiteX2" fmla="*/ 3476054 w 3555100"/>
                      <a:gd name="connsiteY2" fmla="*/ 2176156 h 2388032"/>
                      <a:gd name="connsiteX3" fmla="*/ 1744530 w 3555100"/>
                      <a:gd name="connsiteY3" fmla="*/ 2221552 h 2388032"/>
                      <a:gd name="connsiteX4" fmla="*/ 369687 w 3555100"/>
                      <a:gd name="connsiteY4" fmla="*/ 2377194 h 2388032"/>
                      <a:gd name="connsiteX5" fmla="*/ 6522 w 3555100"/>
                      <a:gd name="connsiteY5" fmla="*/ 1845416 h 2388032"/>
                      <a:gd name="connsiteX6" fmla="*/ 745824 w 3555100"/>
                      <a:gd name="connsiteY6" fmla="*/ 671611 h 2388032"/>
                      <a:gd name="connsiteX7" fmla="*/ 1848292 w 3555100"/>
                      <a:gd name="connsiteY7" fmla="*/ 3646 h 2388032"/>
                      <a:gd name="connsiteX0" fmla="*/ 1848292 w 3555100"/>
                      <a:gd name="connsiteY0" fmla="*/ 3646 h 2388826"/>
                      <a:gd name="connsiteX1" fmla="*/ 3080462 w 3555100"/>
                      <a:gd name="connsiteY1" fmla="*/ 950471 h 2388826"/>
                      <a:gd name="connsiteX2" fmla="*/ 3476054 w 3555100"/>
                      <a:gd name="connsiteY2" fmla="*/ 2176156 h 2388826"/>
                      <a:gd name="connsiteX3" fmla="*/ 1744530 w 3555100"/>
                      <a:gd name="connsiteY3" fmla="*/ 2221552 h 2388826"/>
                      <a:gd name="connsiteX4" fmla="*/ 369687 w 3555100"/>
                      <a:gd name="connsiteY4" fmla="*/ 2377194 h 2388826"/>
                      <a:gd name="connsiteX5" fmla="*/ 6522 w 3555100"/>
                      <a:gd name="connsiteY5" fmla="*/ 1845416 h 2388826"/>
                      <a:gd name="connsiteX6" fmla="*/ 745824 w 3555100"/>
                      <a:gd name="connsiteY6" fmla="*/ 671611 h 2388826"/>
                      <a:gd name="connsiteX7" fmla="*/ 1848292 w 3555100"/>
                      <a:gd name="connsiteY7" fmla="*/ 3646 h 2388826"/>
                      <a:gd name="connsiteX0" fmla="*/ 1849521 w 3556329"/>
                      <a:gd name="connsiteY0" fmla="*/ 3646 h 2396258"/>
                      <a:gd name="connsiteX1" fmla="*/ 3081691 w 3556329"/>
                      <a:gd name="connsiteY1" fmla="*/ 950471 h 2396258"/>
                      <a:gd name="connsiteX2" fmla="*/ 3477283 w 3556329"/>
                      <a:gd name="connsiteY2" fmla="*/ 2176156 h 2396258"/>
                      <a:gd name="connsiteX3" fmla="*/ 1745759 w 3556329"/>
                      <a:gd name="connsiteY3" fmla="*/ 2221552 h 2396258"/>
                      <a:gd name="connsiteX4" fmla="*/ 344975 w 3556329"/>
                      <a:gd name="connsiteY4" fmla="*/ 2383680 h 2396258"/>
                      <a:gd name="connsiteX5" fmla="*/ 7751 w 3556329"/>
                      <a:gd name="connsiteY5" fmla="*/ 1845416 h 2396258"/>
                      <a:gd name="connsiteX6" fmla="*/ 747053 w 3556329"/>
                      <a:gd name="connsiteY6" fmla="*/ 671611 h 2396258"/>
                      <a:gd name="connsiteX7" fmla="*/ 1849521 w 3556329"/>
                      <a:gd name="connsiteY7" fmla="*/ 3646 h 2396258"/>
                      <a:gd name="connsiteX0" fmla="*/ 1847438 w 3554246"/>
                      <a:gd name="connsiteY0" fmla="*/ 3646 h 2389004"/>
                      <a:gd name="connsiteX1" fmla="*/ 3079608 w 3554246"/>
                      <a:gd name="connsiteY1" fmla="*/ 950471 h 2389004"/>
                      <a:gd name="connsiteX2" fmla="*/ 3475200 w 3554246"/>
                      <a:gd name="connsiteY2" fmla="*/ 2176156 h 2389004"/>
                      <a:gd name="connsiteX3" fmla="*/ 1743676 w 3554246"/>
                      <a:gd name="connsiteY3" fmla="*/ 2221552 h 2389004"/>
                      <a:gd name="connsiteX4" fmla="*/ 342892 w 3554246"/>
                      <a:gd name="connsiteY4" fmla="*/ 2383680 h 2389004"/>
                      <a:gd name="connsiteX5" fmla="*/ 5668 w 3554246"/>
                      <a:gd name="connsiteY5" fmla="*/ 1845416 h 2389004"/>
                      <a:gd name="connsiteX6" fmla="*/ 744970 w 3554246"/>
                      <a:gd name="connsiteY6" fmla="*/ 671611 h 2389004"/>
                      <a:gd name="connsiteX7" fmla="*/ 1847438 w 3554246"/>
                      <a:gd name="connsiteY7" fmla="*/ 3646 h 2389004"/>
                      <a:gd name="connsiteX0" fmla="*/ 1852607 w 3559415"/>
                      <a:gd name="connsiteY0" fmla="*/ 3646 h 2394289"/>
                      <a:gd name="connsiteX1" fmla="*/ 3084777 w 3559415"/>
                      <a:gd name="connsiteY1" fmla="*/ 950471 h 2394289"/>
                      <a:gd name="connsiteX2" fmla="*/ 3480369 w 3559415"/>
                      <a:gd name="connsiteY2" fmla="*/ 2176156 h 2394289"/>
                      <a:gd name="connsiteX3" fmla="*/ 1748845 w 3559415"/>
                      <a:gd name="connsiteY3" fmla="*/ 2221552 h 2394289"/>
                      <a:gd name="connsiteX4" fmla="*/ 348061 w 3559415"/>
                      <a:gd name="connsiteY4" fmla="*/ 2383680 h 2394289"/>
                      <a:gd name="connsiteX5" fmla="*/ 10837 w 3559415"/>
                      <a:gd name="connsiteY5" fmla="*/ 1845416 h 2394289"/>
                      <a:gd name="connsiteX6" fmla="*/ 750139 w 3559415"/>
                      <a:gd name="connsiteY6" fmla="*/ 671611 h 2394289"/>
                      <a:gd name="connsiteX7" fmla="*/ 1852607 w 3559415"/>
                      <a:gd name="connsiteY7" fmla="*/ 3646 h 2394289"/>
                      <a:gd name="connsiteX0" fmla="*/ 1846178 w 3552986"/>
                      <a:gd name="connsiteY0" fmla="*/ 3646 h 2409245"/>
                      <a:gd name="connsiteX1" fmla="*/ 3078348 w 3552986"/>
                      <a:gd name="connsiteY1" fmla="*/ 950471 h 2409245"/>
                      <a:gd name="connsiteX2" fmla="*/ 3473940 w 3552986"/>
                      <a:gd name="connsiteY2" fmla="*/ 2176156 h 2409245"/>
                      <a:gd name="connsiteX3" fmla="*/ 1742416 w 3552986"/>
                      <a:gd name="connsiteY3" fmla="*/ 2221552 h 2409245"/>
                      <a:gd name="connsiteX4" fmla="*/ 1119848 w 3552986"/>
                      <a:gd name="connsiteY4" fmla="*/ 2312345 h 2409245"/>
                      <a:gd name="connsiteX5" fmla="*/ 341632 w 3552986"/>
                      <a:gd name="connsiteY5" fmla="*/ 2383680 h 2409245"/>
                      <a:gd name="connsiteX6" fmla="*/ 4408 w 3552986"/>
                      <a:gd name="connsiteY6" fmla="*/ 1845416 h 2409245"/>
                      <a:gd name="connsiteX7" fmla="*/ 743710 w 3552986"/>
                      <a:gd name="connsiteY7" fmla="*/ 671611 h 2409245"/>
                      <a:gd name="connsiteX8" fmla="*/ 1846178 w 3552986"/>
                      <a:gd name="connsiteY8" fmla="*/ 3646 h 2409245"/>
                      <a:gd name="connsiteX0" fmla="*/ 1846077 w 3552885"/>
                      <a:gd name="connsiteY0" fmla="*/ 3646 h 2405498"/>
                      <a:gd name="connsiteX1" fmla="*/ 3078247 w 3552885"/>
                      <a:gd name="connsiteY1" fmla="*/ 950471 h 2405498"/>
                      <a:gd name="connsiteX2" fmla="*/ 3473839 w 3552885"/>
                      <a:gd name="connsiteY2" fmla="*/ 2176156 h 2405498"/>
                      <a:gd name="connsiteX3" fmla="*/ 1742315 w 3552885"/>
                      <a:gd name="connsiteY3" fmla="*/ 2221552 h 2405498"/>
                      <a:gd name="connsiteX4" fmla="*/ 1087322 w 3552885"/>
                      <a:gd name="connsiteY4" fmla="*/ 2292889 h 2405498"/>
                      <a:gd name="connsiteX5" fmla="*/ 341531 w 3552885"/>
                      <a:gd name="connsiteY5" fmla="*/ 2383680 h 2405498"/>
                      <a:gd name="connsiteX6" fmla="*/ 4307 w 3552885"/>
                      <a:gd name="connsiteY6" fmla="*/ 1845416 h 2405498"/>
                      <a:gd name="connsiteX7" fmla="*/ 743609 w 3552885"/>
                      <a:gd name="connsiteY7" fmla="*/ 671611 h 2405498"/>
                      <a:gd name="connsiteX8" fmla="*/ 1846077 w 3552885"/>
                      <a:gd name="connsiteY8" fmla="*/ 3646 h 2405498"/>
                      <a:gd name="connsiteX0" fmla="*/ 1845850 w 3552658"/>
                      <a:gd name="connsiteY0" fmla="*/ 3646 h 2398001"/>
                      <a:gd name="connsiteX1" fmla="*/ 3078020 w 3552658"/>
                      <a:gd name="connsiteY1" fmla="*/ 950471 h 2398001"/>
                      <a:gd name="connsiteX2" fmla="*/ 3473612 w 3552658"/>
                      <a:gd name="connsiteY2" fmla="*/ 2176156 h 2398001"/>
                      <a:gd name="connsiteX3" fmla="*/ 1742088 w 3552658"/>
                      <a:gd name="connsiteY3" fmla="*/ 2221552 h 2398001"/>
                      <a:gd name="connsiteX4" fmla="*/ 1009274 w 3552658"/>
                      <a:gd name="connsiteY4" fmla="*/ 2241008 h 2398001"/>
                      <a:gd name="connsiteX5" fmla="*/ 341304 w 3552658"/>
                      <a:gd name="connsiteY5" fmla="*/ 2383680 h 2398001"/>
                      <a:gd name="connsiteX6" fmla="*/ 4080 w 3552658"/>
                      <a:gd name="connsiteY6" fmla="*/ 1845416 h 2398001"/>
                      <a:gd name="connsiteX7" fmla="*/ 743382 w 3552658"/>
                      <a:gd name="connsiteY7" fmla="*/ 671611 h 2398001"/>
                      <a:gd name="connsiteX8" fmla="*/ 1845850 w 3552658"/>
                      <a:gd name="connsiteY8" fmla="*/ 3646 h 2398001"/>
                      <a:gd name="connsiteX0" fmla="*/ 1846177 w 3552985"/>
                      <a:gd name="connsiteY0" fmla="*/ 3646 h 2400455"/>
                      <a:gd name="connsiteX1" fmla="*/ 3078347 w 3552985"/>
                      <a:gd name="connsiteY1" fmla="*/ 950471 h 2400455"/>
                      <a:gd name="connsiteX2" fmla="*/ 3473939 w 3552985"/>
                      <a:gd name="connsiteY2" fmla="*/ 2176156 h 2400455"/>
                      <a:gd name="connsiteX3" fmla="*/ 1742415 w 3552985"/>
                      <a:gd name="connsiteY3" fmla="*/ 2221552 h 2400455"/>
                      <a:gd name="connsiteX4" fmla="*/ 1119848 w 3552985"/>
                      <a:gd name="connsiteY4" fmla="*/ 2260463 h 2400455"/>
                      <a:gd name="connsiteX5" fmla="*/ 341631 w 3552985"/>
                      <a:gd name="connsiteY5" fmla="*/ 2383680 h 2400455"/>
                      <a:gd name="connsiteX6" fmla="*/ 4407 w 3552985"/>
                      <a:gd name="connsiteY6" fmla="*/ 1845416 h 2400455"/>
                      <a:gd name="connsiteX7" fmla="*/ 743709 w 3552985"/>
                      <a:gd name="connsiteY7" fmla="*/ 671611 h 2400455"/>
                      <a:gd name="connsiteX8" fmla="*/ 1846177 w 3552985"/>
                      <a:gd name="connsiteY8" fmla="*/ 3646 h 2400455"/>
                      <a:gd name="connsiteX0" fmla="*/ 1846177 w 3544200"/>
                      <a:gd name="connsiteY0" fmla="*/ 3646 h 2400455"/>
                      <a:gd name="connsiteX1" fmla="*/ 3078347 w 3544200"/>
                      <a:gd name="connsiteY1" fmla="*/ 950471 h 2400455"/>
                      <a:gd name="connsiteX2" fmla="*/ 3473939 w 3544200"/>
                      <a:gd name="connsiteY2" fmla="*/ 2176156 h 2400455"/>
                      <a:gd name="connsiteX3" fmla="*/ 1755386 w 3544200"/>
                      <a:gd name="connsiteY3" fmla="*/ 2228037 h 2400455"/>
                      <a:gd name="connsiteX4" fmla="*/ 1119848 w 3544200"/>
                      <a:gd name="connsiteY4" fmla="*/ 2260463 h 2400455"/>
                      <a:gd name="connsiteX5" fmla="*/ 341631 w 3544200"/>
                      <a:gd name="connsiteY5" fmla="*/ 2383680 h 2400455"/>
                      <a:gd name="connsiteX6" fmla="*/ 4407 w 3544200"/>
                      <a:gd name="connsiteY6" fmla="*/ 1845416 h 2400455"/>
                      <a:gd name="connsiteX7" fmla="*/ 743709 w 3544200"/>
                      <a:gd name="connsiteY7" fmla="*/ 671611 h 2400455"/>
                      <a:gd name="connsiteX8" fmla="*/ 1846177 w 3544200"/>
                      <a:gd name="connsiteY8" fmla="*/ 3646 h 2400455"/>
                      <a:gd name="connsiteX0" fmla="*/ 1846177 w 3573512"/>
                      <a:gd name="connsiteY0" fmla="*/ 3646 h 2400455"/>
                      <a:gd name="connsiteX1" fmla="*/ 3078347 w 3573512"/>
                      <a:gd name="connsiteY1" fmla="*/ 950471 h 2400455"/>
                      <a:gd name="connsiteX2" fmla="*/ 3473939 w 3573512"/>
                      <a:gd name="connsiteY2" fmla="*/ 2176156 h 2400455"/>
                      <a:gd name="connsiteX3" fmla="*/ 1755386 w 3573512"/>
                      <a:gd name="connsiteY3" fmla="*/ 2228037 h 2400455"/>
                      <a:gd name="connsiteX4" fmla="*/ 1119848 w 3573512"/>
                      <a:gd name="connsiteY4" fmla="*/ 2260463 h 2400455"/>
                      <a:gd name="connsiteX5" fmla="*/ 341631 w 3573512"/>
                      <a:gd name="connsiteY5" fmla="*/ 2383680 h 2400455"/>
                      <a:gd name="connsiteX6" fmla="*/ 4407 w 3573512"/>
                      <a:gd name="connsiteY6" fmla="*/ 1845416 h 2400455"/>
                      <a:gd name="connsiteX7" fmla="*/ 743709 w 3573512"/>
                      <a:gd name="connsiteY7" fmla="*/ 671611 h 2400455"/>
                      <a:gd name="connsiteX8" fmla="*/ 1846177 w 3573512"/>
                      <a:gd name="connsiteY8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6177 w 3490433"/>
                      <a:gd name="connsiteY0" fmla="*/ 3646 h 2400455"/>
                      <a:gd name="connsiteX1" fmla="*/ 3078347 w 3490433"/>
                      <a:gd name="connsiteY1" fmla="*/ 950471 h 2400455"/>
                      <a:gd name="connsiteX2" fmla="*/ 3473939 w 3490433"/>
                      <a:gd name="connsiteY2" fmla="*/ 2176156 h 2400455"/>
                      <a:gd name="connsiteX3" fmla="*/ 2617905 w 3490433"/>
                      <a:gd name="connsiteY3" fmla="*/ 2292890 h 2400455"/>
                      <a:gd name="connsiteX4" fmla="*/ 1755386 w 3490433"/>
                      <a:gd name="connsiteY4" fmla="*/ 2228037 h 2400455"/>
                      <a:gd name="connsiteX5" fmla="*/ 1119848 w 3490433"/>
                      <a:gd name="connsiteY5" fmla="*/ 2260463 h 2400455"/>
                      <a:gd name="connsiteX6" fmla="*/ 341631 w 3490433"/>
                      <a:gd name="connsiteY6" fmla="*/ 2383680 h 2400455"/>
                      <a:gd name="connsiteX7" fmla="*/ 4407 w 3490433"/>
                      <a:gd name="connsiteY7" fmla="*/ 1845416 h 2400455"/>
                      <a:gd name="connsiteX8" fmla="*/ 743709 w 3490433"/>
                      <a:gd name="connsiteY8" fmla="*/ 671611 h 2400455"/>
                      <a:gd name="connsiteX9" fmla="*/ 1846177 w 3490433"/>
                      <a:gd name="connsiteY9" fmla="*/ 3646 h 2400455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491693"/>
                      <a:gd name="connsiteY0" fmla="*/ 3646 h 2402767"/>
                      <a:gd name="connsiteX1" fmla="*/ 3079607 w 3491693"/>
                      <a:gd name="connsiteY1" fmla="*/ 950471 h 2402767"/>
                      <a:gd name="connsiteX2" fmla="*/ 3475199 w 3491693"/>
                      <a:gd name="connsiteY2" fmla="*/ 2176156 h 2402767"/>
                      <a:gd name="connsiteX3" fmla="*/ 2619165 w 3491693"/>
                      <a:gd name="connsiteY3" fmla="*/ 2292890 h 2402767"/>
                      <a:gd name="connsiteX4" fmla="*/ 1756646 w 3491693"/>
                      <a:gd name="connsiteY4" fmla="*/ 2228037 h 2402767"/>
                      <a:gd name="connsiteX5" fmla="*/ 1121108 w 3491693"/>
                      <a:gd name="connsiteY5" fmla="*/ 2260463 h 2402767"/>
                      <a:gd name="connsiteX6" fmla="*/ 342891 w 3491693"/>
                      <a:gd name="connsiteY6" fmla="*/ 2383680 h 2402767"/>
                      <a:gd name="connsiteX7" fmla="*/ 5667 w 3491693"/>
                      <a:gd name="connsiteY7" fmla="*/ 1845416 h 2402767"/>
                      <a:gd name="connsiteX8" fmla="*/ 744969 w 3491693"/>
                      <a:gd name="connsiteY8" fmla="*/ 671611 h 2402767"/>
                      <a:gd name="connsiteX9" fmla="*/ 1847437 w 3491693"/>
                      <a:gd name="connsiteY9" fmla="*/ 3646 h 2402767"/>
                      <a:gd name="connsiteX0" fmla="*/ 1847437 w 3527663"/>
                      <a:gd name="connsiteY0" fmla="*/ 3646 h 2402767"/>
                      <a:gd name="connsiteX1" fmla="*/ 3079607 w 3527663"/>
                      <a:gd name="connsiteY1" fmla="*/ 950471 h 2402767"/>
                      <a:gd name="connsiteX2" fmla="*/ 3475199 w 3527663"/>
                      <a:gd name="connsiteY2" fmla="*/ 2176156 h 2402767"/>
                      <a:gd name="connsiteX3" fmla="*/ 2619165 w 3527663"/>
                      <a:gd name="connsiteY3" fmla="*/ 2292890 h 2402767"/>
                      <a:gd name="connsiteX4" fmla="*/ 1756646 w 3527663"/>
                      <a:gd name="connsiteY4" fmla="*/ 2228037 h 2402767"/>
                      <a:gd name="connsiteX5" fmla="*/ 1121108 w 3527663"/>
                      <a:gd name="connsiteY5" fmla="*/ 2260463 h 2402767"/>
                      <a:gd name="connsiteX6" fmla="*/ 342891 w 3527663"/>
                      <a:gd name="connsiteY6" fmla="*/ 2383680 h 2402767"/>
                      <a:gd name="connsiteX7" fmla="*/ 5667 w 3527663"/>
                      <a:gd name="connsiteY7" fmla="*/ 1845416 h 2402767"/>
                      <a:gd name="connsiteX8" fmla="*/ 744969 w 3527663"/>
                      <a:gd name="connsiteY8" fmla="*/ 671611 h 2402767"/>
                      <a:gd name="connsiteX9" fmla="*/ 1847437 w 3527663"/>
                      <a:gd name="connsiteY9" fmla="*/ 3646 h 2402767"/>
                      <a:gd name="connsiteX0" fmla="*/ 1847437 w 3527663"/>
                      <a:gd name="connsiteY0" fmla="*/ 3198 h 2402319"/>
                      <a:gd name="connsiteX1" fmla="*/ 3079607 w 3527663"/>
                      <a:gd name="connsiteY1" fmla="*/ 930568 h 2402319"/>
                      <a:gd name="connsiteX2" fmla="*/ 3475199 w 3527663"/>
                      <a:gd name="connsiteY2" fmla="*/ 2175708 h 2402319"/>
                      <a:gd name="connsiteX3" fmla="*/ 2619165 w 3527663"/>
                      <a:gd name="connsiteY3" fmla="*/ 2292442 h 2402319"/>
                      <a:gd name="connsiteX4" fmla="*/ 1756646 w 3527663"/>
                      <a:gd name="connsiteY4" fmla="*/ 2227589 h 2402319"/>
                      <a:gd name="connsiteX5" fmla="*/ 1121108 w 3527663"/>
                      <a:gd name="connsiteY5" fmla="*/ 2260015 h 2402319"/>
                      <a:gd name="connsiteX6" fmla="*/ 342891 w 3527663"/>
                      <a:gd name="connsiteY6" fmla="*/ 2383232 h 2402319"/>
                      <a:gd name="connsiteX7" fmla="*/ 5667 w 3527663"/>
                      <a:gd name="connsiteY7" fmla="*/ 1844968 h 2402319"/>
                      <a:gd name="connsiteX8" fmla="*/ 744969 w 3527663"/>
                      <a:gd name="connsiteY8" fmla="*/ 671163 h 2402319"/>
                      <a:gd name="connsiteX9" fmla="*/ 1847437 w 3527663"/>
                      <a:gd name="connsiteY9" fmla="*/ 3198 h 2402319"/>
                      <a:gd name="connsiteX0" fmla="*/ 1847437 w 3539181"/>
                      <a:gd name="connsiteY0" fmla="*/ 3198 h 2402319"/>
                      <a:gd name="connsiteX1" fmla="*/ 3079607 w 3539181"/>
                      <a:gd name="connsiteY1" fmla="*/ 930568 h 2402319"/>
                      <a:gd name="connsiteX2" fmla="*/ 3475199 w 3539181"/>
                      <a:gd name="connsiteY2" fmla="*/ 2175708 h 2402319"/>
                      <a:gd name="connsiteX3" fmla="*/ 2619165 w 3539181"/>
                      <a:gd name="connsiteY3" fmla="*/ 2292442 h 2402319"/>
                      <a:gd name="connsiteX4" fmla="*/ 1756646 w 3539181"/>
                      <a:gd name="connsiteY4" fmla="*/ 2227589 h 2402319"/>
                      <a:gd name="connsiteX5" fmla="*/ 1121108 w 3539181"/>
                      <a:gd name="connsiteY5" fmla="*/ 2260015 h 2402319"/>
                      <a:gd name="connsiteX6" fmla="*/ 342891 w 3539181"/>
                      <a:gd name="connsiteY6" fmla="*/ 2383232 h 2402319"/>
                      <a:gd name="connsiteX7" fmla="*/ 5667 w 3539181"/>
                      <a:gd name="connsiteY7" fmla="*/ 1844968 h 2402319"/>
                      <a:gd name="connsiteX8" fmla="*/ 744969 w 3539181"/>
                      <a:gd name="connsiteY8" fmla="*/ 671163 h 2402319"/>
                      <a:gd name="connsiteX9" fmla="*/ 1847437 w 3539181"/>
                      <a:gd name="connsiteY9" fmla="*/ 3198 h 2402319"/>
                      <a:gd name="connsiteX0" fmla="*/ 1847437 w 3519047"/>
                      <a:gd name="connsiteY0" fmla="*/ 2373 h 2401494"/>
                      <a:gd name="connsiteX1" fmla="*/ 3053667 w 3519047"/>
                      <a:gd name="connsiteY1" fmla="*/ 890832 h 2401494"/>
                      <a:gd name="connsiteX2" fmla="*/ 3475199 w 3519047"/>
                      <a:gd name="connsiteY2" fmla="*/ 2174883 h 2401494"/>
                      <a:gd name="connsiteX3" fmla="*/ 2619165 w 3519047"/>
                      <a:gd name="connsiteY3" fmla="*/ 2291617 h 2401494"/>
                      <a:gd name="connsiteX4" fmla="*/ 1756646 w 3519047"/>
                      <a:gd name="connsiteY4" fmla="*/ 2226764 h 2401494"/>
                      <a:gd name="connsiteX5" fmla="*/ 1121108 w 3519047"/>
                      <a:gd name="connsiteY5" fmla="*/ 2259190 h 2401494"/>
                      <a:gd name="connsiteX6" fmla="*/ 342891 w 3519047"/>
                      <a:gd name="connsiteY6" fmla="*/ 2382407 h 2401494"/>
                      <a:gd name="connsiteX7" fmla="*/ 5667 w 3519047"/>
                      <a:gd name="connsiteY7" fmla="*/ 1844143 h 2401494"/>
                      <a:gd name="connsiteX8" fmla="*/ 744969 w 3519047"/>
                      <a:gd name="connsiteY8" fmla="*/ 670338 h 2401494"/>
                      <a:gd name="connsiteX9" fmla="*/ 1847437 w 3519047"/>
                      <a:gd name="connsiteY9" fmla="*/ 2373 h 2401494"/>
                      <a:gd name="connsiteX0" fmla="*/ 1847437 w 3539250"/>
                      <a:gd name="connsiteY0" fmla="*/ 2373 h 2401494"/>
                      <a:gd name="connsiteX1" fmla="*/ 3053667 w 3539250"/>
                      <a:gd name="connsiteY1" fmla="*/ 890832 h 2401494"/>
                      <a:gd name="connsiteX2" fmla="*/ 3475199 w 3539250"/>
                      <a:gd name="connsiteY2" fmla="*/ 2174883 h 2401494"/>
                      <a:gd name="connsiteX3" fmla="*/ 2619165 w 3539250"/>
                      <a:gd name="connsiteY3" fmla="*/ 2291617 h 2401494"/>
                      <a:gd name="connsiteX4" fmla="*/ 1756646 w 3539250"/>
                      <a:gd name="connsiteY4" fmla="*/ 2226764 h 2401494"/>
                      <a:gd name="connsiteX5" fmla="*/ 1121108 w 3539250"/>
                      <a:gd name="connsiteY5" fmla="*/ 2259190 h 2401494"/>
                      <a:gd name="connsiteX6" fmla="*/ 342891 w 3539250"/>
                      <a:gd name="connsiteY6" fmla="*/ 2382407 h 2401494"/>
                      <a:gd name="connsiteX7" fmla="*/ 5667 w 3539250"/>
                      <a:gd name="connsiteY7" fmla="*/ 1844143 h 2401494"/>
                      <a:gd name="connsiteX8" fmla="*/ 744969 w 3539250"/>
                      <a:gd name="connsiteY8" fmla="*/ 670338 h 2401494"/>
                      <a:gd name="connsiteX9" fmla="*/ 1847437 w 3539250"/>
                      <a:gd name="connsiteY9" fmla="*/ 2373 h 2401494"/>
                      <a:gd name="connsiteX0" fmla="*/ 1847437 w 3556325"/>
                      <a:gd name="connsiteY0" fmla="*/ 2373 h 2401494"/>
                      <a:gd name="connsiteX1" fmla="*/ 3053667 w 3556325"/>
                      <a:gd name="connsiteY1" fmla="*/ 890832 h 2401494"/>
                      <a:gd name="connsiteX2" fmla="*/ 3475199 w 3556325"/>
                      <a:gd name="connsiteY2" fmla="*/ 2174883 h 2401494"/>
                      <a:gd name="connsiteX3" fmla="*/ 2619165 w 3556325"/>
                      <a:gd name="connsiteY3" fmla="*/ 2291617 h 2401494"/>
                      <a:gd name="connsiteX4" fmla="*/ 1756646 w 3556325"/>
                      <a:gd name="connsiteY4" fmla="*/ 2226764 h 2401494"/>
                      <a:gd name="connsiteX5" fmla="*/ 1121108 w 3556325"/>
                      <a:gd name="connsiteY5" fmla="*/ 2259190 h 2401494"/>
                      <a:gd name="connsiteX6" fmla="*/ 342891 w 3556325"/>
                      <a:gd name="connsiteY6" fmla="*/ 2382407 h 2401494"/>
                      <a:gd name="connsiteX7" fmla="*/ 5667 w 3556325"/>
                      <a:gd name="connsiteY7" fmla="*/ 1844143 h 2401494"/>
                      <a:gd name="connsiteX8" fmla="*/ 744969 w 3556325"/>
                      <a:gd name="connsiteY8" fmla="*/ 670338 h 2401494"/>
                      <a:gd name="connsiteX9" fmla="*/ 1847437 w 3556325"/>
                      <a:gd name="connsiteY9" fmla="*/ 2373 h 2401494"/>
                      <a:gd name="connsiteX0" fmla="*/ 1847437 w 3539723"/>
                      <a:gd name="connsiteY0" fmla="*/ 2373 h 2401494"/>
                      <a:gd name="connsiteX1" fmla="*/ 3053667 w 3539723"/>
                      <a:gd name="connsiteY1" fmla="*/ 890832 h 2401494"/>
                      <a:gd name="connsiteX2" fmla="*/ 3475199 w 3539723"/>
                      <a:gd name="connsiteY2" fmla="*/ 2174883 h 2401494"/>
                      <a:gd name="connsiteX3" fmla="*/ 2612680 w 3539723"/>
                      <a:gd name="connsiteY3" fmla="*/ 2272162 h 2401494"/>
                      <a:gd name="connsiteX4" fmla="*/ 1756646 w 3539723"/>
                      <a:gd name="connsiteY4" fmla="*/ 2226764 h 2401494"/>
                      <a:gd name="connsiteX5" fmla="*/ 1121108 w 3539723"/>
                      <a:gd name="connsiteY5" fmla="*/ 2259190 h 2401494"/>
                      <a:gd name="connsiteX6" fmla="*/ 342891 w 3539723"/>
                      <a:gd name="connsiteY6" fmla="*/ 2382407 h 2401494"/>
                      <a:gd name="connsiteX7" fmla="*/ 5667 w 3539723"/>
                      <a:gd name="connsiteY7" fmla="*/ 1844143 h 2401494"/>
                      <a:gd name="connsiteX8" fmla="*/ 744969 w 3539723"/>
                      <a:gd name="connsiteY8" fmla="*/ 670338 h 2401494"/>
                      <a:gd name="connsiteX9" fmla="*/ 1847437 w 3539723"/>
                      <a:gd name="connsiteY9" fmla="*/ 2373 h 2401494"/>
                      <a:gd name="connsiteX0" fmla="*/ 1847437 w 3553951"/>
                      <a:gd name="connsiteY0" fmla="*/ 2373 h 2401494"/>
                      <a:gd name="connsiteX1" fmla="*/ 3053667 w 3553951"/>
                      <a:gd name="connsiteY1" fmla="*/ 890832 h 2401494"/>
                      <a:gd name="connsiteX2" fmla="*/ 3475199 w 3553951"/>
                      <a:gd name="connsiteY2" fmla="*/ 2174883 h 2401494"/>
                      <a:gd name="connsiteX3" fmla="*/ 2612680 w 3553951"/>
                      <a:gd name="connsiteY3" fmla="*/ 2272162 h 2401494"/>
                      <a:gd name="connsiteX4" fmla="*/ 1756646 w 3553951"/>
                      <a:gd name="connsiteY4" fmla="*/ 2226764 h 2401494"/>
                      <a:gd name="connsiteX5" fmla="*/ 1121108 w 3553951"/>
                      <a:gd name="connsiteY5" fmla="*/ 2259190 h 2401494"/>
                      <a:gd name="connsiteX6" fmla="*/ 342891 w 3553951"/>
                      <a:gd name="connsiteY6" fmla="*/ 2382407 h 2401494"/>
                      <a:gd name="connsiteX7" fmla="*/ 5667 w 3553951"/>
                      <a:gd name="connsiteY7" fmla="*/ 1844143 h 2401494"/>
                      <a:gd name="connsiteX8" fmla="*/ 744969 w 3553951"/>
                      <a:gd name="connsiteY8" fmla="*/ 670338 h 2401494"/>
                      <a:gd name="connsiteX9" fmla="*/ 1847437 w 3553951"/>
                      <a:gd name="connsiteY9" fmla="*/ 2373 h 2401494"/>
                      <a:gd name="connsiteX0" fmla="*/ 1847437 w 3493545"/>
                      <a:gd name="connsiteY0" fmla="*/ 2373 h 2401494"/>
                      <a:gd name="connsiteX1" fmla="*/ 3053667 w 3493545"/>
                      <a:gd name="connsiteY1" fmla="*/ 890832 h 2401494"/>
                      <a:gd name="connsiteX2" fmla="*/ 3468714 w 3493545"/>
                      <a:gd name="connsiteY2" fmla="*/ 2200824 h 2401494"/>
                      <a:gd name="connsiteX3" fmla="*/ 2612680 w 3493545"/>
                      <a:gd name="connsiteY3" fmla="*/ 2272162 h 2401494"/>
                      <a:gd name="connsiteX4" fmla="*/ 1756646 w 3493545"/>
                      <a:gd name="connsiteY4" fmla="*/ 2226764 h 2401494"/>
                      <a:gd name="connsiteX5" fmla="*/ 1121108 w 3493545"/>
                      <a:gd name="connsiteY5" fmla="*/ 2259190 h 2401494"/>
                      <a:gd name="connsiteX6" fmla="*/ 342891 w 3493545"/>
                      <a:gd name="connsiteY6" fmla="*/ 2382407 h 2401494"/>
                      <a:gd name="connsiteX7" fmla="*/ 5667 w 3493545"/>
                      <a:gd name="connsiteY7" fmla="*/ 1844143 h 2401494"/>
                      <a:gd name="connsiteX8" fmla="*/ 744969 w 3493545"/>
                      <a:gd name="connsiteY8" fmla="*/ 670338 h 2401494"/>
                      <a:gd name="connsiteX9" fmla="*/ 1847437 w 3493545"/>
                      <a:gd name="connsiteY9" fmla="*/ 2373 h 2401494"/>
                      <a:gd name="connsiteX0" fmla="*/ 1847437 w 3512177"/>
                      <a:gd name="connsiteY0" fmla="*/ 2373 h 2401494"/>
                      <a:gd name="connsiteX1" fmla="*/ 3053667 w 3512177"/>
                      <a:gd name="connsiteY1" fmla="*/ 890832 h 2401494"/>
                      <a:gd name="connsiteX2" fmla="*/ 3468714 w 3512177"/>
                      <a:gd name="connsiteY2" fmla="*/ 2200824 h 2401494"/>
                      <a:gd name="connsiteX3" fmla="*/ 2612680 w 3512177"/>
                      <a:gd name="connsiteY3" fmla="*/ 2272162 h 2401494"/>
                      <a:gd name="connsiteX4" fmla="*/ 1756646 w 3512177"/>
                      <a:gd name="connsiteY4" fmla="*/ 2226764 h 2401494"/>
                      <a:gd name="connsiteX5" fmla="*/ 1121108 w 3512177"/>
                      <a:gd name="connsiteY5" fmla="*/ 2259190 h 2401494"/>
                      <a:gd name="connsiteX6" fmla="*/ 342891 w 3512177"/>
                      <a:gd name="connsiteY6" fmla="*/ 2382407 h 2401494"/>
                      <a:gd name="connsiteX7" fmla="*/ 5667 w 3512177"/>
                      <a:gd name="connsiteY7" fmla="*/ 1844143 h 2401494"/>
                      <a:gd name="connsiteX8" fmla="*/ 744969 w 3512177"/>
                      <a:gd name="connsiteY8" fmla="*/ 670338 h 2401494"/>
                      <a:gd name="connsiteX9" fmla="*/ 1847437 w 3512177"/>
                      <a:gd name="connsiteY9" fmla="*/ 2373 h 2401494"/>
                      <a:gd name="connsiteX0" fmla="*/ 1847437 w 3545142"/>
                      <a:gd name="connsiteY0" fmla="*/ 2373 h 2401494"/>
                      <a:gd name="connsiteX1" fmla="*/ 3053667 w 3545142"/>
                      <a:gd name="connsiteY1" fmla="*/ 890832 h 2401494"/>
                      <a:gd name="connsiteX2" fmla="*/ 3468714 w 3545142"/>
                      <a:gd name="connsiteY2" fmla="*/ 2200824 h 2401494"/>
                      <a:gd name="connsiteX3" fmla="*/ 2612680 w 3545142"/>
                      <a:gd name="connsiteY3" fmla="*/ 2272162 h 2401494"/>
                      <a:gd name="connsiteX4" fmla="*/ 1756646 w 3545142"/>
                      <a:gd name="connsiteY4" fmla="*/ 2226764 h 2401494"/>
                      <a:gd name="connsiteX5" fmla="*/ 1121108 w 3545142"/>
                      <a:gd name="connsiteY5" fmla="*/ 2259190 h 2401494"/>
                      <a:gd name="connsiteX6" fmla="*/ 342891 w 3545142"/>
                      <a:gd name="connsiteY6" fmla="*/ 2382407 h 2401494"/>
                      <a:gd name="connsiteX7" fmla="*/ 5667 w 3545142"/>
                      <a:gd name="connsiteY7" fmla="*/ 1844143 h 2401494"/>
                      <a:gd name="connsiteX8" fmla="*/ 744969 w 3545142"/>
                      <a:gd name="connsiteY8" fmla="*/ 670338 h 2401494"/>
                      <a:gd name="connsiteX9" fmla="*/ 1847437 w 3545142"/>
                      <a:gd name="connsiteY9" fmla="*/ 2373 h 2401494"/>
                      <a:gd name="connsiteX0" fmla="*/ 1847437 w 3545142"/>
                      <a:gd name="connsiteY0" fmla="*/ 2373 h 2401000"/>
                      <a:gd name="connsiteX1" fmla="*/ 3053667 w 3545142"/>
                      <a:gd name="connsiteY1" fmla="*/ 890832 h 2401000"/>
                      <a:gd name="connsiteX2" fmla="*/ 3468714 w 3545142"/>
                      <a:gd name="connsiteY2" fmla="*/ 2200824 h 2401000"/>
                      <a:gd name="connsiteX3" fmla="*/ 2612680 w 3545142"/>
                      <a:gd name="connsiteY3" fmla="*/ 2272162 h 2401000"/>
                      <a:gd name="connsiteX4" fmla="*/ 1756646 w 3545142"/>
                      <a:gd name="connsiteY4" fmla="*/ 2226764 h 2401000"/>
                      <a:gd name="connsiteX5" fmla="*/ 1121108 w 3545142"/>
                      <a:gd name="connsiteY5" fmla="*/ 2259190 h 2401000"/>
                      <a:gd name="connsiteX6" fmla="*/ 342891 w 3545142"/>
                      <a:gd name="connsiteY6" fmla="*/ 2382407 h 2401000"/>
                      <a:gd name="connsiteX7" fmla="*/ 5667 w 3545142"/>
                      <a:gd name="connsiteY7" fmla="*/ 1844143 h 2401000"/>
                      <a:gd name="connsiteX8" fmla="*/ 744969 w 3545142"/>
                      <a:gd name="connsiteY8" fmla="*/ 670338 h 2401000"/>
                      <a:gd name="connsiteX9" fmla="*/ 1847437 w 3545142"/>
                      <a:gd name="connsiteY9" fmla="*/ 2373 h 2401000"/>
                      <a:gd name="connsiteX0" fmla="*/ 1848982 w 3546687"/>
                      <a:gd name="connsiteY0" fmla="*/ 2373 h 2401000"/>
                      <a:gd name="connsiteX1" fmla="*/ 3055212 w 3546687"/>
                      <a:gd name="connsiteY1" fmla="*/ 890832 h 2401000"/>
                      <a:gd name="connsiteX2" fmla="*/ 3470259 w 3546687"/>
                      <a:gd name="connsiteY2" fmla="*/ 2200824 h 2401000"/>
                      <a:gd name="connsiteX3" fmla="*/ 2614225 w 3546687"/>
                      <a:gd name="connsiteY3" fmla="*/ 2272162 h 2401000"/>
                      <a:gd name="connsiteX4" fmla="*/ 1758191 w 3546687"/>
                      <a:gd name="connsiteY4" fmla="*/ 2226764 h 2401000"/>
                      <a:gd name="connsiteX5" fmla="*/ 1122653 w 3546687"/>
                      <a:gd name="connsiteY5" fmla="*/ 2259190 h 2401000"/>
                      <a:gd name="connsiteX6" fmla="*/ 305525 w 3546687"/>
                      <a:gd name="connsiteY6" fmla="*/ 2382407 h 2401000"/>
                      <a:gd name="connsiteX7" fmla="*/ 7212 w 3546687"/>
                      <a:gd name="connsiteY7" fmla="*/ 1844143 h 2401000"/>
                      <a:gd name="connsiteX8" fmla="*/ 746514 w 3546687"/>
                      <a:gd name="connsiteY8" fmla="*/ 670338 h 2401000"/>
                      <a:gd name="connsiteX9" fmla="*/ 1848982 w 3546687"/>
                      <a:gd name="connsiteY9" fmla="*/ 2373 h 2401000"/>
                      <a:gd name="connsiteX0" fmla="*/ 1848158 w 3545863"/>
                      <a:gd name="connsiteY0" fmla="*/ 2373 h 2392321"/>
                      <a:gd name="connsiteX1" fmla="*/ 3054388 w 3545863"/>
                      <a:gd name="connsiteY1" fmla="*/ 890832 h 2392321"/>
                      <a:gd name="connsiteX2" fmla="*/ 3469435 w 3545863"/>
                      <a:gd name="connsiteY2" fmla="*/ 2200824 h 2392321"/>
                      <a:gd name="connsiteX3" fmla="*/ 2613401 w 3545863"/>
                      <a:gd name="connsiteY3" fmla="*/ 2272162 h 2392321"/>
                      <a:gd name="connsiteX4" fmla="*/ 1757367 w 3545863"/>
                      <a:gd name="connsiteY4" fmla="*/ 2226764 h 2392321"/>
                      <a:gd name="connsiteX5" fmla="*/ 1121829 w 3545863"/>
                      <a:gd name="connsiteY5" fmla="*/ 2259190 h 2392321"/>
                      <a:gd name="connsiteX6" fmla="*/ 304701 w 3545863"/>
                      <a:gd name="connsiteY6" fmla="*/ 2382407 h 2392321"/>
                      <a:gd name="connsiteX7" fmla="*/ 6388 w 3545863"/>
                      <a:gd name="connsiteY7" fmla="*/ 1844143 h 2392321"/>
                      <a:gd name="connsiteX8" fmla="*/ 745690 w 3545863"/>
                      <a:gd name="connsiteY8" fmla="*/ 670338 h 2392321"/>
                      <a:gd name="connsiteX9" fmla="*/ 1848158 w 3545863"/>
                      <a:gd name="connsiteY9" fmla="*/ 2373 h 2392321"/>
                      <a:gd name="connsiteX0" fmla="*/ 1848687 w 3546392"/>
                      <a:gd name="connsiteY0" fmla="*/ 2373 h 2388544"/>
                      <a:gd name="connsiteX1" fmla="*/ 3054917 w 3546392"/>
                      <a:gd name="connsiteY1" fmla="*/ 890832 h 2388544"/>
                      <a:gd name="connsiteX2" fmla="*/ 3469964 w 3546392"/>
                      <a:gd name="connsiteY2" fmla="*/ 2200824 h 2388544"/>
                      <a:gd name="connsiteX3" fmla="*/ 2613930 w 3546392"/>
                      <a:gd name="connsiteY3" fmla="*/ 2272162 h 2388544"/>
                      <a:gd name="connsiteX4" fmla="*/ 1757896 w 3546392"/>
                      <a:gd name="connsiteY4" fmla="*/ 2226764 h 2388544"/>
                      <a:gd name="connsiteX5" fmla="*/ 1122358 w 3546392"/>
                      <a:gd name="connsiteY5" fmla="*/ 2259190 h 2388544"/>
                      <a:gd name="connsiteX6" fmla="*/ 305230 w 3546392"/>
                      <a:gd name="connsiteY6" fmla="*/ 2382407 h 2388544"/>
                      <a:gd name="connsiteX7" fmla="*/ 6917 w 3546392"/>
                      <a:gd name="connsiteY7" fmla="*/ 1844143 h 2388544"/>
                      <a:gd name="connsiteX8" fmla="*/ 746219 w 3546392"/>
                      <a:gd name="connsiteY8" fmla="*/ 670338 h 2388544"/>
                      <a:gd name="connsiteX9" fmla="*/ 1848687 w 3546392"/>
                      <a:gd name="connsiteY9" fmla="*/ 2373 h 2388544"/>
                      <a:gd name="connsiteX0" fmla="*/ 1848687 w 3503839"/>
                      <a:gd name="connsiteY0" fmla="*/ 2772 h 2388943"/>
                      <a:gd name="connsiteX1" fmla="*/ 3035462 w 3503839"/>
                      <a:gd name="connsiteY1" fmla="*/ 910686 h 2388943"/>
                      <a:gd name="connsiteX2" fmla="*/ 3469964 w 3503839"/>
                      <a:gd name="connsiteY2" fmla="*/ 2201223 h 2388943"/>
                      <a:gd name="connsiteX3" fmla="*/ 2613930 w 3503839"/>
                      <a:gd name="connsiteY3" fmla="*/ 2272561 h 2388943"/>
                      <a:gd name="connsiteX4" fmla="*/ 1757896 w 3503839"/>
                      <a:gd name="connsiteY4" fmla="*/ 2227163 h 2388943"/>
                      <a:gd name="connsiteX5" fmla="*/ 1122358 w 3503839"/>
                      <a:gd name="connsiteY5" fmla="*/ 2259589 h 2388943"/>
                      <a:gd name="connsiteX6" fmla="*/ 305230 w 3503839"/>
                      <a:gd name="connsiteY6" fmla="*/ 2382806 h 2388943"/>
                      <a:gd name="connsiteX7" fmla="*/ 6917 w 3503839"/>
                      <a:gd name="connsiteY7" fmla="*/ 1844542 h 2388943"/>
                      <a:gd name="connsiteX8" fmla="*/ 746219 w 3503839"/>
                      <a:gd name="connsiteY8" fmla="*/ 670737 h 2388943"/>
                      <a:gd name="connsiteX9" fmla="*/ 1848687 w 3503839"/>
                      <a:gd name="connsiteY9" fmla="*/ 2772 h 2388943"/>
                      <a:gd name="connsiteX0" fmla="*/ 1848687 w 3527038"/>
                      <a:gd name="connsiteY0" fmla="*/ 2772 h 2388943"/>
                      <a:gd name="connsiteX1" fmla="*/ 3035462 w 3527038"/>
                      <a:gd name="connsiteY1" fmla="*/ 910686 h 2388943"/>
                      <a:gd name="connsiteX2" fmla="*/ 3469964 w 3527038"/>
                      <a:gd name="connsiteY2" fmla="*/ 2201223 h 2388943"/>
                      <a:gd name="connsiteX3" fmla="*/ 2613930 w 3527038"/>
                      <a:gd name="connsiteY3" fmla="*/ 2272561 h 2388943"/>
                      <a:gd name="connsiteX4" fmla="*/ 1757896 w 3527038"/>
                      <a:gd name="connsiteY4" fmla="*/ 2227163 h 2388943"/>
                      <a:gd name="connsiteX5" fmla="*/ 1122358 w 3527038"/>
                      <a:gd name="connsiteY5" fmla="*/ 2259589 h 2388943"/>
                      <a:gd name="connsiteX6" fmla="*/ 305230 w 3527038"/>
                      <a:gd name="connsiteY6" fmla="*/ 2382806 h 2388943"/>
                      <a:gd name="connsiteX7" fmla="*/ 6917 w 3527038"/>
                      <a:gd name="connsiteY7" fmla="*/ 1844542 h 2388943"/>
                      <a:gd name="connsiteX8" fmla="*/ 746219 w 3527038"/>
                      <a:gd name="connsiteY8" fmla="*/ 670737 h 2388943"/>
                      <a:gd name="connsiteX9" fmla="*/ 1848687 w 3527038"/>
                      <a:gd name="connsiteY9" fmla="*/ 2772 h 2388943"/>
                      <a:gd name="connsiteX0" fmla="*/ 1848687 w 3525416"/>
                      <a:gd name="connsiteY0" fmla="*/ 2772 h 2388943"/>
                      <a:gd name="connsiteX1" fmla="*/ 3035462 w 3525416"/>
                      <a:gd name="connsiteY1" fmla="*/ 910686 h 2388943"/>
                      <a:gd name="connsiteX2" fmla="*/ 3469964 w 3525416"/>
                      <a:gd name="connsiteY2" fmla="*/ 2201223 h 2388943"/>
                      <a:gd name="connsiteX3" fmla="*/ 2613930 w 3525416"/>
                      <a:gd name="connsiteY3" fmla="*/ 2272561 h 2388943"/>
                      <a:gd name="connsiteX4" fmla="*/ 1757896 w 3525416"/>
                      <a:gd name="connsiteY4" fmla="*/ 2227163 h 2388943"/>
                      <a:gd name="connsiteX5" fmla="*/ 1122358 w 3525416"/>
                      <a:gd name="connsiteY5" fmla="*/ 2259589 h 2388943"/>
                      <a:gd name="connsiteX6" fmla="*/ 305230 w 3525416"/>
                      <a:gd name="connsiteY6" fmla="*/ 2382806 h 2388943"/>
                      <a:gd name="connsiteX7" fmla="*/ 6917 w 3525416"/>
                      <a:gd name="connsiteY7" fmla="*/ 1844542 h 2388943"/>
                      <a:gd name="connsiteX8" fmla="*/ 746219 w 3525416"/>
                      <a:gd name="connsiteY8" fmla="*/ 670737 h 2388943"/>
                      <a:gd name="connsiteX9" fmla="*/ 1848687 w 3525416"/>
                      <a:gd name="connsiteY9" fmla="*/ 2772 h 2388943"/>
                      <a:gd name="connsiteX0" fmla="*/ 1848687 w 3522547"/>
                      <a:gd name="connsiteY0" fmla="*/ 2772 h 2388943"/>
                      <a:gd name="connsiteX1" fmla="*/ 3035462 w 3522547"/>
                      <a:gd name="connsiteY1" fmla="*/ 910686 h 2388943"/>
                      <a:gd name="connsiteX2" fmla="*/ 3469964 w 3522547"/>
                      <a:gd name="connsiteY2" fmla="*/ 2201223 h 2388943"/>
                      <a:gd name="connsiteX3" fmla="*/ 2613930 w 3522547"/>
                      <a:gd name="connsiteY3" fmla="*/ 2272561 h 2388943"/>
                      <a:gd name="connsiteX4" fmla="*/ 1757896 w 3522547"/>
                      <a:gd name="connsiteY4" fmla="*/ 2227163 h 2388943"/>
                      <a:gd name="connsiteX5" fmla="*/ 1122358 w 3522547"/>
                      <a:gd name="connsiteY5" fmla="*/ 2259589 h 2388943"/>
                      <a:gd name="connsiteX6" fmla="*/ 305230 w 3522547"/>
                      <a:gd name="connsiteY6" fmla="*/ 2382806 h 2388943"/>
                      <a:gd name="connsiteX7" fmla="*/ 6917 w 3522547"/>
                      <a:gd name="connsiteY7" fmla="*/ 1844542 h 2388943"/>
                      <a:gd name="connsiteX8" fmla="*/ 746219 w 3522547"/>
                      <a:gd name="connsiteY8" fmla="*/ 670737 h 2388943"/>
                      <a:gd name="connsiteX9" fmla="*/ 1848687 w 3522547"/>
                      <a:gd name="connsiteY9" fmla="*/ 2772 h 2388943"/>
                      <a:gd name="connsiteX0" fmla="*/ 1848687 w 3524938"/>
                      <a:gd name="connsiteY0" fmla="*/ 2772 h 2388943"/>
                      <a:gd name="connsiteX1" fmla="*/ 3035462 w 3524938"/>
                      <a:gd name="connsiteY1" fmla="*/ 910686 h 2388943"/>
                      <a:gd name="connsiteX2" fmla="*/ 3469964 w 3524938"/>
                      <a:gd name="connsiteY2" fmla="*/ 2201223 h 2388943"/>
                      <a:gd name="connsiteX3" fmla="*/ 2620415 w 3524938"/>
                      <a:gd name="connsiteY3" fmla="*/ 2272561 h 2388943"/>
                      <a:gd name="connsiteX4" fmla="*/ 1757896 w 3524938"/>
                      <a:gd name="connsiteY4" fmla="*/ 2227163 h 2388943"/>
                      <a:gd name="connsiteX5" fmla="*/ 1122358 w 3524938"/>
                      <a:gd name="connsiteY5" fmla="*/ 2259589 h 2388943"/>
                      <a:gd name="connsiteX6" fmla="*/ 305230 w 3524938"/>
                      <a:gd name="connsiteY6" fmla="*/ 2382806 h 2388943"/>
                      <a:gd name="connsiteX7" fmla="*/ 6917 w 3524938"/>
                      <a:gd name="connsiteY7" fmla="*/ 1844542 h 2388943"/>
                      <a:gd name="connsiteX8" fmla="*/ 746219 w 3524938"/>
                      <a:gd name="connsiteY8" fmla="*/ 670737 h 2388943"/>
                      <a:gd name="connsiteX9" fmla="*/ 1848687 w 3524938"/>
                      <a:gd name="connsiteY9" fmla="*/ 2772 h 2388943"/>
                      <a:gd name="connsiteX0" fmla="*/ 1848687 w 3523025"/>
                      <a:gd name="connsiteY0" fmla="*/ 2772 h 2388943"/>
                      <a:gd name="connsiteX1" fmla="*/ 3035462 w 3523025"/>
                      <a:gd name="connsiteY1" fmla="*/ 910686 h 2388943"/>
                      <a:gd name="connsiteX2" fmla="*/ 3469964 w 3523025"/>
                      <a:gd name="connsiteY2" fmla="*/ 2201223 h 2388943"/>
                      <a:gd name="connsiteX3" fmla="*/ 2646355 w 3523025"/>
                      <a:gd name="connsiteY3" fmla="*/ 2266076 h 2388943"/>
                      <a:gd name="connsiteX4" fmla="*/ 1757896 w 3523025"/>
                      <a:gd name="connsiteY4" fmla="*/ 2227163 h 2388943"/>
                      <a:gd name="connsiteX5" fmla="*/ 1122358 w 3523025"/>
                      <a:gd name="connsiteY5" fmla="*/ 2259589 h 2388943"/>
                      <a:gd name="connsiteX6" fmla="*/ 305230 w 3523025"/>
                      <a:gd name="connsiteY6" fmla="*/ 2382806 h 2388943"/>
                      <a:gd name="connsiteX7" fmla="*/ 6917 w 3523025"/>
                      <a:gd name="connsiteY7" fmla="*/ 1844542 h 2388943"/>
                      <a:gd name="connsiteX8" fmla="*/ 746219 w 3523025"/>
                      <a:gd name="connsiteY8" fmla="*/ 670737 h 2388943"/>
                      <a:gd name="connsiteX9" fmla="*/ 1848687 w 3523025"/>
                      <a:gd name="connsiteY9" fmla="*/ 2772 h 2388943"/>
                      <a:gd name="connsiteX0" fmla="*/ 1848687 w 3544183"/>
                      <a:gd name="connsiteY0" fmla="*/ 2772 h 2388943"/>
                      <a:gd name="connsiteX1" fmla="*/ 3035462 w 3544183"/>
                      <a:gd name="connsiteY1" fmla="*/ 910686 h 2388943"/>
                      <a:gd name="connsiteX2" fmla="*/ 3534815 w 3544183"/>
                      <a:gd name="connsiteY2" fmla="*/ 2071521 h 2388943"/>
                      <a:gd name="connsiteX3" fmla="*/ 2646355 w 3544183"/>
                      <a:gd name="connsiteY3" fmla="*/ 2266076 h 2388943"/>
                      <a:gd name="connsiteX4" fmla="*/ 1757896 w 3544183"/>
                      <a:gd name="connsiteY4" fmla="*/ 2227163 h 2388943"/>
                      <a:gd name="connsiteX5" fmla="*/ 1122358 w 3544183"/>
                      <a:gd name="connsiteY5" fmla="*/ 2259589 h 2388943"/>
                      <a:gd name="connsiteX6" fmla="*/ 305230 w 3544183"/>
                      <a:gd name="connsiteY6" fmla="*/ 2382806 h 2388943"/>
                      <a:gd name="connsiteX7" fmla="*/ 6917 w 3544183"/>
                      <a:gd name="connsiteY7" fmla="*/ 1844542 h 2388943"/>
                      <a:gd name="connsiteX8" fmla="*/ 746219 w 3544183"/>
                      <a:gd name="connsiteY8" fmla="*/ 670737 h 2388943"/>
                      <a:gd name="connsiteX9" fmla="*/ 1848687 w 3544183"/>
                      <a:gd name="connsiteY9" fmla="*/ 2772 h 2388943"/>
                      <a:gd name="connsiteX0" fmla="*/ 1848687 w 3567029"/>
                      <a:gd name="connsiteY0" fmla="*/ 2772 h 2388943"/>
                      <a:gd name="connsiteX1" fmla="*/ 3035462 w 3567029"/>
                      <a:gd name="connsiteY1" fmla="*/ 910686 h 2388943"/>
                      <a:gd name="connsiteX2" fmla="*/ 3534815 w 3567029"/>
                      <a:gd name="connsiteY2" fmla="*/ 2071521 h 2388943"/>
                      <a:gd name="connsiteX3" fmla="*/ 2646355 w 3567029"/>
                      <a:gd name="connsiteY3" fmla="*/ 2266076 h 2388943"/>
                      <a:gd name="connsiteX4" fmla="*/ 1757896 w 3567029"/>
                      <a:gd name="connsiteY4" fmla="*/ 2227163 h 2388943"/>
                      <a:gd name="connsiteX5" fmla="*/ 1122358 w 3567029"/>
                      <a:gd name="connsiteY5" fmla="*/ 2259589 h 2388943"/>
                      <a:gd name="connsiteX6" fmla="*/ 305230 w 3567029"/>
                      <a:gd name="connsiteY6" fmla="*/ 2382806 h 2388943"/>
                      <a:gd name="connsiteX7" fmla="*/ 6917 w 3567029"/>
                      <a:gd name="connsiteY7" fmla="*/ 1844542 h 2388943"/>
                      <a:gd name="connsiteX8" fmla="*/ 746219 w 3567029"/>
                      <a:gd name="connsiteY8" fmla="*/ 670737 h 2388943"/>
                      <a:gd name="connsiteX9" fmla="*/ 1848687 w 3567029"/>
                      <a:gd name="connsiteY9" fmla="*/ 2772 h 2388943"/>
                      <a:gd name="connsiteX0" fmla="*/ 1847660 w 3566002"/>
                      <a:gd name="connsiteY0" fmla="*/ 2772 h 2382707"/>
                      <a:gd name="connsiteX1" fmla="*/ 3034435 w 3566002"/>
                      <a:gd name="connsiteY1" fmla="*/ 910686 h 2382707"/>
                      <a:gd name="connsiteX2" fmla="*/ 3533788 w 3566002"/>
                      <a:gd name="connsiteY2" fmla="*/ 2071521 h 2382707"/>
                      <a:gd name="connsiteX3" fmla="*/ 2645328 w 3566002"/>
                      <a:gd name="connsiteY3" fmla="*/ 2266076 h 2382707"/>
                      <a:gd name="connsiteX4" fmla="*/ 1756869 w 3566002"/>
                      <a:gd name="connsiteY4" fmla="*/ 2227163 h 2382707"/>
                      <a:gd name="connsiteX5" fmla="*/ 1121331 w 3566002"/>
                      <a:gd name="connsiteY5" fmla="*/ 2259589 h 2382707"/>
                      <a:gd name="connsiteX6" fmla="*/ 330143 w 3566002"/>
                      <a:gd name="connsiteY6" fmla="*/ 2376321 h 2382707"/>
                      <a:gd name="connsiteX7" fmla="*/ 5890 w 3566002"/>
                      <a:gd name="connsiteY7" fmla="*/ 1844542 h 2382707"/>
                      <a:gd name="connsiteX8" fmla="*/ 745192 w 3566002"/>
                      <a:gd name="connsiteY8" fmla="*/ 670737 h 2382707"/>
                      <a:gd name="connsiteX9" fmla="*/ 1847660 w 3566002"/>
                      <a:gd name="connsiteY9" fmla="*/ 2772 h 2382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566002" h="2382707">
                        <a:moveTo>
                          <a:pt x="1847660" y="2772"/>
                        </a:moveTo>
                        <a:cubicBezTo>
                          <a:pt x="2229200" y="42763"/>
                          <a:pt x="2753414" y="565895"/>
                          <a:pt x="3034435" y="910686"/>
                        </a:cubicBezTo>
                        <a:cubicBezTo>
                          <a:pt x="3315456" y="1255477"/>
                          <a:pt x="3676460" y="1689980"/>
                          <a:pt x="3533788" y="2071521"/>
                        </a:cubicBezTo>
                        <a:cubicBezTo>
                          <a:pt x="3391116" y="2453062"/>
                          <a:pt x="3152248" y="2354706"/>
                          <a:pt x="2645328" y="2266076"/>
                        </a:cubicBezTo>
                        <a:cubicBezTo>
                          <a:pt x="2358903" y="2222842"/>
                          <a:pt x="2010869" y="2228244"/>
                          <a:pt x="1756869" y="2227163"/>
                        </a:cubicBezTo>
                        <a:cubicBezTo>
                          <a:pt x="1502870" y="2226082"/>
                          <a:pt x="1374250" y="2232568"/>
                          <a:pt x="1121331" y="2259589"/>
                        </a:cubicBezTo>
                        <a:cubicBezTo>
                          <a:pt x="738709" y="2280125"/>
                          <a:pt x="561447" y="2413069"/>
                          <a:pt x="330143" y="2376321"/>
                        </a:cubicBezTo>
                        <a:cubicBezTo>
                          <a:pt x="98839" y="2339573"/>
                          <a:pt x="-29778" y="2123401"/>
                          <a:pt x="5890" y="1844542"/>
                        </a:cubicBezTo>
                        <a:cubicBezTo>
                          <a:pt x="41558" y="1565683"/>
                          <a:pt x="438230" y="977699"/>
                          <a:pt x="745192" y="670737"/>
                        </a:cubicBezTo>
                        <a:cubicBezTo>
                          <a:pt x="1052154" y="363775"/>
                          <a:pt x="1466120" y="-37219"/>
                          <a:pt x="1847660" y="277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 cmpd="sng" algn="ctr">
                    <a:solidFill>
                      <a:srgbClr val="E7E6E6">
                        <a:lumMod val="1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  <a:sym typeface="Arial"/>
                    </a:endParaRPr>
                  </a:p>
                </p:txBody>
              </p:sp>
              <p:grpSp>
                <p:nvGrpSpPr>
                  <p:cNvPr id="1798" name="Group 1797"/>
                  <p:cNvGrpSpPr/>
                  <p:nvPr/>
                </p:nvGrpSpPr>
                <p:grpSpPr>
                  <a:xfrm>
                    <a:off x="6801721" y="3026327"/>
                    <a:ext cx="276861" cy="170029"/>
                    <a:chOff x="7328771" y="3026327"/>
                    <a:chExt cx="276861" cy="170029"/>
                  </a:xfrm>
                </p:grpSpPr>
                <p:sp>
                  <p:nvSpPr>
                    <p:cNvPr id="1799" name="Oval 1798"/>
                    <p:cNvSpPr/>
                    <p:nvPr/>
                  </p:nvSpPr>
                  <p:spPr>
                    <a:xfrm rot="19025176">
                      <a:off x="7328771" y="3026327"/>
                      <a:ext cx="158116" cy="100952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ED7D31">
                            <a:lumMod val="60000"/>
                            <a:lumOff val="40000"/>
                          </a:srgbClr>
                        </a:gs>
                        <a:gs pos="100000">
                          <a:srgbClr val="ED7D31">
                            <a:lumMod val="7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00" name="Oval 1799"/>
                    <p:cNvSpPr/>
                    <p:nvPr/>
                  </p:nvSpPr>
                  <p:spPr>
                    <a:xfrm rot="11110558">
                      <a:off x="7434745" y="3116174"/>
                      <a:ext cx="98947" cy="80182"/>
                    </a:xfrm>
                    <a:prstGeom prst="ellipse">
                      <a:avLst/>
                    </a:prstGeom>
                    <a:solidFill>
                      <a:sysClr val="windowText" lastClr="000000">
                        <a:lumMod val="60000"/>
                        <a:lumOff val="40000"/>
                      </a:sysClr>
                    </a:solidFill>
                    <a:ln w="254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01" name="Oval 1800"/>
                    <p:cNvSpPr/>
                    <p:nvPr/>
                  </p:nvSpPr>
                  <p:spPr>
                    <a:xfrm rot="11110558">
                      <a:off x="7440040" y="3120160"/>
                      <a:ext cx="89110" cy="7221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ysClr val="windowText" lastClr="000000">
                            <a:lumMod val="20000"/>
                            <a:lumOff val="80000"/>
                          </a:sysClr>
                        </a:gs>
                        <a:gs pos="84000">
                          <a:srgbClr val="4472C4">
                            <a:lumMod val="60000"/>
                            <a:lumOff val="4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02" name="Oval 1801"/>
                    <p:cNvSpPr/>
                    <p:nvPr/>
                  </p:nvSpPr>
                  <p:spPr>
                    <a:xfrm rot="11110558">
                      <a:off x="7464461" y="3139347"/>
                      <a:ext cx="41570" cy="35738"/>
                    </a:xfrm>
                    <a:prstGeom prst="ellipse">
                      <a:avLst/>
                    </a:prstGeom>
                    <a:solidFill>
                      <a:srgbClr val="E7E6E6">
                        <a:lumMod val="10000"/>
                      </a:srgbClr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03" name="Oval 1802"/>
                    <p:cNvSpPr/>
                    <p:nvPr/>
                  </p:nvSpPr>
                  <p:spPr>
                    <a:xfrm rot="13500000">
                      <a:off x="7531990" y="3057189"/>
                      <a:ext cx="83678" cy="63607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ysClr val="window" lastClr="FFFFFF"/>
                        </a:gs>
                        <a:gs pos="84000">
                          <a:srgbClr val="C0000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  <p:sp>
                  <p:nvSpPr>
                    <p:cNvPr id="1804" name="Freeform 1803"/>
                    <p:cNvSpPr/>
                    <p:nvPr/>
                  </p:nvSpPr>
                  <p:spPr>
                    <a:xfrm>
                      <a:off x="7552390" y="3071376"/>
                      <a:ext cx="50901" cy="50168"/>
                    </a:xfrm>
                    <a:custGeom>
                      <a:avLst/>
                      <a:gdLst>
                        <a:gd name="connsiteX0" fmla="*/ 0 w 438652"/>
                        <a:gd name="connsiteY0" fmla="*/ 190502 h 454741"/>
                        <a:gd name="connsiteX1" fmla="*/ 82550 w 438652"/>
                        <a:gd name="connsiteY1" fmla="*/ 15877 h 454741"/>
                        <a:gd name="connsiteX2" fmla="*/ 292100 w 438652"/>
                        <a:gd name="connsiteY2" fmla="*/ 28577 h 454741"/>
                        <a:gd name="connsiteX3" fmla="*/ 431800 w 438652"/>
                        <a:gd name="connsiteY3" fmla="*/ 196852 h 454741"/>
                        <a:gd name="connsiteX4" fmla="*/ 403225 w 438652"/>
                        <a:gd name="connsiteY4" fmla="*/ 396877 h 454741"/>
                        <a:gd name="connsiteX5" fmla="*/ 282575 w 438652"/>
                        <a:gd name="connsiteY5" fmla="*/ 454027 h 454741"/>
                        <a:gd name="connsiteX6" fmla="*/ 149225 w 438652"/>
                        <a:gd name="connsiteY6" fmla="*/ 368302 h 454741"/>
                        <a:gd name="connsiteX7" fmla="*/ 107950 w 438652"/>
                        <a:gd name="connsiteY7" fmla="*/ 257177 h 454741"/>
                        <a:gd name="connsiteX8" fmla="*/ 177800 w 438652"/>
                        <a:gd name="connsiteY8" fmla="*/ 165102 h 454741"/>
                        <a:gd name="connsiteX9" fmla="*/ 301625 w 438652"/>
                        <a:gd name="connsiteY9" fmla="*/ 187327 h 454741"/>
                        <a:gd name="connsiteX10" fmla="*/ 317500 w 438652"/>
                        <a:gd name="connsiteY10" fmla="*/ 285752 h 454741"/>
                        <a:gd name="connsiteX11" fmla="*/ 295275 w 438652"/>
                        <a:gd name="connsiteY11" fmla="*/ 342902 h 454741"/>
                        <a:gd name="connsiteX0" fmla="*/ 0 w 438652"/>
                        <a:gd name="connsiteY0" fmla="*/ 180487 h 444726"/>
                        <a:gd name="connsiteX1" fmla="*/ 98894 w 438652"/>
                        <a:gd name="connsiteY1" fmla="*/ 22458 h 444726"/>
                        <a:gd name="connsiteX2" fmla="*/ 292100 w 438652"/>
                        <a:gd name="connsiteY2" fmla="*/ 18562 h 444726"/>
                        <a:gd name="connsiteX3" fmla="*/ 431800 w 438652"/>
                        <a:gd name="connsiteY3" fmla="*/ 186837 h 444726"/>
                        <a:gd name="connsiteX4" fmla="*/ 403225 w 438652"/>
                        <a:gd name="connsiteY4" fmla="*/ 386862 h 444726"/>
                        <a:gd name="connsiteX5" fmla="*/ 282575 w 438652"/>
                        <a:gd name="connsiteY5" fmla="*/ 444012 h 444726"/>
                        <a:gd name="connsiteX6" fmla="*/ 149225 w 438652"/>
                        <a:gd name="connsiteY6" fmla="*/ 358287 h 444726"/>
                        <a:gd name="connsiteX7" fmla="*/ 107950 w 438652"/>
                        <a:gd name="connsiteY7" fmla="*/ 247162 h 444726"/>
                        <a:gd name="connsiteX8" fmla="*/ 177800 w 438652"/>
                        <a:gd name="connsiteY8" fmla="*/ 155087 h 444726"/>
                        <a:gd name="connsiteX9" fmla="*/ 301625 w 438652"/>
                        <a:gd name="connsiteY9" fmla="*/ 177312 h 444726"/>
                        <a:gd name="connsiteX10" fmla="*/ 317500 w 438652"/>
                        <a:gd name="connsiteY10" fmla="*/ 275737 h 444726"/>
                        <a:gd name="connsiteX11" fmla="*/ 295275 w 438652"/>
                        <a:gd name="connsiteY11" fmla="*/ 332887 h 444726"/>
                        <a:gd name="connsiteX0" fmla="*/ 0 w 442881"/>
                        <a:gd name="connsiteY0" fmla="*/ 180487 h 444726"/>
                        <a:gd name="connsiteX1" fmla="*/ 98894 w 442881"/>
                        <a:gd name="connsiteY1" fmla="*/ 22458 h 444726"/>
                        <a:gd name="connsiteX2" fmla="*/ 292100 w 442881"/>
                        <a:gd name="connsiteY2" fmla="*/ 18562 h 444726"/>
                        <a:gd name="connsiteX3" fmla="*/ 431800 w 442881"/>
                        <a:gd name="connsiteY3" fmla="*/ 186837 h 444726"/>
                        <a:gd name="connsiteX4" fmla="*/ 403225 w 442881"/>
                        <a:gd name="connsiteY4" fmla="*/ 386862 h 444726"/>
                        <a:gd name="connsiteX5" fmla="*/ 282575 w 442881"/>
                        <a:gd name="connsiteY5" fmla="*/ 444012 h 444726"/>
                        <a:gd name="connsiteX6" fmla="*/ 149225 w 442881"/>
                        <a:gd name="connsiteY6" fmla="*/ 358287 h 444726"/>
                        <a:gd name="connsiteX7" fmla="*/ 107950 w 442881"/>
                        <a:gd name="connsiteY7" fmla="*/ 247162 h 444726"/>
                        <a:gd name="connsiteX8" fmla="*/ 177800 w 442881"/>
                        <a:gd name="connsiteY8" fmla="*/ 155087 h 444726"/>
                        <a:gd name="connsiteX9" fmla="*/ 301625 w 442881"/>
                        <a:gd name="connsiteY9" fmla="*/ 177312 h 444726"/>
                        <a:gd name="connsiteX10" fmla="*/ 317500 w 442881"/>
                        <a:gd name="connsiteY10" fmla="*/ 275737 h 444726"/>
                        <a:gd name="connsiteX11" fmla="*/ 295275 w 442881"/>
                        <a:gd name="connsiteY11" fmla="*/ 332887 h 444726"/>
                        <a:gd name="connsiteX0" fmla="*/ 0 w 443352"/>
                        <a:gd name="connsiteY0" fmla="*/ 180487 h 444726"/>
                        <a:gd name="connsiteX1" fmla="*/ 98894 w 443352"/>
                        <a:gd name="connsiteY1" fmla="*/ 22458 h 444726"/>
                        <a:gd name="connsiteX2" fmla="*/ 292100 w 443352"/>
                        <a:gd name="connsiteY2" fmla="*/ 18562 h 444726"/>
                        <a:gd name="connsiteX3" fmla="*/ 431800 w 443352"/>
                        <a:gd name="connsiteY3" fmla="*/ 186837 h 444726"/>
                        <a:gd name="connsiteX4" fmla="*/ 403225 w 443352"/>
                        <a:gd name="connsiteY4" fmla="*/ 386862 h 444726"/>
                        <a:gd name="connsiteX5" fmla="*/ 266231 w 443352"/>
                        <a:gd name="connsiteY5" fmla="*/ 444012 h 444726"/>
                        <a:gd name="connsiteX6" fmla="*/ 149225 w 443352"/>
                        <a:gd name="connsiteY6" fmla="*/ 358287 h 444726"/>
                        <a:gd name="connsiteX7" fmla="*/ 107950 w 443352"/>
                        <a:gd name="connsiteY7" fmla="*/ 247162 h 444726"/>
                        <a:gd name="connsiteX8" fmla="*/ 177800 w 443352"/>
                        <a:gd name="connsiteY8" fmla="*/ 155087 h 444726"/>
                        <a:gd name="connsiteX9" fmla="*/ 301625 w 443352"/>
                        <a:gd name="connsiteY9" fmla="*/ 177312 h 444726"/>
                        <a:gd name="connsiteX10" fmla="*/ 317500 w 443352"/>
                        <a:gd name="connsiteY10" fmla="*/ 275737 h 444726"/>
                        <a:gd name="connsiteX11" fmla="*/ 295275 w 443352"/>
                        <a:gd name="connsiteY11" fmla="*/ 332887 h 444726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07950 w 443351"/>
                        <a:gd name="connsiteY7" fmla="*/ 247162 h 444261"/>
                        <a:gd name="connsiteX8" fmla="*/ 177800 w 443351"/>
                        <a:gd name="connsiteY8" fmla="*/ 155087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77800 w 443351"/>
                        <a:gd name="connsiteY8" fmla="*/ 155087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17500 w 443351"/>
                        <a:gd name="connsiteY10" fmla="*/ 275737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295275 w 443351"/>
                        <a:gd name="connsiteY11" fmla="*/ 332887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  <a:gd name="connsiteX0" fmla="*/ 0 w 443351"/>
                        <a:gd name="connsiteY0" fmla="*/ 180487 h 444261"/>
                        <a:gd name="connsiteX1" fmla="*/ 98894 w 443351"/>
                        <a:gd name="connsiteY1" fmla="*/ 22458 h 444261"/>
                        <a:gd name="connsiteX2" fmla="*/ 292100 w 443351"/>
                        <a:gd name="connsiteY2" fmla="*/ 18562 h 444261"/>
                        <a:gd name="connsiteX3" fmla="*/ 431800 w 443351"/>
                        <a:gd name="connsiteY3" fmla="*/ 186837 h 444261"/>
                        <a:gd name="connsiteX4" fmla="*/ 403225 w 443351"/>
                        <a:gd name="connsiteY4" fmla="*/ 386862 h 444261"/>
                        <a:gd name="connsiteX5" fmla="*/ 266231 w 443351"/>
                        <a:gd name="connsiteY5" fmla="*/ 444012 h 444261"/>
                        <a:gd name="connsiteX6" fmla="*/ 149225 w 443351"/>
                        <a:gd name="connsiteY6" fmla="*/ 371564 h 444261"/>
                        <a:gd name="connsiteX7" fmla="*/ 121026 w 443351"/>
                        <a:gd name="connsiteY7" fmla="*/ 250481 h 444261"/>
                        <a:gd name="connsiteX8" fmla="*/ 194144 w 443351"/>
                        <a:gd name="connsiteY8" fmla="*/ 165045 h 444261"/>
                        <a:gd name="connsiteX9" fmla="*/ 301625 w 443351"/>
                        <a:gd name="connsiteY9" fmla="*/ 177312 h 444261"/>
                        <a:gd name="connsiteX10" fmla="*/ 337113 w 443351"/>
                        <a:gd name="connsiteY10" fmla="*/ 279056 h 444261"/>
                        <a:gd name="connsiteX11" fmla="*/ 305081 w 443351"/>
                        <a:gd name="connsiteY11" fmla="*/ 356122 h 444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43351" h="444261">
                          <a:moveTo>
                            <a:pt x="0" y="180487"/>
                          </a:moveTo>
                          <a:cubicBezTo>
                            <a:pt x="16933" y="106668"/>
                            <a:pt x="50211" y="49445"/>
                            <a:pt x="98894" y="22458"/>
                          </a:cubicBezTo>
                          <a:cubicBezTo>
                            <a:pt x="147577" y="-4530"/>
                            <a:pt x="236616" y="-8835"/>
                            <a:pt x="292100" y="18562"/>
                          </a:cubicBezTo>
                          <a:cubicBezTo>
                            <a:pt x="347584" y="45959"/>
                            <a:pt x="403472" y="95580"/>
                            <a:pt x="431800" y="186837"/>
                          </a:cubicBezTo>
                          <a:cubicBezTo>
                            <a:pt x="460128" y="278094"/>
                            <a:pt x="430820" y="344000"/>
                            <a:pt x="403225" y="386862"/>
                          </a:cubicBezTo>
                          <a:cubicBezTo>
                            <a:pt x="375630" y="429724"/>
                            <a:pt x="308564" y="446562"/>
                            <a:pt x="266231" y="444012"/>
                          </a:cubicBezTo>
                          <a:cubicBezTo>
                            <a:pt x="223898" y="441462"/>
                            <a:pt x="173426" y="403819"/>
                            <a:pt x="149225" y="371564"/>
                          </a:cubicBezTo>
                          <a:cubicBezTo>
                            <a:pt x="125024" y="339309"/>
                            <a:pt x="113540" y="284901"/>
                            <a:pt x="121026" y="250481"/>
                          </a:cubicBezTo>
                          <a:cubicBezTo>
                            <a:pt x="128512" y="216061"/>
                            <a:pt x="164044" y="177240"/>
                            <a:pt x="194144" y="165045"/>
                          </a:cubicBezTo>
                          <a:cubicBezTo>
                            <a:pt x="224244" y="152850"/>
                            <a:pt x="264722" y="148352"/>
                            <a:pt x="301625" y="177312"/>
                          </a:cubicBezTo>
                          <a:cubicBezTo>
                            <a:pt x="338528" y="206272"/>
                            <a:pt x="343075" y="239296"/>
                            <a:pt x="337113" y="279056"/>
                          </a:cubicBezTo>
                          <a:cubicBezTo>
                            <a:pt x="331151" y="318816"/>
                            <a:pt x="305081" y="356122"/>
                            <a:pt x="305081" y="356122"/>
                          </a:cubicBezTo>
                        </a:path>
                      </a:pathLst>
                    </a:custGeom>
                    <a:noFill/>
                    <a:ln w="9525" cap="rnd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68580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"/>
                        <a:cs typeface="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796" name="Oval 1795"/>
                <p:cNvSpPr/>
                <p:nvPr/>
              </p:nvSpPr>
              <p:spPr>
                <a:xfrm>
                  <a:off x="6865252" y="4466209"/>
                  <a:ext cx="174644" cy="140400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84000">
                      <a:srgbClr val="FFB486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8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4843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Alterações</a:t>
            </a:r>
            <a:r>
              <a:rPr lang="en-US" sz="3200" dirty="0" smtClean="0"/>
              <a:t> </a:t>
            </a:r>
            <a:r>
              <a:rPr lang="en-US" sz="3200" dirty="0" err="1" smtClean="0"/>
              <a:t>laboratoriais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AMA</a:t>
            </a:r>
            <a:r>
              <a:rPr lang="en-US" sz="2400" b="1" dirty="0" smtClean="0"/>
              <a:t>:</a:t>
            </a:r>
          </a:p>
          <a:p>
            <a:pPr lvl="1"/>
            <a:r>
              <a:rPr lang="en-US" sz="2250" dirty="0"/>
              <a:t> </a:t>
            </a:r>
            <a:r>
              <a:rPr lang="en-US" sz="2250" dirty="0" err="1" smtClean="0"/>
              <a:t>Presente</a:t>
            </a:r>
            <a:r>
              <a:rPr lang="en-US" sz="2250" dirty="0" smtClean="0"/>
              <a:t> </a:t>
            </a:r>
            <a:r>
              <a:rPr lang="en-US" sz="2250" dirty="0" err="1" smtClean="0"/>
              <a:t>em</a:t>
            </a:r>
            <a:r>
              <a:rPr lang="en-US" sz="2250" dirty="0" smtClean="0"/>
              <a:t> 90% dos </a:t>
            </a:r>
            <a:r>
              <a:rPr lang="en-US" sz="2250" dirty="0" err="1" smtClean="0"/>
              <a:t>doentes</a:t>
            </a:r>
            <a:r>
              <a:rPr lang="en-US" sz="2250" dirty="0" smtClean="0"/>
              <a:t>.</a:t>
            </a:r>
          </a:p>
          <a:p>
            <a:pPr lvl="1"/>
            <a:r>
              <a:rPr lang="en-US" sz="2250" dirty="0"/>
              <a:t> </a:t>
            </a:r>
            <a:r>
              <a:rPr lang="en-US" sz="2250" dirty="0" err="1" smtClean="0"/>
              <a:t>Presença</a:t>
            </a:r>
            <a:r>
              <a:rPr lang="en-US" sz="2250" dirty="0" smtClean="0"/>
              <a:t> de AMA e </a:t>
            </a:r>
            <a:r>
              <a:rPr lang="en-US" sz="2250" dirty="0" err="1" smtClean="0"/>
              <a:t>preditivo</a:t>
            </a:r>
            <a:r>
              <a:rPr lang="en-US" sz="2250" dirty="0" smtClean="0"/>
              <a:t> do </a:t>
            </a:r>
            <a:r>
              <a:rPr lang="en-US" sz="2250" dirty="0" err="1" smtClean="0"/>
              <a:t>desenvolvimento</a:t>
            </a:r>
            <a:r>
              <a:rPr lang="en-US" sz="2250" dirty="0" smtClean="0"/>
              <a:t> da </a:t>
            </a:r>
            <a:r>
              <a:rPr lang="en-US" sz="2250" dirty="0" err="1" smtClean="0"/>
              <a:t>doença</a:t>
            </a:r>
            <a:r>
              <a:rPr lang="en-US" sz="2250" dirty="0" smtClean="0"/>
              <a:t> </a:t>
            </a:r>
            <a:r>
              <a:rPr lang="en-US" sz="2250" dirty="0" err="1" smtClean="0"/>
              <a:t>em</a:t>
            </a:r>
            <a:r>
              <a:rPr lang="en-US" sz="2250" dirty="0" smtClean="0"/>
              <a:t> </a:t>
            </a:r>
            <a:r>
              <a:rPr lang="en-US" sz="2250" dirty="0" err="1" smtClean="0"/>
              <a:t>indivíduos</a:t>
            </a:r>
            <a:r>
              <a:rPr lang="en-US" sz="2250" dirty="0" smtClean="0"/>
              <a:t> </a:t>
            </a:r>
            <a:r>
              <a:rPr lang="en-US" sz="2250" dirty="0" err="1" smtClean="0"/>
              <a:t>sem</a:t>
            </a:r>
            <a:r>
              <a:rPr lang="en-US" sz="2250" dirty="0" smtClean="0"/>
              <a:t> </a:t>
            </a:r>
            <a:r>
              <a:rPr lang="en-US" sz="2250" dirty="0" err="1" smtClean="0"/>
              <a:t>colestase</a:t>
            </a:r>
            <a:r>
              <a:rPr lang="en-US" sz="2250" dirty="0" smtClean="0"/>
              <a:t>.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ANA</a:t>
            </a:r>
            <a:r>
              <a:rPr lang="en-US" sz="2400" b="1" dirty="0" smtClean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US" sz="2250" dirty="0"/>
              <a:t> </a:t>
            </a:r>
            <a:r>
              <a:rPr lang="en-US" sz="2250" dirty="0" err="1" smtClean="0"/>
              <a:t>Detetado</a:t>
            </a:r>
            <a:r>
              <a:rPr lang="en-US" sz="2250" dirty="0" smtClean="0"/>
              <a:t> </a:t>
            </a:r>
            <a:r>
              <a:rPr lang="en-US" sz="2250" dirty="0" err="1" smtClean="0"/>
              <a:t>em</a:t>
            </a:r>
            <a:r>
              <a:rPr lang="en-US" sz="2250" dirty="0" smtClean="0"/>
              <a:t> 50% dos </a:t>
            </a:r>
            <a:r>
              <a:rPr lang="en-US" sz="2250" dirty="0" err="1" smtClean="0"/>
              <a:t>doentes</a:t>
            </a:r>
            <a:r>
              <a:rPr lang="en-US" sz="2250" dirty="0" smtClean="0"/>
              <a:t> com CBP, </a:t>
            </a:r>
            <a:r>
              <a:rPr lang="en-US" sz="2250" dirty="0" err="1" smtClean="0"/>
              <a:t>irrespetivamente</a:t>
            </a:r>
            <a:r>
              <a:rPr lang="en-US" sz="2250" dirty="0" smtClean="0"/>
              <a:t> do </a:t>
            </a:r>
            <a:r>
              <a:rPr lang="en-US" sz="2250" dirty="0" err="1" smtClean="0"/>
              <a:t>seu</a:t>
            </a:r>
            <a:r>
              <a:rPr lang="en-US" sz="2250" dirty="0" smtClean="0"/>
              <a:t> </a:t>
            </a:r>
            <a:r>
              <a:rPr lang="en-US" sz="2250" dirty="0" err="1" smtClean="0"/>
              <a:t>estatuto</a:t>
            </a:r>
            <a:r>
              <a:rPr lang="en-US" sz="2250" dirty="0" smtClean="0"/>
              <a:t> AMA.</a:t>
            </a:r>
          </a:p>
          <a:p>
            <a:pPr lvl="2"/>
            <a:r>
              <a:rPr lang="en-US" sz="2100" dirty="0" smtClean="0"/>
              <a:t>Anti-sp100: 20%</a:t>
            </a:r>
          </a:p>
          <a:p>
            <a:pPr lvl="2"/>
            <a:r>
              <a:rPr lang="en-US" sz="2100" dirty="0"/>
              <a:t> </a:t>
            </a:r>
            <a:r>
              <a:rPr lang="en-US" sz="2100" dirty="0" smtClean="0"/>
              <a:t>Anti-gp210: 17% (</a:t>
            </a:r>
            <a:r>
              <a:rPr lang="en-US" sz="2100" dirty="0" err="1" smtClean="0"/>
              <a:t>associado</a:t>
            </a:r>
            <a:r>
              <a:rPr lang="en-US" sz="2100" dirty="0" smtClean="0"/>
              <a:t> a </a:t>
            </a:r>
            <a:r>
              <a:rPr lang="en-US" sz="2100" dirty="0" err="1" smtClean="0"/>
              <a:t>insuficiência</a:t>
            </a:r>
            <a:r>
              <a:rPr lang="en-US" sz="2100" dirty="0" smtClean="0"/>
              <a:t> </a:t>
            </a:r>
            <a:r>
              <a:rPr lang="en-US" sz="2100" dirty="0" err="1" smtClean="0"/>
              <a:t>hepática</a:t>
            </a:r>
            <a:r>
              <a:rPr lang="en-US" sz="2100" dirty="0" smtClean="0"/>
              <a:t>).</a:t>
            </a:r>
          </a:p>
          <a:p>
            <a:pPr lvl="2"/>
            <a:r>
              <a:rPr lang="en-US" sz="2100" dirty="0"/>
              <a:t> </a:t>
            </a:r>
            <a:r>
              <a:rPr lang="en-US" sz="2100" dirty="0" smtClean="0"/>
              <a:t>Anti-</a:t>
            </a:r>
            <a:r>
              <a:rPr lang="en-US" sz="2100" dirty="0" err="1" smtClean="0"/>
              <a:t>centrómero</a:t>
            </a:r>
            <a:r>
              <a:rPr lang="en-US" sz="2100" dirty="0" smtClean="0"/>
              <a:t>: 15% (</a:t>
            </a:r>
            <a:r>
              <a:rPr lang="en-US" sz="2100" dirty="0" err="1" smtClean="0"/>
              <a:t>associado</a:t>
            </a:r>
            <a:r>
              <a:rPr lang="en-US" sz="2100" dirty="0" smtClean="0"/>
              <a:t> a </a:t>
            </a:r>
            <a:r>
              <a:rPr lang="en-US" sz="2100" dirty="0" err="1" smtClean="0"/>
              <a:t>hipertensão</a:t>
            </a:r>
            <a:r>
              <a:rPr lang="en-US" sz="2100" dirty="0" smtClean="0"/>
              <a:t> portal).</a:t>
            </a:r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Elevação</a:t>
            </a:r>
            <a:r>
              <a:rPr lang="en-US" sz="2400" dirty="0" smtClean="0"/>
              <a:t> da </a:t>
            </a:r>
            <a:r>
              <a:rPr lang="en-US" sz="2400" dirty="0" smtClean="0">
                <a:solidFill>
                  <a:srgbClr val="C00000"/>
                </a:solidFill>
              </a:rPr>
              <a:t>IgM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45%.</a:t>
            </a:r>
          </a:p>
          <a:p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Hipercolesterolemia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25%.</a:t>
            </a:r>
          </a:p>
          <a:p>
            <a:pPr marL="285750" indent="-285750" algn="just">
              <a:buFont typeface="Wingdings" charset="2"/>
              <a:buChar char="ü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73843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400" dirty="0"/>
              <a:t>O AUDC é a terapêutica de primeira linha nos doentes com </a:t>
            </a:r>
            <a:r>
              <a:rPr lang="pt-PT" sz="2400" dirty="0" smtClean="0"/>
              <a:t>CBP.</a:t>
            </a:r>
          </a:p>
          <a:p>
            <a:r>
              <a:rPr lang="pt-PT" sz="2400" dirty="0" smtClean="0"/>
              <a:t>O </a:t>
            </a:r>
            <a:r>
              <a:rPr lang="pt-PT" sz="2400" dirty="0"/>
              <a:t>AUDC não atrasa a progressão natural da </a:t>
            </a:r>
            <a:r>
              <a:rPr lang="pt-PT" sz="2400" dirty="0" smtClean="0"/>
              <a:t>doença.</a:t>
            </a:r>
          </a:p>
          <a:p>
            <a:r>
              <a:rPr lang="pt-PT" sz="2400" dirty="0" smtClean="0"/>
              <a:t>Todos </a:t>
            </a:r>
            <a:r>
              <a:rPr lang="pt-PT" sz="2400" dirty="0"/>
              <a:t>os doentes respondem a terapêutica com </a:t>
            </a:r>
            <a:r>
              <a:rPr lang="pt-PT" sz="2400" dirty="0" smtClean="0"/>
              <a:t>AUDC.</a:t>
            </a:r>
          </a:p>
          <a:p>
            <a:r>
              <a:rPr lang="pt-PT" sz="2400" dirty="0" smtClean="0"/>
              <a:t>Os </a:t>
            </a:r>
            <a:r>
              <a:rPr lang="pt-PT" sz="2400" dirty="0"/>
              <a:t>doentes que respondem ao AUDC têm a mesma esperança de vida que aqueles que não respondem.</a:t>
            </a:r>
          </a:p>
          <a:p>
            <a:endParaRPr lang="pt-PT" sz="2400" dirty="0"/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0"/>
          </p:nvPr>
        </p:nvSpPr>
        <p:spPr>
          <a:xfrm>
            <a:off x="-43" y="1065886"/>
            <a:ext cx="12192043" cy="1035465"/>
          </a:xfrm>
        </p:spPr>
        <p:txBody>
          <a:bodyPr/>
          <a:lstStyle/>
          <a:p>
            <a:r>
              <a:rPr lang="es-ES" sz="2800" dirty="0">
                <a:solidFill>
                  <a:srgbClr val="C00000"/>
                </a:solidFill>
              </a:rPr>
              <a:t>Relativamente a </a:t>
            </a:r>
            <a:r>
              <a:rPr lang="es-ES" sz="2800" dirty="0" err="1">
                <a:solidFill>
                  <a:srgbClr val="C00000"/>
                </a:solidFill>
              </a:rPr>
              <a:t>terapêutica</a:t>
            </a:r>
            <a:r>
              <a:rPr lang="es-ES" sz="2800" dirty="0">
                <a:solidFill>
                  <a:srgbClr val="C00000"/>
                </a:solidFill>
              </a:rPr>
              <a:t> da CBP, </a:t>
            </a:r>
            <a:r>
              <a:rPr lang="es-ES" sz="2800" dirty="0" err="1">
                <a:solidFill>
                  <a:srgbClr val="C00000"/>
                </a:solidFill>
              </a:rPr>
              <a:t>qual</a:t>
            </a:r>
            <a:r>
              <a:rPr lang="es-ES" sz="2800" dirty="0">
                <a:solidFill>
                  <a:srgbClr val="C00000"/>
                </a:solidFill>
              </a:rPr>
              <a:t> das </a:t>
            </a:r>
            <a:r>
              <a:rPr lang="es-ES" sz="2800" dirty="0" err="1">
                <a:solidFill>
                  <a:srgbClr val="C00000"/>
                </a:solidFill>
              </a:rPr>
              <a:t>seguintes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afirmações</a:t>
            </a:r>
            <a:r>
              <a:rPr lang="es-ES" sz="2800" dirty="0">
                <a:solidFill>
                  <a:srgbClr val="C00000"/>
                </a:solidFill>
              </a:rPr>
              <a:t> é </a:t>
            </a:r>
            <a:r>
              <a:rPr lang="es-ES" sz="2800" dirty="0" err="1">
                <a:solidFill>
                  <a:srgbClr val="C00000"/>
                </a:solidFill>
              </a:rPr>
              <a:t>verdadeira</a:t>
            </a:r>
            <a:r>
              <a:rPr lang="es-ES" sz="2800" dirty="0">
                <a:solidFill>
                  <a:srgbClr val="C00000"/>
                </a:solidFill>
              </a:rPr>
              <a:t>?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Pergunta</a:t>
            </a:r>
            <a:r>
              <a:rPr lang="en-US" sz="3200" dirty="0"/>
              <a:t> 6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15082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Terapêutica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924" t="42431" r="22307" b="47969"/>
          <a:stretch/>
        </p:blipFill>
        <p:spPr>
          <a:xfrm>
            <a:off x="3112178" y="2289957"/>
            <a:ext cx="6339120" cy="1420837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200" i="1" dirty="0">
                <a:solidFill>
                  <a:srgbClr val="808080"/>
                </a:solidFill>
              </a:rPr>
              <a:t>EASL Guidelines, J </a:t>
            </a:r>
            <a:r>
              <a:rPr lang="en-GB" sz="1200" i="1" dirty="0" err="1">
                <a:solidFill>
                  <a:srgbClr val="808080"/>
                </a:solidFill>
              </a:rPr>
              <a:t>Hepatol</a:t>
            </a:r>
            <a:r>
              <a:rPr lang="en-GB" sz="1200" i="1" dirty="0">
                <a:solidFill>
                  <a:srgbClr val="808080"/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241940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História</a:t>
            </a:r>
            <a:r>
              <a:rPr lang="en-US" sz="3200" dirty="0" smtClean="0"/>
              <a:t> natural </a:t>
            </a:r>
            <a:r>
              <a:rPr lang="en-US" sz="3200" dirty="0" err="1" smtClean="0"/>
              <a:t>na</a:t>
            </a:r>
            <a:r>
              <a:rPr lang="en-US" sz="3200" dirty="0" smtClean="0"/>
              <a:t> era do AUDC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923" t="37015" r="30769" b="30739"/>
          <a:stretch/>
        </p:blipFill>
        <p:spPr>
          <a:xfrm>
            <a:off x="3221521" y="1916723"/>
            <a:ext cx="5748958" cy="3024554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Coperchot</a:t>
            </a:r>
            <a:r>
              <a:rPr lang="en-GB" sz="1200" i="1" dirty="0">
                <a:solidFill>
                  <a:srgbClr val="808080"/>
                </a:solidFill>
              </a:rPr>
              <a:t> et al, Hepatology </a:t>
            </a:r>
            <a:r>
              <a:rPr lang="en-GB" sz="1200" i="1" dirty="0" smtClean="0">
                <a:solidFill>
                  <a:srgbClr val="808080"/>
                </a:solidFill>
              </a:rPr>
              <a:t>2000; </a:t>
            </a:r>
            <a:r>
              <a:rPr lang="en-GB" sz="1200" i="1" dirty="0" err="1" smtClean="0">
                <a:solidFill>
                  <a:srgbClr val="808080"/>
                </a:solidFill>
              </a:rPr>
              <a:t>Coperchot</a:t>
            </a:r>
            <a:r>
              <a:rPr lang="en-GB" sz="1200" i="1" dirty="0" smtClean="0">
                <a:solidFill>
                  <a:srgbClr val="808080"/>
                </a:solidFill>
              </a:rPr>
              <a:t> </a:t>
            </a:r>
            <a:r>
              <a:rPr lang="en-GB" sz="1200" i="1" dirty="0">
                <a:solidFill>
                  <a:srgbClr val="808080"/>
                </a:solidFill>
              </a:rPr>
              <a:t>et al, Gastroenterology 2005 </a:t>
            </a:r>
          </a:p>
        </p:txBody>
      </p:sp>
    </p:spTree>
    <p:extLst>
      <p:ext uri="{BB962C8B-B14F-4D97-AF65-F5344CB8AC3E}">
        <p14:creationId xmlns:p14="http://schemas.microsoft.com/office/powerpoint/2010/main" val="1058450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Fatores</a:t>
            </a:r>
            <a:r>
              <a:rPr lang="en-US" sz="3200" dirty="0" smtClean="0"/>
              <a:t> </a:t>
            </a:r>
            <a:r>
              <a:rPr lang="en-US" sz="3200" dirty="0" err="1" smtClean="0"/>
              <a:t>preditivos</a:t>
            </a:r>
            <a:r>
              <a:rPr lang="en-US" sz="3200" dirty="0" smtClean="0"/>
              <a:t> de </a:t>
            </a:r>
            <a:r>
              <a:rPr lang="en-US" sz="3200" dirty="0" err="1" smtClean="0"/>
              <a:t>má</a:t>
            </a:r>
            <a:r>
              <a:rPr lang="en-US" sz="3200" dirty="0" smtClean="0"/>
              <a:t> </a:t>
            </a:r>
            <a:r>
              <a:rPr lang="en-US" sz="3200" dirty="0" err="1" smtClean="0"/>
              <a:t>resposta</a:t>
            </a:r>
            <a:r>
              <a:rPr lang="en-US" sz="3200" dirty="0" smtClean="0"/>
              <a:t> </a:t>
            </a:r>
            <a:r>
              <a:rPr lang="en-US" sz="3200" dirty="0" err="1" smtClean="0"/>
              <a:t>ao</a:t>
            </a:r>
            <a:r>
              <a:rPr lang="en-US" sz="3200" dirty="0" smtClean="0"/>
              <a:t> AUDC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769" t="41200" r="34000" b="26308"/>
          <a:stretch/>
        </p:blipFill>
        <p:spPr>
          <a:xfrm>
            <a:off x="3632981" y="1885511"/>
            <a:ext cx="4926038" cy="26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67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Sobrevida</a:t>
            </a:r>
            <a:r>
              <a:rPr lang="en-US" sz="3200" dirty="0" smtClean="0"/>
              <a:t> de </a:t>
            </a:r>
            <a:r>
              <a:rPr lang="en-US" sz="3200" dirty="0" err="1" smtClean="0"/>
              <a:t>acordo</a:t>
            </a:r>
            <a:r>
              <a:rPr lang="en-US" sz="3200" dirty="0" smtClean="0"/>
              <a:t> com a </a:t>
            </a:r>
            <a:r>
              <a:rPr lang="en-US" sz="3200" dirty="0" err="1" smtClean="0"/>
              <a:t>resposta</a:t>
            </a:r>
            <a:r>
              <a:rPr lang="en-US" sz="3200" dirty="0" smtClean="0"/>
              <a:t> </a:t>
            </a:r>
            <a:r>
              <a:rPr lang="en-US" sz="3200" dirty="0" err="1" smtClean="0"/>
              <a:t>ao</a:t>
            </a:r>
            <a:r>
              <a:rPr lang="en-US" sz="3200" dirty="0" smtClean="0"/>
              <a:t> UDCA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462" t="34554" r="33231" b="26554"/>
          <a:stretch/>
        </p:blipFill>
        <p:spPr>
          <a:xfrm>
            <a:off x="3871768" y="1747692"/>
            <a:ext cx="4705641" cy="33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5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Colangite</a:t>
            </a:r>
            <a:r>
              <a:rPr lang="en-US" sz="3200" dirty="0" smtClean="0"/>
              <a:t> </a:t>
            </a:r>
            <a:r>
              <a:rPr lang="en-US" sz="3200" dirty="0" err="1" smtClean="0"/>
              <a:t>biliar</a:t>
            </a:r>
            <a:r>
              <a:rPr lang="en-US" sz="3200" dirty="0" smtClean="0"/>
              <a:t> </a:t>
            </a:r>
            <a:r>
              <a:rPr lang="en-US" sz="3200" dirty="0" err="1" smtClean="0"/>
              <a:t>primária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487165"/>
            <a:ext cx="11582400" cy="4592024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</a:t>
            </a:r>
            <a:r>
              <a:rPr lang="en-US" sz="2400" dirty="0" err="1" smtClean="0"/>
              <a:t>crónica</a:t>
            </a:r>
            <a:r>
              <a:rPr lang="en-US" sz="2400" dirty="0" smtClean="0"/>
              <a:t>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Frequentemente</a:t>
            </a:r>
            <a:r>
              <a:rPr lang="en-US" sz="2400" dirty="0" smtClean="0"/>
              <a:t> progressive.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Pode</a:t>
            </a:r>
            <a:r>
              <a:rPr lang="en-US" sz="2400" dirty="0" smtClean="0"/>
              <a:t> </a:t>
            </a:r>
            <a:r>
              <a:rPr lang="en-US" sz="2400" dirty="0" err="1" smtClean="0"/>
              <a:t>resultar</a:t>
            </a:r>
            <a:r>
              <a:rPr lang="en-US" sz="2400" dirty="0" smtClean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</a:t>
            </a:r>
            <a:r>
              <a:rPr lang="en-US" sz="2400" dirty="0" err="1" smtClean="0"/>
              <a:t>hepática</a:t>
            </a:r>
            <a:r>
              <a:rPr lang="en-US" sz="2400" dirty="0" smtClean="0"/>
              <a:t> terminal.</a:t>
            </a:r>
          </a:p>
          <a:p>
            <a:pPr algn="just"/>
            <a:endParaRPr lang="en-US" sz="2400" dirty="0"/>
          </a:p>
          <a:p>
            <a:r>
              <a:rPr lang="en-US" sz="2400" dirty="0" smtClean="0"/>
              <a:t> O </a:t>
            </a:r>
            <a:r>
              <a:rPr lang="en-US" sz="2400" dirty="0" err="1" smtClean="0"/>
              <a:t>objectivo</a:t>
            </a:r>
            <a:r>
              <a:rPr lang="en-US" sz="2400" dirty="0" smtClean="0"/>
              <a:t> da </a:t>
            </a:r>
            <a:r>
              <a:rPr lang="en-US" sz="2400" dirty="0" err="1" smtClean="0"/>
              <a:t>terapêutica</a:t>
            </a:r>
            <a:r>
              <a:rPr lang="en-US" sz="2400" dirty="0" smtClean="0"/>
              <a:t> </a:t>
            </a:r>
            <a:r>
              <a:rPr lang="en-US" sz="2400" dirty="0" err="1" smtClean="0"/>
              <a:t>ao</a:t>
            </a:r>
            <a:r>
              <a:rPr lang="en-US" sz="2400" dirty="0" smtClean="0"/>
              <a:t> </a:t>
            </a:r>
            <a:r>
              <a:rPr lang="en-US" sz="2400" dirty="0" err="1" smtClean="0"/>
              <a:t>longo</a:t>
            </a:r>
            <a:r>
              <a:rPr lang="en-US" sz="2400" dirty="0" smtClean="0"/>
              <a:t> da </a:t>
            </a:r>
            <a:r>
              <a:rPr lang="en-US" sz="2400" dirty="0" err="1" smtClean="0"/>
              <a:t>vida</a:t>
            </a:r>
            <a:r>
              <a:rPr lang="en-US" sz="2400" dirty="0" smtClean="0"/>
              <a:t> e a </a:t>
            </a:r>
            <a:r>
              <a:rPr lang="en-US" sz="2400" dirty="0" err="1" smtClean="0"/>
              <a:t>prevenção</a:t>
            </a:r>
            <a:r>
              <a:rPr lang="en-US" sz="2400" dirty="0" smtClean="0"/>
              <a:t> da </a:t>
            </a:r>
            <a:r>
              <a:rPr lang="en-US" sz="2400" dirty="0" err="1" smtClean="0"/>
              <a:t>progressão</a:t>
            </a:r>
            <a:r>
              <a:rPr lang="en-US" sz="2400" dirty="0" smtClean="0"/>
              <a:t> da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</a:t>
            </a:r>
            <a:r>
              <a:rPr lang="en-US" sz="2400" dirty="0" err="1" smtClean="0"/>
              <a:t>hepática</a:t>
            </a:r>
            <a:r>
              <a:rPr lang="en-US" sz="2400" dirty="0" smtClean="0"/>
              <a:t> e a </a:t>
            </a:r>
            <a:r>
              <a:rPr lang="en-US" sz="2400" dirty="0" err="1" smtClean="0"/>
              <a:t>melhoria</a:t>
            </a:r>
            <a:r>
              <a:rPr lang="en-US" sz="2400" dirty="0" smtClean="0"/>
              <a:t> dos </a:t>
            </a:r>
            <a:r>
              <a:rPr lang="en-US" sz="2400" dirty="0" err="1" smtClean="0"/>
              <a:t>sintomas</a:t>
            </a:r>
            <a:r>
              <a:rPr lang="en-US" sz="2400" dirty="0" smtClean="0"/>
              <a:t> </a:t>
            </a:r>
            <a:r>
              <a:rPr lang="en-US" sz="2400" dirty="0" err="1" smtClean="0"/>
              <a:t>associados</a:t>
            </a:r>
            <a:r>
              <a:rPr lang="en-US" sz="2400" dirty="0" smtClean="0"/>
              <a:t> a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que </a:t>
            </a:r>
            <a:r>
              <a:rPr lang="en-US" sz="2400" dirty="0" err="1" smtClean="0"/>
              <a:t>reduzem</a:t>
            </a:r>
            <a:r>
              <a:rPr lang="en-US" sz="2400" dirty="0" smtClean="0"/>
              <a:t> a </a:t>
            </a:r>
            <a:r>
              <a:rPr lang="en-US" sz="2400" dirty="0" err="1" smtClean="0"/>
              <a:t>qualidade</a:t>
            </a:r>
            <a:r>
              <a:rPr lang="en-US" sz="2400" dirty="0" smtClean="0"/>
              <a:t> de </a:t>
            </a:r>
            <a:r>
              <a:rPr lang="en-US" sz="2400" dirty="0" err="1" smtClean="0"/>
              <a:t>vida</a:t>
            </a:r>
            <a:r>
              <a:rPr lang="en-US" sz="2400" dirty="0" smtClean="0"/>
              <a:t> do </a:t>
            </a:r>
            <a:r>
              <a:rPr lang="en-US" sz="2400" dirty="0" err="1" smtClean="0"/>
              <a:t>doente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356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400" dirty="0"/>
              <a:t>São uma minoria dos doentes com </a:t>
            </a:r>
            <a:r>
              <a:rPr lang="pt-PT" sz="2400" dirty="0" smtClean="0"/>
              <a:t>CBP.</a:t>
            </a:r>
            <a:endParaRPr lang="pt-PT" sz="2400" dirty="0"/>
          </a:p>
          <a:p>
            <a:r>
              <a:rPr lang="pt-PT" sz="2400" dirty="0"/>
              <a:t>Não tem qualquer alternativa </a:t>
            </a:r>
            <a:r>
              <a:rPr lang="pt-PT" sz="2400" dirty="0" smtClean="0"/>
              <a:t>terapêutica.</a:t>
            </a:r>
            <a:endParaRPr lang="pt-PT" sz="2400" dirty="0"/>
          </a:p>
          <a:p>
            <a:r>
              <a:rPr lang="pt-PT" sz="2400" dirty="0"/>
              <a:t>O acido obeticólico pode ser uma alternativa </a:t>
            </a:r>
            <a:r>
              <a:rPr lang="pt-PT" sz="2400" dirty="0" smtClean="0"/>
              <a:t>terapêutica.</a:t>
            </a:r>
            <a:endParaRPr lang="pt-PT" sz="2400" dirty="0"/>
          </a:p>
          <a:p>
            <a:r>
              <a:rPr lang="pt-PT" sz="2400" dirty="0"/>
              <a:t>O acido obeticólico melhora a colestase em 20% dos </a:t>
            </a:r>
            <a:r>
              <a:rPr lang="pt-PT" sz="2400" dirty="0" smtClean="0"/>
              <a:t>doentes.</a:t>
            </a:r>
            <a:endParaRPr lang="pt-PT" sz="2400" dirty="0"/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0"/>
          </p:nvPr>
        </p:nvSpPr>
        <p:spPr>
          <a:xfrm>
            <a:off x="963084" y="1228207"/>
            <a:ext cx="10363200" cy="1035465"/>
          </a:xfrm>
        </p:spPr>
        <p:txBody>
          <a:bodyPr/>
          <a:lstStyle/>
          <a:p>
            <a:r>
              <a:rPr lang="es-ES" sz="2800" dirty="0">
                <a:solidFill>
                  <a:srgbClr val="C00000"/>
                </a:solidFill>
              </a:rPr>
              <a:t>Relativamente </a:t>
            </a:r>
            <a:r>
              <a:rPr lang="es-ES" sz="2800" dirty="0" err="1">
                <a:solidFill>
                  <a:srgbClr val="C00000"/>
                </a:solidFill>
              </a:rPr>
              <a:t>aos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doentes</a:t>
            </a:r>
            <a:r>
              <a:rPr lang="es-ES" sz="2800" dirty="0">
                <a:solidFill>
                  <a:srgbClr val="C00000"/>
                </a:solidFill>
              </a:rPr>
              <a:t> que </a:t>
            </a:r>
            <a:r>
              <a:rPr lang="es-ES" sz="2800" dirty="0" err="1">
                <a:solidFill>
                  <a:srgbClr val="C00000"/>
                </a:solidFill>
              </a:rPr>
              <a:t>não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respondem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ao</a:t>
            </a:r>
            <a:r>
              <a:rPr lang="es-ES" sz="2800" dirty="0">
                <a:solidFill>
                  <a:srgbClr val="C00000"/>
                </a:solidFill>
              </a:rPr>
              <a:t> AUDC, </a:t>
            </a:r>
            <a:r>
              <a:rPr lang="es-ES" sz="2800" dirty="0" err="1">
                <a:solidFill>
                  <a:srgbClr val="C00000"/>
                </a:solidFill>
              </a:rPr>
              <a:t>qual</a:t>
            </a:r>
            <a:r>
              <a:rPr lang="es-ES" sz="2800" dirty="0">
                <a:solidFill>
                  <a:srgbClr val="C00000"/>
                </a:solidFill>
              </a:rPr>
              <a:t> das </a:t>
            </a:r>
            <a:r>
              <a:rPr lang="es-ES" sz="2800" dirty="0" err="1">
                <a:solidFill>
                  <a:srgbClr val="C00000"/>
                </a:solidFill>
              </a:rPr>
              <a:t>seguintes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afirmações</a:t>
            </a:r>
            <a:r>
              <a:rPr lang="es-ES" sz="2800" dirty="0">
                <a:solidFill>
                  <a:srgbClr val="C00000"/>
                </a:solidFill>
              </a:rPr>
              <a:t> é </a:t>
            </a:r>
            <a:r>
              <a:rPr lang="es-ES" sz="2800" dirty="0" err="1">
                <a:solidFill>
                  <a:srgbClr val="C00000"/>
                </a:solidFill>
              </a:rPr>
              <a:t>verdadeira</a:t>
            </a:r>
            <a:r>
              <a:rPr lang="es-ES" sz="2800" dirty="0">
                <a:solidFill>
                  <a:srgbClr val="C00000"/>
                </a:solidFill>
              </a:rPr>
              <a:t>?</a:t>
            </a:r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Pergunta</a:t>
            </a:r>
            <a:r>
              <a:rPr lang="en-US" sz="3200" dirty="0"/>
              <a:t> 7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880522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Ácido</a:t>
            </a:r>
            <a:r>
              <a:rPr lang="en-US" sz="3200" dirty="0" smtClean="0"/>
              <a:t> </a:t>
            </a:r>
            <a:r>
              <a:rPr lang="en-US" sz="3200" dirty="0" err="1" smtClean="0"/>
              <a:t>obeticólico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258566"/>
            <a:ext cx="11582400" cy="459202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O Receptor X </a:t>
            </a:r>
            <a:r>
              <a:rPr lang="en-US" sz="2400" dirty="0" err="1" smtClean="0"/>
              <a:t>Farnesoide</a:t>
            </a:r>
            <a:r>
              <a:rPr lang="en-US" sz="2400" dirty="0" smtClean="0"/>
              <a:t> (RXF) </a:t>
            </a:r>
            <a:r>
              <a:rPr lang="en-US" sz="2400" dirty="0" err="1" smtClean="0"/>
              <a:t>desempenha</a:t>
            </a:r>
            <a:r>
              <a:rPr lang="en-US" sz="2400" dirty="0" smtClean="0"/>
              <a:t> um </a:t>
            </a:r>
            <a:r>
              <a:rPr lang="en-US" sz="2400" dirty="0" err="1" smtClean="0"/>
              <a:t>papel</a:t>
            </a:r>
            <a:r>
              <a:rPr lang="en-US" sz="2400" dirty="0" smtClean="0"/>
              <a:t> </a:t>
            </a:r>
            <a:r>
              <a:rPr lang="en-US" sz="2400" dirty="0" err="1" smtClean="0"/>
              <a:t>importante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regulação</a:t>
            </a:r>
            <a:r>
              <a:rPr lang="en-US" sz="2400" dirty="0" smtClean="0"/>
              <a:t> da </a:t>
            </a:r>
            <a:r>
              <a:rPr lang="en-US" sz="2400" dirty="0" err="1" smtClean="0"/>
              <a:t>síntese</a:t>
            </a:r>
            <a:r>
              <a:rPr lang="en-US" sz="2400" dirty="0" smtClean="0"/>
              <a:t> e </a:t>
            </a:r>
            <a:r>
              <a:rPr lang="en-US" sz="2400" dirty="0" err="1" smtClean="0"/>
              <a:t>acumulação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ácidos</a:t>
            </a:r>
            <a:r>
              <a:rPr lang="en-US" sz="2400" dirty="0" smtClean="0"/>
              <a:t> </a:t>
            </a:r>
            <a:r>
              <a:rPr lang="en-US" sz="2400" dirty="0" err="1" smtClean="0"/>
              <a:t>biliares</a:t>
            </a:r>
            <a:r>
              <a:rPr lang="en-US" sz="2400" dirty="0" smtClean="0"/>
              <a:t>.</a:t>
            </a:r>
            <a:endParaRPr lang="en-US" sz="2400" dirty="0"/>
          </a:p>
          <a:p>
            <a:pPr marL="407194" indent="0" algn="just">
              <a:buNone/>
            </a:pPr>
            <a:endParaRPr lang="en-US" sz="2400" dirty="0" smtClean="0"/>
          </a:p>
          <a:p>
            <a:r>
              <a:rPr lang="en-US" sz="2400" dirty="0" smtClean="0"/>
              <a:t> O </a:t>
            </a:r>
            <a:r>
              <a:rPr lang="en-US" sz="2400" dirty="0" err="1" smtClean="0"/>
              <a:t>ácido</a:t>
            </a:r>
            <a:r>
              <a:rPr lang="en-US" sz="2400" dirty="0" smtClean="0"/>
              <a:t> </a:t>
            </a:r>
            <a:r>
              <a:rPr lang="en-US" sz="2400" dirty="0" err="1" smtClean="0"/>
              <a:t>obeticólico</a:t>
            </a:r>
            <a:r>
              <a:rPr lang="en-US" sz="2400" dirty="0" smtClean="0"/>
              <a:t> é um </a:t>
            </a:r>
            <a:r>
              <a:rPr lang="en-US" sz="2400" dirty="0" err="1" smtClean="0"/>
              <a:t>agonista</a:t>
            </a:r>
            <a:r>
              <a:rPr lang="en-US" sz="2400" dirty="0" smtClean="0"/>
              <a:t> do RXF (</a:t>
            </a:r>
            <a:r>
              <a:rPr lang="en-US" sz="2400" dirty="0" err="1" smtClean="0"/>
              <a:t>derivado</a:t>
            </a:r>
            <a:r>
              <a:rPr lang="en-US" sz="2400" dirty="0" smtClean="0"/>
              <a:t> do </a:t>
            </a:r>
            <a:r>
              <a:rPr lang="en-US" sz="2400" dirty="0" err="1" smtClean="0"/>
              <a:t>ácido</a:t>
            </a:r>
            <a:r>
              <a:rPr lang="en-US" sz="2400" dirty="0" smtClean="0"/>
              <a:t> </a:t>
            </a:r>
            <a:r>
              <a:rPr lang="en-US" sz="2400" dirty="0" err="1" smtClean="0"/>
              <a:t>biliar</a:t>
            </a:r>
            <a:r>
              <a:rPr lang="en-US" sz="2400" dirty="0" smtClean="0"/>
              <a:t> natural </a:t>
            </a:r>
            <a:r>
              <a:rPr lang="en-US" sz="2400" dirty="0" err="1" smtClean="0"/>
              <a:t>ácido</a:t>
            </a:r>
            <a:r>
              <a:rPr lang="en-US" sz="2400" dirty="0" smtClean="0"/>
              <a:t> </a:t>
            </a:r>
            <a:r>
              <a:rPr lang="en-US" sz="2400" dirty="0" err="1" smtClean="0"/>
              <a:t>chenodeoxicólico</a:t>
            </a:r>
            <a:r>
              <a:rPr lang="en-US" sz="2400" dirty="0" smtClean="0"/>
              <a:t>):</a:t>
            </a:r>
          </a:p>
          <a:p>
            <a:pPr lvl="1" algn="just"/>
            <a:r>
              <a:rPr lang="en-US" sz="2250" dirty="0"/>
              <a:t> </a:t>
            </a:r>
            <a:r>
              <a:rPr lang="en-US" sz="2250" dirty="0" smtClean="0"/>
              <a:t>Altera a </a:t>
            </a:r>
            <a:r>
              <a:rPr lang="en-US" sz="2250" dirty="0" err="1" smtClean="0"/>
              <a:t>síntese</a:t>
            </a:r>
            <a:r>
              <a:rPr lang="en-US" sz="2250" dirty="0" smtClean="0"/>
              <a:t> de </a:t>
            </a:r>
            <a:r>
              <a:rPr lang="en-US" sz="2250" dirty="0" err="1" smtClean="0"/>
              <a:t>ácidos</a:t>
            </a:r>
            <a:r>
              <a:rPr lang="en-US" sz="2250" dirty="0" smtClean="0"/>
              <a:t> </a:t>
            </a:r>
            <a:r>
              <a:rPr lang="en-US" sz="2250" dirty="0" err="1" smtClean="0"/>
              <a:t>biliares</a:t>
            </a:r>
            <a:r>
              <a:rPr lang="en-US" sz="2250" dirty="0" smtClean="0"/>
              <a:t> e </a:t>
            </a:r>
            <a:r>
              <a:rPr lang="en-US" sz="2250" dirty="0" err="1" smtClean="0"/>
              <a:t>estimula</a:t>
            </a:r>
            <a:r>
              <a:rPr lang="en-US" sz="2250" dirty="0" smtClean="0"/>
              <a:t> a </a:t>
            </a:r>
            <a:r>
              <a:rPr lang="en-US" sz="2250" dirty="0" err="1" smtClean="0"/>
              <a:t>colerese</a:t>
            </a:r>
            <a:r>
              <a:rPr lang="en-US" sz="2250" dirty="0"/>
              <a:t>.</a:t>
            </a:r>
            <a:endParaRPr lang="en-US" sz="2250" dirty="0" smtClean="0"/>
          </a:p>
          <a:p>
            <a:pPr lvl="1" algn="just"/>
            <a:r>
              <a:rPr lang="en-US" sz="2250" dirty="0"/>
              <a:t> </a:t>
            </a:r>
            <a:r>
              <a:rPr lang="en-US" sz="2250" dirty="0" smtClean="0"/>
              <a:t>Tem </a:t>
            </a:r>
            <a:r>
              <a:rPr lang="en-US" sz="2250" dirty="0" err="1" smtClean="0"/>
              <a:t>efeitos</a:t>
            </a:r>
            <a:r>
              <a:rPr lang="en-US" sz="2250" dirty="0" smtClean="0"/>
              <a:t> anti-</a:t>
            </a:r>
            <a:r>
              <a:rPr lang="en-US" sz="2250" dirty="0" err="1" smtClean="0"/>
              <a:t>fibróticos</a:t>
            </a:r>
            <a:r>
              <a:rPr lang="en-US" sz="2250" dirty="0" smtClean="0"/>
              <a:t> </a:t>
            </a:r>
            <a:r>
              <a:rPr lang="en-US" sz="2250" dirty="0" err="1" smtClean="0"/>
              <a:t>diretos</a:t>
            </a:r>
            <a:r>
              <a:rPr lang="en-US" sz="2250" dirty="0" smtClean="0"/>
              <a:t> (</a:t>
            </a:r>
            <a:r>
              <a:rPr lang="en-US" sz="2250" dirty="0" err="1" smtClean="0"/>
              <a:t>rato</a:t>
            </a:r>
            <a:r>
              <a:rPr lang="en-US" sz="2250" dirty="0" smtClean="0"/>
              <a:t>).</a:t>
            </a:r>
          </a:p>
          <a:p>
            <a:pPr lvl="1" algn="just"/>
            <a:r>
              <a:rPr lang="en-US" sz="2250" dirty="0"/>
              <a:t> </a:t>
            </a:r>
            <a:r>
              <a:rPr lang="en-US" sz="2250" dirty="0" err="1" smtClean="0"/>
              <a:t>Diminui</a:t>
            </a:r>
            <a:r>
              <a:rPr lang="en-US" sz="2250" dirty="0" smtClean="0"/>
              <a:t> a </a:t>
            </a:r>
            <a:r>
              <a:rPr lang="en-US" sz="2250" dirty="0" err="1" smtClean="0"/>
              <a:t>hipertensão</a:t>
            </a:r>
            <a:r>
              <a:rPr lang="en-US" sz="2250" dirty="0" smtClean="0"/>
              <a:t> portal (</a:t>
            </a:r>
            <a:r>
              <a:rPr lang="en-US" sz="2250" dirty="0" err="1" smtClean="0"/>
              <a:t>rato</a:t>
            </a:r>
            <a:r>
              <a:rPr lang="en-US" sz="2250" dirty="0" smtClean="0"/>
              <a:t>).</a:t>
            </a:r>
          </a:p>
          <a:p>
            <a:pPr lvl="1" algn="just"/>
            <a:r>
              <a:rPr lang="en-US" sz="2250" dirty="0"/>
              <a:t> </a:t>
            </a:r>
            <a:r>
              <a:rPr lang="en-US" sz="2250" dirty="0" err="1" smtClean="0"/>
              <a:t>Reduz</a:t>
            </a:r>
            <a:r>
              <a:rPr lang="en-US" sz="2250" dirty="0" smtClean="0"/>
              <a:t> a </a:t>
            </a:r>
            <a:r>
              <a:rPr lang="en-US" sz="2250" dirty="0" err="1" smtClean="0"/>
              <a:t>permeabilidade</a:t>
            </a:r>
            <a:r>
              <a:rPr lang="en-US" sz="2250" dirty="0" smtClean="0"/>
              <a:t> intestinal (</a:t>
            </a:r>
            <a:r>
              <a:rPr lang="en-US" sz="2250" dirty="0" err="1" smtClean="0"/>
              <a:t>rato</a:t>
            </a:r>
            <a:r>
              <a:rPr lang="en-US" sz="225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57629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Ácido</a:t>
            </a:r>
            <a:r>
              <a:rPr lang="en-US" sz="3200" dirty="0" smtClean="0"/>
              <a:t> </a:t>
            </a:r>
            <a:r>
              <a:rPr lang="en-US" sz="3200" dirty="0" err="1" smtClean="0"/>
              <a:t>obeticólico</a:t>
            </a:r>
            <a:r>
              <a:rPr lang="en-US" sz="3200" dirty="0" smtClean="0"/>
              <a:t>: </a:t>
            </a:r>
            <a:r>
              <a:rPr lang="en-US" sz="3200" dirty="0" err="1" smtClean="0"/>
              <a:t>estudo</a:t>
            </a:r>
            <a:r>
              <a:rPr lang="en-US" sz="3200" dirty="0" smtClean="0"/>
              <a:t> </a:t>
            </a:r>
            <a:r>
              <a:rPr lang="en-US" sz="3200" dirty="0" err="1" smtClean="0"/>
              <a:t>fase</a:t>
            </a:r>
            <a:r>
              <a:rPr lang="en-US" sz="3200" dirty="0" smtClean="0"/>
              <a:t> II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308" t="37508" r="38615" b="32707"/>
          <a:stretch/>
        </p:blipFill>
        <p:spPr>
          <a:xfrm>
            <a:off x="3739636" y="1694700"/>
            <a:ext cx="4712728" cy="3240000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>
                <a:solidFill>
                  <a:srgbClr val="808080"/>
                </a:solidFill>
              </a:rPr>
              <a:t>Hirschfield et al, Gastroenterology 2015 </a:t>
            </a:r>
          </a:p>
        </p:txBody>
      </p:sp>
    </p:spTree>
    <p:extLst>
      <p:ext uri="{BB962C8B-B14F-4D97-AF65-F5344CB8AC3E}">
        <p14:creationId xmlns:p14="http://schemas.microsoft.com/office/powerpoint/2010/main" val="880484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154" t="39230" r="40769" b="33693"/>
          <a:stretch/>
        </p:blipFill>
        <p:spPr>
          <a:xfrm>
            <a:off x="3129670" y="1168082"/>
            <a:ext cx="5857167" cy="4295256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Nevens</a:t>
            </a:r>
            <a:r>
              <a:rPr lang="en-GB" sz="1200" i="1" dirty="0">
                <a:solidFill>
                  <a:srgbClr val="808080"/>
                </a:solidFill>
              </a:rPr>
              <a:t> et al, NEJM 2016 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972800" cy="604800"/>
          </a:xfrm>
        </p:spPr>
        <p:txBody>
          <a:bodyPr/>
          <a:lstStyle/>
          <a:p>
            <a:r>
              <a:rPr lang="en-US" sz="3200" dirty="0" err="1" smtClean="0"/>
              <a:t>Ácido</a:t>
            </a:r>
            <a:r>
              <a:rPr lang="en-US" sz="3200" dirty="0" smtClean="0"/>
              <a:t> </a:t>
            </a:r>
            <a:r>
              <a:rPr lang="en-US" sz="3200" dirty="0" err="1" smtClean="0"/>
              <a:t>obeticólico</a:t>
            </a:r>
            <a:r>
              <a:rPr lang="en-US" sz="3200" dirty="0" smtClean="0"/>
              <a:t>: </a:t>
            </a:r>
            <a:r>
              <a:rPr lang="en-US" sz="3200" dirty="0" err="1" smtClean="0"/>
              <a:t>estudo</a:t>
            </a:r>
            <a:r>
              <a:rPr lang="en-US" sz="3200" dirty="0" smtClean="0"/>
              <a:t> </a:t>
            </a:r>
            <a:r>
              <a:rPr lang="en-US" sz="3200" dirty="0" err="1" smtClean="0"/>
              <a:t>fase</a:t>
            </a:r>
            <a:r>
              <a:rPr lang="en-US" sz="3200" dirty="0" smtClean="0"/>
              <a:t> II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6198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Ácido</a:t>
            </a:r>
            <a:r>
              <a:rPr lang="en-US" sz="3200" dirty="0" smtClean="0"/>
              <a:t> </a:t>
            </a:r>
            <a:r>
              <a:rPr lang="en-US" sz="3200" dirty="0" err="1" smtClean="0"/>
              <a:t>obeticólico</a:t>
            </a:r>
            <a:r>
              <a:rPr lang="en-US" sz="3200" dirty="0"/>
              <a:t>: </a:t>
            </a:r>
            <a:r>
              <a:rPr lang="en-US" sz="3200" dirty="0" err="1" smtClean="0"/>
              <a:t>efeito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colestase</a:t>
            </a:r>
            <a:endParaRPr lang="en-US" sz="32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Nevens</a:t>
            </a:r>
            <a:r>
              <a:rPr lang="en-GB" sz="1200" i="1" dirty="0">
                <a:solidFill>
                  <a:srgbClr val="808080"/>
                </a:solidFill>
              </a:rPr>
              <a:t> et al, NEJM 2016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846" t="38738" r="36308" b="39108"/>
          <a:stretch/>
        </p:blipFill>
        <p:spPr>
          <a:xfrm>
            <a:off x="1437353" y="1166401"/>
            <a:ext cx="9278271" cy="40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57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Ácido</a:t>
            </a:r>
            <a:r>
              <a:rPr lang="en-US" sz="3200" dirty="0" smtClean="0"/>
              <a:t> </a:t>
            </a:r>
            <a:r>
              <a:rPr lang="en-US" sz="3200" dirty="0" err="1" smtClean="0"/>
              <a:t>obeticólico</a:t>
            </a:r>
            <a:r>
              <a:rPr lang="en-US" sz="3200" dirty="0"/>
              <a:t>: </a:t>
            </a:r>
            <a:r>
              <a:rPr lang="en-US" sz="3200" dirty="0" smtClean="0"/>
              <a:t>taxa de </a:t>
            </a:r>
            <a:r>
              <a:rPr lang="en-US" sz="3200" dirty="0" err="1" smtClean="0"/>
              <a:t>resposta</a:t>
            </a:r>
            <a:endParaRPr lang="en-US" sz="32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Nevens</a:t>
            </a:r>
            <a:r>
              <a:rPr lang="en-GB" sz="1200" i="1" dirty="0">
                <a:solidFill>
                  <a:srgbClr val="808080"/>
                </a:solidFill>
              </a:rPr>
              <a:t> et al, NEJM 2016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923" t="37262" r="41846" b="33692"/>
          <a:stretch/>
        </p:blipFill>
        <p:spPr>
          <a:xfrm>
            <a:off x="3422874" y="1252915"/>
            <a:ext cx="5278213" cy="412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1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Ácido</a:t>
            </a:r>
            <a:r>
              <a:rPr lang="en-US" sz="3200" dirty="0" smtClean="0"/>
              <a:t> </a:t>
            </a:r>
            <a:r>
              <a:rPr lang="en-US" sz="3200" dirty="0" err="1" smtClean="0"/>
              <a:t>obeticólico</a:t>
            </a:r>
            <a:r>
              <a:rPr lang="en-US" sz="3200" dirty="0"/>
              <a:t>: </a:t>
            </a:r>
            <a:r>
              <a:rPr lang="en-US" sz="3200" dirty="0" err="1" smtClean="0"/>
              <a:t>alteração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escala</a:t>
            </a:r>
            <a:r>
              <a:rPr lang="en-US" sz="3200" dirty="0" smtClean="0"/>
              <a:t> de </a:t>
            </a:r>
            <a:r>
              <a:rPr lang="en-US" sz="3200" dirty="0" err="1" smtClean="0"/>
              <a:t>prurido</a:t>
            </a:r>
            <a:endParaRPr lang="en-US" sz="32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Nevens</a:t>
            </a:r>
            <a:r>
              <a:rPr lang="en-GB" sz="1200" i="1" dirty="0">
                <a:solidFill>
                  <a:srgbClr val="808080"/>
                </a:solidFill>
              </a:rPr>
              <a:t> et al, NEJM 2016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692" t="37263" r="40770" b="34184"/>
          <a:stretch/>
        </p:blipFill>
        <p:spPr>
          <a:xfrm>
            <a:off x="3959275" y="1809000"/>
            <a:ext cx="427345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65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Ácido</a:t>
            </a:r>
            <a:r>
              <a:rPr lang="en-US" sz="3200" dirty="0" smtClean="0"/>
              <a:t> </a:t>
            </a:r>
            <a:r>
              <a:rPr lang="en-US" sz="3200" dirty="0" err="1" smtClean="0"/>
              <a:t>obeticólico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930075"/>
            <a:ext cx="11582400" cy="459202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20 a 40% dos </a:t>
            </a:r>
            <a:r>
              <a:rPr lang="en-US" sz="2400" dirty="0" err="1" smtClean="0"/>
              <a:t>doentes</a:t>
            </a:r>
            <a:r>
              <a:rPr lang="en-US" sz="2400" dirty="0" smtClean="0"/>
              <a:t> com CBP </a:t>
            </a:r>
            <a:r>
              <a:rPr lang="en-US" sz="2400" dirty="0" err="1" smtClean="0"/>
              <a:t>têm</a:t>
            </a:r>
            <a:r>
              <a:rPr lang="en-US" sz="2400" dirty="0" smtClean="0"/>
              <a:t> </a:t>
            </a:r>
            <a:r>
              <a:rPr lang="en-US" sz="2400" dirty="0" err="1" smtClean="0"/>
              <a:t>resposta</a:t>
            </a:r>
            <a:r>
              <a:rPr lang="en-US" sz="2400" dirty="0" smtClean="0"/>
              <a:t> </a:t>
            </a:r>
            <a:r>
              <a:rPr lang="en-US" sz="2400" dirty="0" err="1" smtClean="0"/>
              <a:t>incompleta</a:t>
            </a:r>
            <a:r>
              <a:rPr lang="en-US" sz="2400" dirty="0" smtClean="0"/>
              <a:t> </a:t>
            </a:r>
            <a:r>
              <a:rPr lang="en-US" sz="2400" dirty="0" err="1" smtClean="0"/>
              <a:t>ao</a:t>
            </a:r>
            <a:r>
              <a:rPr lang="en-US" sz="2400" dirty="0" smtClean="0"/>
              <a:t> AUDC.</a:t>
            </a:r>
          </a:p>
          <a:p>
            <a:endParaRPr lang="en-US" sz="2400" dirty="0" smtClean="0"/>
          </a:p>
          <a:p>
            <a:r>
              <a:rPr lang="en-US" sz="2400" dirty="0" smtClean="0"/>
              <a:t> O </a:t>
            </a:r>
            <a:r>
              <a:rPr lang="en-US" sz="2400" dirty="0" err="1" smtClean="0"/>
              <a:t>ácido</a:t>
            </a:r>
            <a:r>
              <a:rPr lang="en-US" sz="2400" dirty="0" smtClean="0"/>
              <a:t> </a:t>
            </a:r>
            <a:r>
              <a:rPr lang="en-US" sz="2400" dirty="0" err="1" smtClean="0"/>
              <a:t>obeticólico</a:t>
            </a:r>
            <a:r>
              <a:rPr lang="en-US" sz="2400" dirty="0" smtClean="0"/>
              <a:t> </a:t>
            </a:r>
            <a:r>
              <a:rPr lang="en-US" sz="2400" dirty="0" err="1" smtClean="0"/>
              <a:t>melhora</a:t>
            </a:r>
            <a:r>
              <a:rPr lang="en-US" sz="2400" dirty="0" smtClean="0"/>
              <a:t> a </a:t>
            </a:r>
            <a:r>
              <a:rPr lang="en-US" sz="2400" dirty="0" err="1" smtClean="0"/>
              <a:t>colestase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50% dos </a:t>
            </a:r>
            <a:r>
              <a:rPr lang="en-US" sz="2400" dirty="0" err="1" smtClean="0"/>
              <a:t>doentes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respondem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são</a:t>
            </a:r>
            <a:r>
              <a:rPr lang="en-US" sz="2400" dirty="0" smtClean="0"/>
              <a:t> </a:t>
            </a:r>
            <a:r>
              <a:rPr lang="en-US" sz="2400" dirty="0" err="1" smtClean="0"/>
              <a:t>intolerantes</a:t>
            </a:r>
            <a:r>
              <a:rPr lang="en-US" sz="2400" dirty="0" smtClean="0"/>
              <a:t> </a:t>
            </a:r>
            <a:r>
              <a:rPr lang="en-US" sz="2400" dirty="0" err="1" smtClean="0"/>
              <a:t>ao</a:t>
            </a:r>
            <a:r>
              <a:rPr lang="en-US" sz="2400" dirty="0" smtClean="0"/>
              <a:t> AUDC.</a:t>
            </a:r>
          </a:p>
        </p:txBody>
      </p:sp>
      <p:sp>
        <p:nvSpPr>
          <p:cNvPr id="4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Nevens</a:t>
            </a:r>
            <a:r>
              <a:rPr lang="en-GB" sz="1200" i="1" dirty="0">
                <a:solidFill>
                  <a:srgbClr val="808080"/>
                </a:solidFill>
              </a:rPr>
              <a:t> et al, NEJM 2016 </a:t>
            </a:r>
          </a:p>
        </p:txBody>
      </p:sp>
    </p:spTree>
    <p:extLst>
      <p:ext uri="{BB962C8B-B14F-4D97-AF65-F5344CB8AC3E}">
        <p14:creationId xmlns:p14="http://schemas.microsoft.com/office/powerpoint/2010/main" val="204775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963084" y="1944188"/>
            <a:ext cx="10363200" cy="3330826"/>
          </a:xfrm>
        </p:spPr>
        <p:txBody>
          <a:bodyPr/>
          <a:lstStyle/>
          <a:p>
            <a:r>
              <a:rPr lang="pt-PT" sz="2400" dirty="0"/>
              <a:t>A CBP pode apresentar-se com características de hepatite </a:t>
            </a:r>
            <a:r>
              <a:rPr lang="pt-PT" sz="2400" dirty="0" smtClean="0"/>
              <a:t>auto-imune.</a:t>
            </a:r>
          </a:p>
          <a:p>
            <a:r>
              <a:rPr lang="pt-PT" sz="2400" dirty="0" smtClean="0"/>
              <a:t>A </a:t>
            </a:r>
            <a:r>
              <a:rPr lang="pt-PT" sz="2400" dirty="0"/>
              <a:t>CBP pode apresentar-se com características de colangite esclerosante </a:t>
            </a:r>
            <a:r>
              <a:rPr lang="pt-PT" sz="2400" dirty="0" smtClean="0"/>
              <a:t>primária.</a:t>
            </a:r>
          </a:p>
          <a:p>
            <a:r>
              <a:rPr lang="pt-PT" sz="2400" dirty="0" smtClean="0"/>
              <a:t>A </a:t>
            </a:r>
            <a:r>
              <a:rPr lang="pt-PT" sz="2400" dirty="0"/>
              <a:t>sobreposição de CBP e HAI não deve ser tratada com </a:t>
            </a:r>
            <a:r>
              <a:rPr lang="pt-PT" sz="2400" dirty="0" smtClean="0"/>
              <a:t>corticóides.</a:t>
            </a:r>
          </a:p>
          <a:p>
            <a:r>
              <a:rPr lang="pt-PT" sz="2400" dirty="0" smtClean="0"/>
              <a:t>O </a:t>
            </a:r>
            <a:r>
              <a:rPr lang="pt-PT" sz="2400" dirty="0"/>
              <a:t>prognóstico da CBP é independente da presença de sobreposição com hepatite </a:t>
            </a:r>
            <a:r>
              <a:rPr lang="pt-PT" sz="2400" dirty="0" smtClean="0"/>
              <a:t>auto-imune.</a:t>
            </a:r>
            <a:endParaRPr lang="pt-PT" sz="2400" dirty="0"/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s-ES" sz="2800" dirty="0">
                <a:solidFill>
                  <a:srgbClr val="C00000"/>
                </a:solidFill>
              </a:rPr>
              <a:t>Seleccione a </a:t>
            </a:r>
            <a:r>
              <a:rPr lang="es-ES" sz="2800" dirty="0" err="1">
                <a:solidFill>
                  <a:srgbClr val="C00000"/>
                </a:solidFill>
              </a:rPr>
              <a:t>afirmação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verdadeira</a:t>
            </a:r>
            <a:r>
              <a:rPr lang="es-ES" sz="2800" dirty="0">
                <a:solidFill>
                  <a:srgbClr val="C00000"/>
                </a:solidFill>
              </a:rPr>
              <a:t>: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Pergunta</a:t>
            </a:r>
            <a:r>
              <a:rPr lang="en-US" sz="3200" dirty="0"/>
              <a:t> 8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922353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Doenças</a:t>
            </a:r>
            <a:r>
              <a:rPr lang="en-US" sz="3200" dirty="0" smtClean="0"/>
              <a:t> </a:t>
            </a:r>
            <a:r>
              <a:rPr lang="en-US" sz="3200" dirty="0" err="1" smtClean="0"/>
              <a:t>hepáticas</a:t>
            </a:r>
            <a:r>
              <a:rPr lang="en-US" sz="3200" dirty="0" smtClean="0"/>
              <a:t> auto-</a:t>
            </a:r>
            <a:r>
              <a:rPr lang="en-US" sz="3200" dirty="0" err="1" smtClean="0"/>
              <a:t>imunes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3336845"/>
            <a:ext cx="11582400" cy="2430911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Alguns</a:t>
            </a:r>
            <a:r>
              <a:rPr lang="en-US" sz="2400" dirty="0" smtClean="0"/>
              <a:t> </a:t>
            </a:r>
            <a:r>
              <a:rPr lang="en-US" sz="2400" dirty="0" err="1" smtClean="0"/>
              <a:t>doentes</a:t>
            </a:r>
            <a:r>
              <a:rPr lang="en-US" sz="2400" dirty="0" smtClean="0"/>
              <a:t> </a:t>
            </a:r>
            <a:r>
              <a:rPr lang="en-US" sz="2400" dirty="0" err="1" smtClean="0"/>
              <a:t>apresentam</a:t>
            </a:r>
            <a:r>
              <a:rPr lang="en-US" sz="2400" dirty="0" smtClean="0"/>
              <a:t>-se com </a:t>
            </a:r>
            <a:r>
              <a:rPr lang="en-US" sz="2400" dirty="0" err="1" smtClean="0"/>
              <a:t>características</a:t>
            </a:r>
            <a:r>
              <a:rPr lang="en-US" sz="2400" dirty="0" smtClean="0"/>
              <a:t> de </a:t>
            </a:r>
            <a:r>
              <a:rPr lang="en-US" sz="2400" dirty="0" err="1" smtClean="0"/>
              <a:t>sobreposição</a:t>
            </a:r>
            <a:r>
              <a:rPr lang="en-US" sz="2400" dirty="0" smtClean="0"/>
              <a:t> entre </a:t>
            </a:r>
            <a:r>
              <a:rPr lang="en-US" sz="2400" dirty="0" err="1" smtClean="0"/>
              <a:t>distúrbios</a:t>
            </a:r>
            <a:r>
              <a:rPr lang="en-US" sz="2400" dirty="0" smtClean="0"/>
              <a:t> </a:t>
            </a:r>
            <a:r>
              <a:rPr lang="en-US" sz="2400" dirty="0" err="1" smtClean="0"/>
              <a:t>dentro</a:t>
            </a:r>
            <a:r>
              <a:rPr lang="en-US" sz="2400" dirty="0" smtClean="0"/>
              <a:t> do </a:t>
            </a:r>
            <a:r>
              <a:rPr lang="en-US" sz="2400" dirty="0" err="1" smtClean="0"/>
              <a:t>espectro</a:t>
            </a:r>
            <a:r>
              <a:rPr lang="en-US" sz="2400" dirty="0" smtClean="0"/>
              <a:t> da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hepatica auto-</a:t>
            </a:r>
            <a:r>
              <a:rPr lang="en-US" sz="2400" dirty="0" err="1" smtClean="0"/>
              <a:t>imune</a:t>
            </a:r>
            <a:r>
              <a:rPr lang="en-US" sz="2400" dirty="0" smtClean="0"/>
              <a:t> (</a:t>
            </a:r>
            <a:r>
              <a:rPr lang="en-US" sz="2400" dirty="0" err="1" smtClean="0"/>
              <a:t>ie</a:t>
            </a:r>
            <a:r>
              <a:rPr lang="en-US" sz="2400" dirty="0" smtClean="0"/>
              <a:t>. HAI, CBP e CEP) e </a:t>
            </a:r>
            <a:r>
              <a:rPr lang="en-US" sz="2400" dirty="0" err="1" smtClean="0"/>
              <a:t>são</a:t>
            </a:r>
            <a:r>
              <a:rPr lang="en-US" sz="2400" dirty="0" smtClean="0"/>
              <a:t> </a:t>
            </a:r>
            <a:r>
              <a:rPr lang="en-US" sz="2400" dirty="0" err="1" smtClean="0"/>
              <a:t>frequentemente</a:t>
            </a:r>
            <a:r>
              <a:rPr lang="en-US" sz="2400" dirty="0" smtClean="0"/>
              <a:t> </a:t>
            </a:r>
            <a:r>
              <a:rPr lang="en-US" sz="2400" dirty="0" err="1" smtClean="0"/>
              <a:t>classificados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“</a:t>
            </a:r>
            <a:r>
              <a:rPr lang="en-US" sz="2400" dirty="0" err="1" smtClean="0"/>
              <a:t>síndrome</a:t>
            </a:r>
            <a:r>
              <a:rPr lang="en-US" sz="2400" dirty="0" smtClean="0"/>
              <a:t> de </a:t>
            </a:r>
            <a:r>
              <a:rPr lang="en-US" sz="2400" dirty="0" err="1" smtClean="0"/>
              <a:t>sobreposição</a:t>
            </a:r>
            <a:r>
              <a:rPr lang="en-US" sz="2400" dirty="0" smtClean="0"/>
              <a:t>”.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Nao</a:t>
            </a:r>
            <a:r>
              <a:rPr lang="en-US" sz="2400" dirty="0" smtClean="0"/>
              <a:t> </a:t>
            </a:r>
            <a:r>
              <a:rPr lang="en-US" sz="2400" dirty="0" err="1" smtClean="0"/>
              <a:t>há</a:t>
            </a:r>
            <a:r>
              <a:rPr lang="en-US" sz="2400" dirty="0" smtClean="0"/>
              <a:t>, </a:t>
            </a:r>
            <a:r>
              <a:rPr lang="en-US" sz="2400" dirty="0" err="1" smtClean="0"/>
              <a:t>contudo</a:t>
            </a:r>
            <a:r>
              <a:rPr lang="en-US" sz="2400" dirty="0" smtClean="0"/>
              <a:t>,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definição</a:t>
            </a:r>
            <a:r>
              <a:rPr lang="en-US" sz="2400" dirty="0" smtClean="0"/>
              <a:t> </a:t>
            </a:r>
            <a:r>
              <a:rPr lang="en-US" sz="2400" dirty="0" err="1" smtClean="0"/>
              <a:t>clara</a:t>
            </a:r>
            <a:r>
              <a:rPr lang="en-US" sz="2400" dirty="0" smtClean="0"/>
              <a:t> do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são</a:t>
            </a:r>
            <a:r>
              <a:rPr lang="en-US" sz="2400" dirty="0" smtClean="0"/>
              <a:t> </a:t>
            </a:r>
            <a:r>
              <a:rPr lang="en-US" sz="2400" dirty="0" err="1" smtClean="0"/>
              <a:t>estes</a:t>
            </a:r>
            <a:r>
              <a:rPr lang="en-US" sz="2400" dirty="0" smtClean="0"/>
              <a:t> “</a:t>
            </a:r>
            <a:r>
              <a:rPr lang="en-US" sz="2400" dirty="0" err="1" smtClean="0"/>
              <a:t>síndromes</a:t>
            </a:r>
            <a:r>
              <a:rPr lang="en-US" sz="2400" dirty="0" smtClean="0"/>
              <a:t> de </a:t>
            </a:r>
            <a:r>
              <a:rPr lang="en-US" sz="2400" dirty="0" err="1" smtClean="0"/>
              <a:t>sobreposição</a:t>
            </a:r>
            <a:r>
              <a:rPr lang="en-US" sz="2400" dirty="0" smtClean="0"/>
              <a:t>”.</a:t>
            </a:r>
          </a:p>
        </p:txBody>
      </p:sp>
      <p:grpSp>
        <p:nvGrpSpPr>
          <p:cNvPr id="11" name="Grupo 5"/>
          <p:cNvGrpSpPr/>
          <p:nvPr/>
        </p:nvGrpSpPr>
        <p:grpSpPr>
          <a:xfrm>
            <a:off x="4259796" y="1341741"/>
            <a:ext cx="3672408" cy="1236766"/>
            <a:chOff x="2771800" y="2348880"/>
            <a:chExt cx="3672408" cy="1236766"/>
          </a:xfrm>
        </p:grpSpPr>
        <p:sp>
          <p:nvSpPr>
            <p:cNvPr id="12" name="Oval 11"/>
            <p:cNvSpPr/>
            <p:nvPr/>
          </p:nvSpPr>
          <p:spPr>
            <a:xfrm>
              <a:off x="5004048" y="2348880"/>
              <a:ext cx="1440160" cy="1224136"/>
            </a:xfrm>
            <a:prstGeom prst="ellipse">
              <a:avLst/>
            </a:prstGeom>
            <a:solidFill>
              <a:srgbClr val="A5A5A5">
                <a:alpha val="69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771800" y="2348880"/>
              <a:ext cx="1440160" cy="1224136"/>
            </a:xfrm>
            <a:prstGeom prst="ellipse">
              <a:avLst/>
            </a:prstGeom>
            <a:solidFill>
              <a:srgbClr val="5B9BD5">
                <a:alpha val="69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887924" y="2361510"/>
              <a:ext cx="1440160" cy="1224136"/>
            </a:xfrm>
            <a:prstGeom prst="ellipse">
              <a:avLst/>
            </a:prstGeom>
            <a:solidFill>
              <a:srgbClr val="FFFF00">
                <a:alpha val="69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5" name="TextBox 10"/>
            <p:cNvSpPr txBox="1"/>
            <p:nvPr/>
          </p:nvSpPr>
          <p:spPr>
            <a:xfrm>
              <a:off x="5076056" y="2791671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PSC</a:t>
              </a:r>
              <a:endParaRPr kumimoji="0" lang="en-GB" sz="16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1"/>
            <p:cNvSpPr txBox="1"/>
            <p:nvPr/>
          </p:nvSpPr>
          <p:spPr>
            <a:xfrm>
              <a:off x="2843808" y="2791671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PBC</a:t>
              </a:r>
              <a:endParaRPr kumimoji="0" lang="en-GB" sz="16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2"/>
            <p:cNvSpPr txBox="1"/>
            <p:nvPr/>
          </p:nvSpPr>
          <p:spPr>
            <a:xfrm>
              <a:off x="3959932" y="2804301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AIH</a:t>
              </a:r>
              <a:endParaRPr kumimoji="0" lang="en-GB" sz="1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Boberg</a:t>
            </a:r>
            <a:r>
              <a:rPr lang="en-GB" sz="1200" i="1" dirty="0">
                <a:solidFill>
                  <a:srgbClr val="808080"/>
                </a:solidFill>
              </a:rPr>
              <a:t> et al, J </a:t>
            </a:r>
            <a:r>
              <a:rPr lang="en-GB" sz="1200" i="1" dirty="0" err="1">
                <a:solidFill>
                  <a:srgbClr val="808080"/>
                </a:solidFill>
              </a:rPr>
              <a:t>Hepatol</a:t>
            </a:r>
            <a:r>
              <a:rPr lang="en-GB" sz="1200" i="1" dirty="0">
                <a:solidFill>
                  <a:srgbClr val="808080"/>
                </a:solidFill>
              </a:rPr>
              <a:t> 2011;41:6–16</a:t>
            </a:r>
          </a:p>
        </p:txBody>
      </p:sp>
    </p:spTree>
    <p:extLst>
      <p:ext uri="{BB962C8B-B14F-4D97-AF65-F5344CB8AC3E}">
        <p14:creationId xmlns:p14="http://schemas.microsoft.com/office/powerpoint/2010/main" val="1803502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Caso</a:t>
            </a:r>
            <a:r>
              <a:rPr lang="en-US" sz="3200" dirty="0" smtClean="0"/>
              <a:t> </a:t>
            </a:r>
            <a:r>
              <a:rPr lang="en-US" sz="3200" dirty="0" err="1" smtClean="0"/>
              <a:t>clínico</a:t>
            </a:r>
            <a:r>
              <a:rPr lang="en-US" sz="3200" dirty="0" smtClean="0"/>
              <a:t> 1 (I)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201413"/>
            <a:ext cx="11582400" cy="459202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Mulher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4</a:t>
            </a:r>
            <a:r>
              <a:rPr lang="en-US" sz="2400" dirty="0"/>
              <a:t>4</a:t>
            </a:r>
            <a:r>
              <a:rPr lang="en-US" sz="2400" dirty="0" smtClean="0"/>
              <a:t> </a:t>
            </a:r>
            <a:r>
              <a:rPr lang="en-US" sz="2400" dirty="0" err="1" smtClean="0"/>
              <a:t>anos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 </a:t>
            </a:r>
            <a:r>
              <a:rPr lang="en-US" sz="2400" dirty="0" err="1" smtClean="0"/>
              <a:t>Casada</a:t>
            </a:r>
            <a:r>
              <a:rPr lang="en-US" sz="2400" dirty="0" smtClean="0"/>
              <a:t>.</a:t>
            </a:r>
            <a:endParaRPr lang="en-US" sz="2400" dirty="0"/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Professora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História</a:t>
            </a:r>
            <a:r>
              <a:rPr lang="en-US" sz="2400" dirty="0" smtClean="0"/>
              <a:t> </a:t>
            </a:r>
            <a:r>
              <a:rPr lang="en-US" sz="2400" dirty="0" err="1" smtClean="0"/>
              <a:t>conhecida</a:t>
            </a:r>
            <a:r>
              <a:rPr lang="en-US" sz="2400" dirty="0" smtClean="0"/>
              <a:t> de </a:t>
            </a:r>
            <a:r>
              <a:rPr lang="en-US" sz="2400" dirty="0" err="1" smtClean="0"/>
              <a:t>hipotiroidismo</a:t>
            </a:r>
            <a:r>
              <a:rPr lang="en-US" sz="2400" dirty="0" smtClean="0"/>
              <a:t> e </a:t>
            </a:r>
            <a:r>
              <a:rPr lang="en-US" sz="2400" dirty="0" err="1" smtClean="0"/>
              <a:t>depressão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 </a:t>
            </a:r>
            <a:r>
              <a:rPr lang="en-US" sz="2400" dirty="0" err="1" smtClean="0"/>
              <a:t>Medicada</a:t>
            </a:r>
            <a:r>
              <a:rPr lang="en-US" sz="2400" dirty="0" smtClean="0"/>
              <a:t> </a:t>
            </a:r>
            <a:r>
              <a:rPr lang="en-US" sz="2400" dirty="0" err="1" smtClean="0"/>
              <a:t>habitualmente</a:t>
            </a:r>
            <a:r>
              <a:rPr lang="en-US" sz="2400" dirty="0" smtClean="0"/>
              <a:t> com </a:t>
            </a:r>
            <a:r>
              <a:rPr lang="en-US" sz="2400" dirty="0" err="1" smtClean="0"/>
              <a:t>levotiroxina</a:t>
            </a:r>
            <a:r>
              <a:rPr lang="en-US" sz="2400" dirty="0" smtClean="0"/>
              <a:t> e sertraline.</a:t>
            </a:r>
          </a:p>
          <a:p>
            <a:r>
              <a:rPr lang="en-US" sz="2400" dirty="0" smtClean="0"/>
              <a:t> </a:t>
            </a:r>
            <a:r>
              <a:rPr lang="pt-PT" sz="2400" dirty="0" smtClean="0"/>
              <a:t>Negava consumo de álcool e </a:t>
            </a:r>
            <a:r>
              <a:rPr lang="pt-PT" sz="2400" dirty="0"/>
              <a:t>nunca tomou estatinas ou outros medicamentos potencialmente </a:t>
            </a:r>
            <a:r>
              <a:rPr lang="pt-PT" sz="2400" dirty="0" smtClean="0"/>
              <a:t>hepatotóxicos.</a:t>
            </a:r>
          </a:p>
          <a:p>
            <a:r>
              <a:rPr lang="pt-PT" sz="2400" dirty="0"/>
              <a:t> </a:t>
            </a:r>
            <a:r>
              <a:rPr lang="pt-PT" sz="2400" dirty="0" smtClean="0"/>
              <a:t>História familiar: mãe </a:t>
            </a:r>
            <a:r>
              <a:rPr lang="pt-PT" sz="2400" dirty="0"/>
              <a:t>possivelmente tinha </a:t>
            </a:r>
            <a:r>
              <a:rPr lang="pt-PT" sz="2400" dirty="0" smtClean="0"/>
              <a:t>”cancro do </a:t>
            </a:r>
            <a:r>
              <a:rPr lang="pt-PT" sz="2400" dirty="0"/>
              <a:t>fígado", mas os detalhes em torno disso eram </a:t>
            </a:r>
            <a:r>
              <a:rPr lang="pt-PT" sz="2400" dirty="0" smtClean="0"/>
              <a:t>pouco claros.</a:t>
            </a:r>
          </a:p>
        </p:txBody>
      </p:sp>
    </p:spTree>
    <p:extLst>
      <p:ext uri="{BB962C8B-B14F-4D97-AF65-F5344CB8AC3E}">
        <p14:creationId xmlns:p14="http://schemas.microsoft.com/office/powerpoint/2010/main" val="825443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Síndrome</a:t>
            </a:r>
            <a:r>
              <a:rPr lang="en-US" sz="3200" dirty="0" smtClean="0"/>
              <a:t> de </a:t>
            </a:r>
            <a:r>
              <a:rPr lang="en-US" sz="3200" dirty="0" err="1" smtClean="0"/>
              <a:t>sobreposição</a:t>
            </a:r>
            <a:r>
              <a:rPr lang="en-US" sz="3200" dirty="0" smtClean="0"/>
              <a:t> CBP/HAI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11226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Desafio</a:t>
            </a:r>
            <a:r>
              <a:rPr lang="en-US" sz="2400" dirty="0" smtClean="0"/>
              <a:t>: </a:t>
            </a:r>
            <a:r>
              <a:rPr lang="en-US" sz="2400" dirty="0" err="1" smtClean="0"/>
              <a:t>nenhuma</a:t>
            </a:r>
            <a:r>
              <a:rPr lang="en-US" sz="2400" dirty="0" smtClean="0"/>
              <a:t>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</a:t>
            </a:r>
            <a:r>
              <a:rPr lang="en-US" sz="2400" dirty="0" err="1" smtClean="0"/>
              <a:t>hepática</a:t>
            </a:r>
            <a:r>
              <a:rPr lang="en-US" sz="2400" dirty="0" smtClean="0"/>
              <a:t> auto-</a:t>
            </a:r>
            <a:r>
              <a:rPr lang="en-US" sz="2400" dirty="0" err="1" smtClean="0"/>
              <a:t>imune</a:t>
            </a:r>
            <a:r>
              <a:rPr lang="en-US" sz="2400" dirty="0" smtClean="0"/>
              <a:t> tem um </a:t>
            </a:r>
            <a:r>
              <a:rPr lang="en-US" sz="2400" dirty="0" err="1" smtClean="0"/>
              <a:t>teste</a:t>
            </a:r>
            <a:r>
              <a:rPr lang="en-US" sz="2400" dirty="0" smtClean="0"/>
              <a:t> </a:t>
            </a:r>
            <a:r>
              <a:rPr lang="en-US" sz="2400" dirty="0" err="1" smtClean="0"/>
              <a:t>diagnóstico</a:t>
            </a:r>
            <a:r>
              <a:rPr lang="en-US" sz="2400" dirty="0" smtClean="0"/>
              <a:t> </a:t>
            </a:r>
            <a:r>
              <a:rPr lang="en-US" sz="2400" dirty="0" err="1" smtClean="0"/>
              <a:t>absoluto</a:t>
            </a:r>
            <a:r>
              <a:rPr lang="en-US" sz="2400" dirty="0" smtClean="0"/>
              <a:t>, </a:t>
            </a:r>
            <a:r>
              <a:rPr lang="en-US" sz="2400" dirty="0" err="1" smtClean="0"/>
              <a:t>particularmente</a:t>
            </a:r>
            <a:r>
              <a:rPr lang="en-US" sz="2400" dirty="0" smtClean="0"/>
              <a:t> a </a:t>
            </a:r>
            <a:r>
              <a:rPr lang="en-US" sz="2400" dirty="0" err="1" smtClean="0"/>
              <a:t>hepatite</a:t>
            </a:r>
            <a:r>
              <a:rPr lang="en-US" sz="2400" dirty="0" smtClean="0"/>
              <a:t> auto-immune.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824910"/>
              </p:ext>
            </p:extLst>
          </p:nvPr>
        </p:nvGraphicFramePr>
        <p:xfrm>
          <a:off x="2180492" y="2429340"/>
          <a:ext cx="7831017" cy="2595880"/>
        </p:xfrm>
        <a:graphic>
          <a:graphicData uri="http://schemas.openxmlformats.org/drawingml/2006/table">
            <a:tbl>
              <a:tblPr firstRow="1" bandRow="1"/>
              <a:tblGrid>
                <a:gridCol w="2610339"/>
                <a:gridCol w="2610339"/>
                <a:gridCol w="2610339"/>
              </a:tblGrid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Hepatite</a:t>
                      </a:r>
                      <a:r>
                        <a:rPr lang="en-US" baseline="0" dirty="0" smtClean="0"/>
                        <a:t> auto-</a:t>
                      </a:r>
                      <a:r>
                        <a:rPr lang="en-US" baseline="0" dirty="0" err="1" smtClean="0"/>
                        <a:t>imune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Colangite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biliar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primária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ANA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70-80%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30-50%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SMA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70-80%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Pode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estar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presente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AMA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5-10%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95%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err="1" smtClean="0"/>
                        <a:t>Imunoglobulinas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IgG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IgM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err="1" smtClean="0"/>
                        <a:t>Alterações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biliares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Lesão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inflamatória</a:t>
                      </a:r>
                      <a:r>
                        <a:rPr lang="en-US" baseline="0" dirty="0" smtClean="0"/>
                        <a:t> do </a:t>
                      </a:r>
                      <a:r>
                        <a:rPr lang="en-US" baseline="0" dirty="0" err="1" smtClean="0"/>
                        <a:t>ducto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biliar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err="1" smtClean="0"/>
                        <a:t>Hepatite</a:t>
                      </a:r>
                      <a:r>
                        <a:rPr lang="en-US" baseline="0" dirty="0" smtClean="0"/>
                        <a:t> de interface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Característica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Presente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variavelmente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>
                <a:solidFill>
                  <a:srgbClr val="808080"/>
                </a:solidFill>
              </a:rPr>
              <a:t>Trivedi et al, Aliment </a:t>
            </a:r>
            <a:r>
              <a:rPr lang="en-GB" sz="1200" i="1" dirty="0" err="1">
                <a:solidFill>
                  <a:srgbClr val="808080"/>
                </a:solidFill>
              </a:rPr>
              <a:t>Pharmacol</a:t>
            </a:r>
            <a:r>
              <a:rPr lang="en-GB" sz="1200" i="1" dirty="0">
                <a:solidFill>
                  <a:srgbClr val="808080"/>
                </a:solidFill>
              </a:rPr>
              <a:t> </a:t>
            </a:r>
            <a:r>
              <a:rPr lang="en-GB" sz="1200" i="1" dirty="0" err="1">
                <a:solidFill>
                  <a:srgbClr val="808080"/>
                </a:solidFill>
              </a:rPr>
              <a:t>Ther</a:t>
            </a:r>
            <a:r>
              <a:rPr lang="en-GB" sz="1200" i="1" dirty="0">
                <a:solidFill>
                  <a:srgbClr val="808080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112241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Várias</a:t>
            </a:r>
            <a:r>
              <a:rPr lang="en-US" sz="3200" dirty="0" smtClean="0"/>
              <a:t> </a:t>
            </a:r>
            <a:r>
              <a:rPr lang="en-US" sz="3200" dirty="0" err="1" smtClean="0"/>
              <a:t>formas</a:t>
            </a:r>
            <a:r>
              <a:rPr lang="en-US" sz="3200" dirty="0" smtClean="0"/>
              <a:t> de </a:t>
            </a:r>
            <a:r>
              <a:rPr lang="en-US" sz="3200" dirty="0" err="1" smtClean="0"/>
              <a:t>sobreposição</a:t>
            </a:r>
            <a:r>
              <a:rPr lang="en-US" sz="3200" dirty="0" smtClean="0"/>
              <a:t> entre CBP e HAI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dirty="0" err="1" smtClean="0"/>
              <a:t>Sobreposição</a:t>
            </a:r>
            <a:r>
              <a:rPr lang="en-US" sz="2400" dirty="0" smtClean="0"/>
              <a:t> </a:t>
            </a:r>
            <a:r>
              <a:rPr lang="en-US" sz="2400" dirty="0" err="1" smtClean="0"/>
              <a:t>serológica</a:t>
            </a:r>
            <a:r>
              <a:rPr lang="en-US" sz="2400" dirty="0" smtClean="0"/>
              <a:t>:</a:t>
            </a:r>
          </a:p>
          <a:p>
            <a:pPr lvl="1"/>
            <a:r>
              <a:rPr lang="en-US" sz="2250" dirty="0"/>
              <a:t> </a:t>
            </a:r>
            <a:r>
              <a:rPr lang="en-US" sz="2250" dirty="0" smtClean="0"/>
              <a:t>HAI com AMA e CBP com SMA.</a:t>
            </a:r>
          </a:p>
          <a:p>
            <a:pPr lvl="1"/>
            <a:r>
              <a:rPr lang="en-US" sz="2250" dirty="0"/>
              <a:t> </a:t>
            </a:r>
            <a:r>
              <a:rPr lang="en-US" sz="2250" dirty="0" smtClean="0"/>
              <a:t>CBP AMA </a:t>
            </a:r>
            <a:r>
              <a:rPr lang="en-US" sz="2250" dirty="0" err="1" smtClean="0"/>
              <a:t>negativo</a:t>
            </a:r>
            <a:r>
              <a:rPr lang="en-US" sz="2250" dirty="0" smtClean="0"/>
              <a:t> (“</a:t>
            </a:r>
            <a:r>
              <a:rPr lang="en-US" sz="2250" dirty="0" err="1" smtClean="0"/>
              <a:t>colangiopatia</a:t>
            </a:r>
            <a:r>
              <a:rPr lang="en-US" sz="2250" dirty="0" smtClean="0"/>
              <a:t> auto-</a:t>
            </a:r>
            <a:r>
              <a:rPr lang="en-US" sz="2250" dirty="0" err="1" smtClean="0"/>
              <a:t>imune</a:t>
            </a:r>
            <a:r>
              <a:rPr lang="en-US" sz="2250" dirty="0" smtClean="0"/>
              <a:t>”).</a:t>
            </a:r>
          </a:p>
          <a:p>
            <a:pPr lvl="1"/>
            <a:endParaRPr lang="en-US" sz="2250" dirty="0" smtClean="0"/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Sobreposição</a:t>
            </a:r>
            <a:r>
              <a:rPr lang="en-US" sz="2400" dirty="0" smtClean="0"/>
              <a:t> </a:t>
            </a:r>
            <a:r>
              <a:rPr lang="en-US" sz="2400" dirty="0" err="1" smtClean="0"/>
              <a:t>bioquímica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en-US" sz="2250" dirty="0" smtClean="0"/>
              <a:t> </a:t>
            </a:r>
            <a:r>
              <a:rPr lang="en-GB" sz="2250" dirty="0" smtClean="0"/>
              <a:t>AST </a:t>
            </a:r>
            <a:r>
              <a:rPr lang="en-GB" sz="2250" dirty="0" err="1" smtClean="0"/>
              <a:t>ou</a:t>
            </a:r>
            <a:r>
              <a:rPr lang="en-GB" sz="2250" dirty="0" smtClean="0"/>
              <a:t> </a:t>
            </a:r>
            <a:r>
              <a:rPr lang="en-GB" sz="2250" dirty="0"/>
              <a:t>ALT &gt; 5 </a:t>
            </a:r>
            <a:r>
              <a:rPr lang="en-GB" sz="2250" dirty="0" smtClean="0"/>
              <a:t>LSN </a:t>
            </a:r>
            <a:r>
              <a:rPr lang="en-GB" sz="2250" dirty="0" err="1" smtClean="0"/>
              <a:t>na</a:t>
            </a:r>
            <a:r>
              <a:rPr lang="en-GB" sz="2250" dirty="0" smtClean="0"/>
              <a:t> CBP.</a:t>
            </a:r>
          </a:p>
          <a:p>
            <a:pPr lvl="1"/>
            <a:r>
              <a:rPr lang="en-GB" sz="2250" dirty="0"/>
              <a:t> </a:t>
            </a:r>
            <a:r>
              <a:rPr lang="en-GB" sz="2400" dirty="0" smtClean="0"/>
              <a:t>FA </a:t>
            </a:r>
            <a:r>
              <a:rPr lang="en-GB" sz="2400" dirty="0"/>
              <a:t>&gt; 2 </a:t>
            </a:r>
            <a:r>
              <a:rPr lang="en-GB" sz="2400" dirty="0" smtClean="0"/>
              <a:t>LSN </a:t>
            </a:r>
            <a:r>
              <a:rPr lang="en-GB" sz="2400" dirty="0" err="1" smtClean="0"/>
              <a:t>na</a:t>
            </a:r>
            <a:r>
              <a:rPr lang="en-GB" sz="2400" dirty="0" smtClean="0"/>
              <a:t> HAI.</a:t>
            </a:r>
          </a:p>
          <a:p>
            <a:pPr lvl="1"/>
            <a:endParaRPr lang="en-US" sz="2250" dirty="0" smtClean="0"/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Sobreposição</a:t>
            </a:r>
            <a:r>
              <a:rPr lang="en-US" sz="2400" dirty="0" smtClean="0"/>
              <a:t> </a:t>
            </a:r>
            <a:r>
              <a:rPr lang="en-US" sz="2400" dirty="0" err="1" smtClean="0"/>
              <a:t>histológica</a:t>
            </a:r>
            <a:r>
              <a:rPr lang="en-US" sz="2400" dirty="0" smtClean="0"/>
              <a:t>:</a:t>
            </a:r>
          </a:p>
          <a:p>
            <a:pPr lvl="1"/>
            <a:r>
              <a:rPr lang="en-US" sz="2250" dirty="0"/>
              <a:t> </a:t>
            </a:r>
            <a:r>
              <a:rPr lang="en-US" sz="2250" dirty="0" err="1" smtClean="0"/>
              <a:t>Hepatite</a:t>
            </a:r>
            <a:r>
              <a:rPr lang="en-US" sz="2250" dirty="0" smtClean="0"/>
              <a:t> de interface </a:t>
            </a:r>
            <a:r>
              <a:rPr lang="en-US" sz="2250" dirty="0" err="1" smtClean="0"/>
              <a:t>juntamente</a:t>
            </a:r>
            <a:r>
              <a:rPr lang="en-US" sz="2250" dirty="0" smtClean="0"/>
              <a:t> com </a:t>
            </a:r>
            <a:r>
              <a:rPr lang="en-US" sz="2250" dirty="0" err="1" smtClean="0"/>
              <a:t>lesão</a:t>
            </a:r>
            <a:r>
              <a:rPr lang="en-US" sz="2250" dirty="0" smtClean="0"/>
              <a:t> dos </a:t>
            </a:r>
            <a:r>
              <a:rPr lang="en-US" sz="2250" dirty="0" err="1" smtClean="0"/>
              <a:t>ductos</a:t>
            </a:r>
            <a:r>
              <a:rPr lang="en-US" sz="2250" dirty="0" smtClean="0"/>
              <a:t> </a:t>
            </a:r>
            <a:r>
              <a:rPr lang="en-US" sz="2250" dirty="0" err="1" smtClean="0"/>
              <a:t>biliares</a:t>
            </a:r>
            <a:r>
              <a:rPr lang="en-US" sz="2250" dirty="0" smtClean="0"/>
              <a:t>. </a:t>
            </a:r>
          </a:p>
        </p:txBody>
      </p:sp>
      <p:sp>
        <p:nvSpPr>
          <p:cNvPr id="4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>
                <a:solidFill>
                  <a:srgbClr val="808080"/>
                </a:solidFill>
              </a:rPr>
              <a:t>Trivedi et al, Aliment </a:t>
            </a:r>
            <a:r>
              <a:rPr lang="en-GB" sz="1200" i="1" dirty="0" err="1">
                <a:solidFill>
                  <a:srgbClr val="808080"/>
                </a:solidFill>
              </a:rPr>
              <a:t>Pharmacol</a:t>
            </a:r>
            <a:r>
              <a:rPr lang="en-GB" sz="1200" i="1" dirty="0">
                <a:solidFill>
                  <a:srgbClr val="808080"/>
                </a:solidFill>
              </a:rPr>
              <a:t> </a:t>
            </a:r>
            <a:r>
              <a:rPr lang="en-GB" sz="1200" i="1" dirty="0" err="1">
                <a:solidFill>
                  <a:srgbClr val="808080"/>
                </a:solidFill>
              </a:rPr>
              <a:t>Ther</a:t>
            </a:r>
            <a:r>
              <a:rPr lang="en-GB" sz="1200" i="1" dirty="0">
                <a:solidFill>
                  <a:srgbClr val="808080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26283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Hepatite</a:t>
            </a:r>
            <a:r>
              <a:rPr lang="en-US" sz="3200" dirty="0" smtClean="0"/>
              <a:t> de interface </a:t>
            </a:r>
            <a:r>
              <a:rPr lang="en-US" sz="3200" dirty="0" err="1" smtClean="0"/>
              <a:t>na</a:t>
            </a:r>
            <a:r>
              <a:rPr lang="en-US" sz="3200" dirty="0" smtClean="0"/>
              <a:t> CBP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4490394"/>
            <a:ext cx="11582400" cy="9115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Significado</a:t>
            </a:r>
            <a:r>
              <a:rPr lang="en-US" sz="2400" dirty="0" smtClean="0"/>
              <a:t>, </a:t>
            </a:r>
            <a:r>
              <a:rPr lang="en-US" sz="2400" dirty="0" err="1" smtClean="0"/>
              <a:t>fisiopatologia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resposta</a:t>
            </a:r>
            <a:r>
              <a:rPr lang="en-US" sz="2400" dirty="0" smtClean="0"/>
              <a:t> à </a:t>
            </a:r>
            <a:r>
              <a:rPr lang="en-US" sz="2400" dirty="0" err="1" smtClean="0"/>
              <a:t>terapêutica</a:t>
            </a:r>
            <a:r>
              <a:rPr lang="en-US" sz="2400" dirty="0" smtClean="0"/>
              <a:t>: </a:t>
            </a:r>
            <a:r>
              <a:rPr lang="en-US" sz="2400" dirty="0" err="1" smtClean="0"/>
              <a:t>semelhança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HAI e </a:t>
            </a:r>
            <a:r>
              <a:rPr lang="en-US" sz="2400" dirty="0" err="1" smtClean="0"/>
              <a:t>na</a:t>
            </a:r>
            <a:r>
              <a:rPr lang="en-US" sz="2400" dirty="0" smtClean="0"/>
              <a:t> CBP </a:t>
            </a:r>
            <a:r>
              <a:rPr lang="en-US" sz="2400" dirty="0" err="1" smtClean="0"/>
              <a:t>ainda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estabelecida</a:t>
            </a:r>
            <a:r>
              <a:rPr lang="en-US" sz="2400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038" t="20260" r="35825" b="46220"/>
          <a:stretch/>
        </p:blipFill>
        <p:spPr>
          <a:xfrm>
            <a:off x="4045959" y="1195754"/>
            <a:ext cx="4100083" cy="2948068"/>
          </a:xfrm>
          <a:prstGeom prst="rect">
            <a:avLst/>
          </a:prstGeom>
        </p:spPr>
      </p:pic>
      <p:sp>
        <p:nvSpPr>
          <p:cNvPr id="5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>
                <a:solidFill>
                  <a:srgbClr val="808080"/>
                </a:solidFill>
              </a:rPr>
              <a:t>Trivedi et al, Aliment </a:t>
            </a:r>
            <a:r>
              <a:rPr lang="en-GB" sz="1200" i="1" dirty="0" err="1">
                <a:solidFill>
                  <a:srgbClr val="808080"/>
                </a:solidFill>
              </a:rPr>
              <a:t>Pharmacol</a:t>
            </a:r>
            <a:r>
              <a:rPr lang="en-GB" sz="1200" i="1" dirty="0">
                <a:solidFill>
                  <a:srgbClr val="808080"/>
                </a:solidFill>
              </a:rPr>
              <a:t> </a:t>
            </a:r>
            <a:r>
              <a:rPr lang="en-GB" sz="1200" i="1" dirty="0" err="1">
                <a:solidFill>
                  <a:srgbClr val="808080"/>
                </a:solidFill>
              </a:rPr>
              <a:t>Ther</a:t>
            </a:r>
            <a:r>
              <a:rPr lang="en-GB" sz="1200" i="1" dirty="0">
                <a:solidFill>
                  <a:srgbClr val="808080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723530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HAI e CBP: </a:t>
            </a:r>
            <a:r>
              <a:rPr lang="en-US" sz="3200" dirty="0" err="1" smtClean="0"/>
              <a:t>características</a:t>
            </a:r>
            <a:r>
              <a:rPr lang="en-US" sz="3200" dirty="0" smtClean="0"/>
              <a:t> da </a:t>
            </a:r>
            <a:r>
              <a:rPr lang="en-US" sz="3200" dirty="0" err="1" smtClean="0"/>
              <a:t>sobreposição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Predisposição</a:t>
            </a:r>
            <a:r>
              <a:rPr lang="en-US" sz="2400" dirty="0" smtClean="0"/>
              <a:t> </a:t>
            </a:r>
            <a:r>
              <a:rPr lang="en-US" sz="2400" dirty="0" err="1" smtClean="0"/>
              <a:t>intrínseca</a:t>
            </a:r>
            <a:r>
              <a:rPr lang="en-US" sz="2400" dirty="0" smtClean="0"/>
              <a:t> dos </a:t>
            </a:r>
            <a:r>
              <a:rPr lang="en-US" sz="2400" dirty="0" err="1" smtClean="0"/>
              <a:t>indivíduos</a:t>
            </a:r>
            <a:r>
              <a:rPr lang="en-US" sz="2400" dirty="0" smtClean="0"/>
              <a:t> para </a:t>
            </a:r>
            <a:r>
              <a:rPr lang="en-US" sz="2400" dirty="0" err="1" smtClean="0"/>
              <a:t>apresentarem</a:t>
            </a:r>
            <a:r>
              <a:rPr lang="en-US" sz="2400" dirty="0" smtClean="0"/>
              <a:t> </a:t>
            </a:r>
            <a:r>
              <a:rPr lang="en-US" sz="2400" dirty="0" err="1" smtClean="0"/>
              <a:t>características</a:t>
            </a:r>
            <a:r>
              <a:rPr lang="en-US" sz="2400" dirty="0" smtClean="0"/>
              <a:t> de </a:t>
            </a:r>
            <a:r>
              <a:rPr lang="en-US" sz="2400" dirty="0" err="1" smtClean="0"/>
              <a:t>sobreposicao</a:t>
            </a:r>
            <a:r>
              <a:rPr lang="en-US" sz="2400" dirty="0" smtClean="0"/>
              <a:t> de </a:t>
            </a:r>
            <a:r>
              <a:rPr lang="en-US" sz="2400" dirty="0" err="1" smtClean="0"/>
              <a:t>mais</a:t>
            </a:r>
            <a:r>
              <a:rPr lang="en-US" sz="2400" dirty="0" smtClean="0"/>
              <a:t> de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destas</a:t>
            </a:r>
            <a:r>
              <a:rPr lang="en-US" sz="2400" dirty="0" smtClean="0"/>
              <a:t> </a:t>
            </a:r>
            <a:r>
              <a:rPr lang="en-US" sz="2400" dirty="0" err="1" smtClean="0"/>
              <a:t>condicoes</a:t>
            </a:r>
            <a:r>
              <a:rPr lang="en-US" sz="2400" dirty="0" smtClean="0"/>
              <a:t> auto-</a:t>
            </a:r>
            <a:r>
              <a:rPr lang="en-US" sz="2400" dirty="0" err="1" smtClean="0"/>
              <a:t>imunes</a:t>
            </a:r>
            <a:r>
              <a:rPr lang="en-US" sz="2400" dirty="0" smtClean="0"/>
              <a:t>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 As </a:t>
            </a:r>
            <a:r>
              <a:rPr lang="en-US" sz="2400" dirty="0" err="1" smtClean="0"/>
              <a:t>características</a:t>
            </a:r>
            <a:r>
              <a:rPr lang="en-US" sz="2400" dirty="0" smtClean="0"/>
              <a:t> de </a:t>
            </a:r>
            <a:r>
              <a:rPr lang="en-US" sz="2400" dirty="0" err="1" smtClean="0"/>
              <a:t>sobreposição</a:t>
            </a:r>
            <a:r>
              <a:rPr lang="en-US" sz="2400" dirty="0" smtClean="0"/>
              <a:t> </a:t>
            </a:r>
            <a:r>
              <a:rPr lang="en-US" sz="2400" dirty="0" err="1" smtClean="0"/>
              <a:t>podem</a:t>
            </a:r>
            <a:r>
              <a:rPr lang="en-US" sz="2400" dirty="0" smtClean="0"/>
              <a:t> </a:t>
            </a:r>
            <a:r>
              <a:rPr lang="en-US" sz="2400" dirty="0" err="1" smtClean="0"/>
              <a:t>ter</a:t>
            </a:r>
            <a:r>
              <a:rPr lang="en-US" sz="2400" dirty="0" smtClean="0"/>
              <a:t> </a:t>
            </a:r>
            <a:r>
              <a:rPr lang="en-US" sz="2400" dirty="0" err="1" smtClean="0"/>
              <a:t>significado</a:t>
            </a:r>
            <a:r>
              <a:rPr lang="en-US" sz="2400" dirty="0" smtClean="0"/>
              <a:t> </a:t>
            </a:r>
            <a:r>
              <a:rPr lang="en-US" sz="2400" dirty="0" err="1" smtClean="0"/>
              <a:t>clínico</a:t>
            </a:r>
            <a:r>
              <a:rPr lang="en-US" sz="2400" dirty="0" smtClean="0"/>
              <a:t> </a:t>
            </a:r>
            <a:r>
              <a:rPr lang="en-US" sz="2400" dirty="0" err="1" smtClean="0"/>
              <a:t>variável</a:t>
            </a:r>
            <a:r>
              <a:rPr lang="en-US" sz="2400" dirty="0" smtClean="0"/>
              <a:t>:</a:t>
            </a:r>
          </a:p>
          <a:p>
            <a:pPr lvl="1" algn="just"/>
            <a:r>
              <a:rPr lang="en-US" sz="2250" dirty="0" smtClean="0"/>
              <a:t> Auto-</a:t>
            </a:r>
            <a:r>
              <a:rPr lang="en-US" sz="2250" dirty="0" err="1" smtClean="0"/>
              <a:t>anticorpos</a:t>
            </a:r>
            <a:r>
              <a:rPr lang="en-US" sz="2250" dirty="0" smtClean="0"/>
              <a:t>: </a:t>
            </a:r>
            <a:r>
              <a:rPr lang="en-US" sz="2250" dirty="0" err="1" smtClean="0"/>
              <a:t>provavelmente</a:t>
            </a:r>
            <a:r>
              <a:rPr lang="en-US" sz="2250" dirty="0" smtClean="0"/>
              <a:t> a </a:t>
            </a:r>
            <a:r>
              <a:rPr lang="en-US" sz="2250" dirty="0" err="1" smtClean="0"/>
              <a:t>mais</a:t>
            </a:r>
            <a:r>
              <a:rPr lang="en-US" sz="2250" dirty="0" smtClean="0"/>
              <a:t> </a:t>
            </a:r>
            <a:r>
              <a:rPr lang="en-US" sz="2250" dirty="0" err="1" smtClean="0"/>
              <a:t>fraca</a:t>
            </a:r>
            <a:r>
              <a:rPr lang="en-US" sz="2250" dirty="0" smtClean="0"/>
              <a:t>.</a:t>
            </a:r>
          </a:p>
          <a:p>
            <a:pPr lvl="1" algn="just"/>
            <a:r>
              <a:rPr lang="en-US" sz="2250" dirty="0"/>
              <a:t> </a:t>
            </a:r>
            <a:r>
              <a:rPr lang="en-US" sz="2250" dirty="0" err="1" smtClean="0"/>
              <a:t>Papel</a:t>
            </a:r>
            <a:r>
              <a:rPr lang="en-US" sz="2250" dirty="0" smtClean="0"/>
              <a:t> das </a:t>
            </a:r>
            <a:r>
              <a:rPr lang="en-US" sz="2250" dirty="0" err="1" smtClean="0"/>
              <a:t>biópsias</a:t>
            </a:r>
            <a:r>
              <a:rPr lang="en-US" sz="2250" dirty="0" smtClean="0"/>
              <a:t> </a:t>
            </a:r>
            <a:r>
              <a:rPr lang="en-US" sz="2250" dirty="0" err="1" smtClean="0"/>
              <a:t>hepáticas</a:t>
            </a:r>
            <a:r>
              <a:rPr lang="en-US" sz="2250" dirty="0" smtClean="0"/>
              <a:t> de boa </a:t>
            </a:r>
            <a:r>
              <a:rPr lang="en-US" sz="2250" dirty="0" err="1" smtClean="0"/>
              <a:t>qualidade</a:t>
            </a:r>
            <a:r>
              <a:rPr lang="en-US" sz="2250" dirty="0" smtClean="0"/>
              <a:t>.</a:t>
            </a:r>
          </a:p>
          <a:p>
            <a:pPr lvl="1"/>
            <a:r>
              <a:rPr lang="en-US" sz="2250" dirty="0"/>
              <a:t> </a:t>
            </a:r>
            <a:r>
              <a:rPr lang="en-US" sz="2250" dirty="0" smtClean="0"/>
              <a:t>“</a:t>
            </a:r>
            <a:r>
              <a:rPr lang="en-US" sz="2250" dirty="0" err="1" smtClean="0"/>
              <a:t>Síndrome</a:t>
            </a:r>
            <a:r>
              <a:rPr lang="en-US" sz="2250" dirty="0" smtClean="0"/>
              <a:t> de </a:t>
            </a:r>
            <a:r>
              <a:rPr lang="en-US" sz="2250" dirty="0" err="1" smtClean="0"/>
              <a:t>sobreposição</a:t>
            </a:r>
            <a:r>
              <a:rPr lang="en-US" sz="2250" dirty="0" smtClean="0"/>
              <a:t>” é um dos </a:t>
            </a:r>
            <a:r>
              <a:rPr lang="en-US" sz="2250" dirty="0" err="1" smtClean="0"/>
              <a:t>termos</a:t>
            </a:r>
            <a:r>
              <a:rPr lang="en-US" sz="2250" dirty="0" smtClean="0"/>
              <a:t> </a:t>
            </a:r>
            <a:r>
              <a:rPr lang="en-US" sz="2250" dirty="0" err="1" smtClean="0"/>
              <a:t>descritivos</a:t>
            </a:r>
            <a:r>
              <a:rPr lang="en-US" sz="2250" dirty="0" smtClean="0"/>
              <a:t> </a:t>
            </a:r>
            <a:r>
              <a:rPr lang="en-US" sz="2250" dirty="0" err="1" smtClean="0"/>
              <a:t>mais</a:t>
            </a:r>
            <a:r>
              <a:rPr lang="en-US" sz="2250" dirty="0" smtClean="0"/>
              <a:t> (mal) </a:t>
            </a:r>
            <a:r>
              <a:rPr lang="en-US" sz="2250" dirty="0" err="1" smtClean="0"/>
              <a:t>usados</a:t>
            </a:r>
            <a:r>
              <a:rPr lang="en-US" sz="2250" dirty="0" smtClean="0"/>
              <a:t> </a:t>
            </a:r>
            <a:r>
              <a:rPr lang="en-US" sz="2250" dirty="0" err="1" smtClean="0"/>
              <a:t>atualmente</a:t>
            </a:r>
            <a:r>
              <a:rPr lang="en-US" sz="2250" dirty="0" smtClean="0"/>
              <a:t> </a:t>
            </a:r>
            <a:r>
              <a:rPr lang="en-US" sz="2250" dirty="0" err="1" smtClean="0"/>
              <a:t>em</a:t>
            </a:r>
            <a:r>
              <a:rPr lang="en-US" sz="2250" dirty="0" smtClean="0"/>
              <a:t> </a:t>
            </a:r>
            <a:r>
              <a:rPr lang="en-US" sz="2250" dirty="0" err="1" smtClean="0"/>
              <a:t>Hepatologia</a:t>
            </a:r>
            <a:r>
              <a:rPr lang="en-US" sz="2250" dirty="0" smtClean="0"/>
              <a:t>.</a:t>
            </a:r>
          </a:p>
          <a:p>
            <a:pPr lvl="1" algn="just"/>
            <a:endParaRPr lang="en-US" sz="2250" dirty="0" smtClean="0"/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Necessário</a:t>
            </a:r>
            <a:r>
              <a:rPr lang="en-US" sz="2400" dirty="0" smtClean="0"/>
              <a:t> </a:t>
            </a:r>
            <a:r>
              <a:rPr lang="en-US" sz="2400" dirty="0" err="1" smtClean="0"/>
              <a:t>indentificar</a:t>
            </a:r>
            <a:r>
              <a:rPr lang="en-US" sz="2400" dirty="0" smtClean="0"/>
              <a:t> </a:t>
            </a:r>
            <a:r>
              <a:rPr lang="en-US" sz="2400" dirty="0" err="1" smtClean="0"/>
              <a:t>variantes</a:t>
            </a:r>
            <a:r>
              <a:rPr lang="en-US" sz="2400" dirty="0" smtClean="0"/>
              <a:t> que </a:t>
            </a:r>
            <a:r>
              <a:rPr lang="en-US" sz="2400" dirty="0" err="1" smtClean="0"/>
              <a:t>necessitem</a:t>
            </a:r>
            <a:r>
              <a:rPr lang="en-US" sz="2400" dirty="0" smtClean="0"/>
              <a:t> de </a:t>
            </a:r>
            <a:r>
              <a:rPr lang="en-US" sz="2400" dirty="0" err="1" smtClean="0"/>
              <a:t>terapêuticas</a:t>
            </a:r>
            <a:r>
              <a:rPr lang="en-US" sz="2400" dirty="0" smtClean="0"/>
              <a:t> </a:t>
            </a:r>
            <a:r>
              <a:rPr lang="en-US" sz="2400" dirty="0" err="1" smtClean="0"/>
              <a:t>diferentes</a:t>
            </a:r>
            <a:r>
              <a:rPr lang="en-US" sz="2400" dirty="0" smtClean="0"/>
              <a:t> (</a:t>
            </a:r>
            <a:r>
              <a:rPr lang="en-US" sz="2400" dirty="0" err="1" smtClean="0"/>
              <a:t>ie</a:t>
            </a:r>
            <a:r>
              <a:rPr lang="en-US" sz="2400" dirty="0" smtClean="0"/>
              <a:t> </a:t>
            </a:r>
            <a:r>
              <a:rPr lang="en-US" sz="2400" dirty="0" err="1" smtClean="0"/>
              <a:t>verdadeiros</a:t>
            </a:r>
            <a:r>
              <a:rPr lang="en-US" sz="2400" dirty="0" smtClean="0"/>
              <a:t> </a:t>
            </a:r>
            <a:r>
              <a:rPr lang="en-US" sz="2400" dirty="0" err="1" smtClean="0"/>
              <a:t>síndromes</a:t>
            </a:r>
            <a:r>
              <a:rPr lang="en-US" sz="2400" dirty="0" smtClean="0"/>
              <a:t> de </a:t>
            </a:r>
            <a:r>
              <a:rPr lang="en-US" sz="2400" dirty="0" err="1" smtClean="0"/>
              <a:t>sobreposição</a:t>
            </a:r>
            <a:r>
              <a:rPr lang="en-US" sz="2400" dirty="0" smtClean="0"/>
              <a:t>).</a:t>
            </a:r>
          </a:p>
        </p:txBody>
      </p:sp>
      <p:sp>
        <p:nvSpPr>
          <p:cNvPr id="4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>
                <a:solidFill>
                  <a:srgbClr val="808080"/>
                </a:solidFill>
              </a:rPr>
              <a:t>Heathcote et al, Am J </a:t>
            </a:r>
            <a:r>
              <a:rPr lang="en-GB" sz="1200" i="1" dirty="0" err="1">
                <a:solidFill>
                  <a:srgbClr val="808080"/>
                </a:solidFill>
              </a:rPr>
              <a:t>Gastroenterol</a:t>
            </a:r>
            <a:r>
              <a:rPr lang="en-GB" sz="1200" i="1" dirty="0">
                <a:solidFill>
                  <a:srgbClr val="808080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6805500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Critérios</a:t>
            </a:r>
            <a:r>
              <a:rPr lang="en-US" sz="3200" dirty="0" smtClean="0"/>
              <a:t> de Paris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Presença</a:t>
            </a:r>
            <a:r>
              <a:rPr lang="en-US" sz="2400" dirty="0" smtClean="0"/>
              <a:t> de </a:t>
            </a:r>
            <a:r>
              <a:rPr lang="en-US" sz="2400" dirty="0" err="1" smtClean="0"/>
              <a:t>pelo</a:t>
            </a:r>
            <a:r>
              <a:rPr lang="en-US" sz="2400" dirty="0" smtClean="0"/>
              <a:t> </a:t>
            </a:r>
            <a:r>
              <a:rPr lang="en-US" sz="2400" dirty="0" err="1" smtClean="0"/>
              <a:t>menos</a:t>
            </a:r>
            <a:r>
              <a:rPr lang="en-US" sz="2400" dirty="0" smtClean="0"/>
              <a:t> </a:t>
            </a:r>
            <a:r>
              <a:rPr lang="en-US" sz="2400" dirty="0" err="1" smtClean="0"/>
              <a:t>dois</a:t>
            </a:r>
            <a:r>
              <a:rPr lang="en-US" sz="2400" dirty="0" smtClean="0"/>
              <a:t> dos 3 </a:t>
            </a:r>
            <a:r>
              <a:rPr lang="en-US" sz="2400" dirty="0" err="1" smtClean="0"/>
              <a:t>critérios</a:t>
            </a:r>
            <a:r>
              <a:rPr lang="en-US" sz="2400" dirty="0" smtClean="0"/>
              <a:t> </a:t>
            </a:r>
            <a:r>
              <a:rPr lang="en-US" sz="2400" dirty="0" err="1" smtClean="0"/>
              <a:t>chave</a:t>
            </a:r>
            <a:r>
              <a:rPr lang="en-US" sz="2400" dirty="0" smtClean="0"/>
              <a:t> </a:t>
            </a:r>
            <a:r>
              <a:rPr lang="en-US" sz="2400" dirty="0" err="1" smtClean="0"/>
              <a:t>necessários</a:t>
            </a:r>
            <a:r>
              <a:rPr lang="en-US" sz="2400" dirty="0" smtClean="0"/>
              <a:t> para o </a:t>
            </a:r>
            <a:r>
              <a:rPr lang="en-US" sz="2400" dirty="0" err="1" smtClean="0"/>
              <a:t>diagnóstico</a:t>
            </a:r>
            <a:r>
              <a:rPr lang="en-US" sz="2400" dirty="0" smtClean="0"/>
              <a:t> de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uma</a:t>
            </a:r>
            <a:r>
              <a:rPr lang="en-US" sz="2400" dirty="0" smtClean="0"/>
              <a:t> das </a:t>
            </a:r>
            <a:r>
              <a:rPr lang="en-US" sz="2400" dirty="0" err="1" smtClean="0"/>
              <a:t>doenças</a:t>
            </a:r>
            <a:r>
              <a:rPr lang="en-US" sz="2400" dirty="0" smtClean="0"/>
              <a:t>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 </a:t>
            </a:r>
            <a:r>
              <a:rPr lang="en-US" sz="2400" b="1" dirty="0" smtClean="0"/>
              <a:t>CBP:</a:t>
            </a:r>
          </a:p>
          <a:p>
            <a:pPr lvl="1" algn="just"/>
            <a:r>
              <a:rPr lang="en-US" sz="2100" dirty="0" smtClean="0"/>
              <a:t>FA &gt; 2 LSN e/</a:t>
            </a:r>
            <a:r>
              <a:rPr lang="en-US" sz="2100" dirty="0" err="1" smtClean="0"/>
              <a:t>ou</a:t>
            </a:r>
            <a:r>
              <a:rPr lang="en-US" sz="2100" dirty="0" smtClean="0"/>
              <a:t> GGT &gt; 5 LSN.</a:t>
            </a:r>
            <a:endParaRPr lang="en-US" sz="2100" dirty="0"/>
          </a:p>
          <a:p>
            <a:pPr lvl="1" algn="just"/>
            <a:r>
              <a:rPr lang="en-US" sz="2250" dirty="0" smtClean="0"/>
              <a:t>AMA.</a:t>
            </a:r>
            <a:endParaRPr lang="en-US" sz="2250" dirty="0"/>
          </a:p>
          <a:p>
            <a:pPr lvl="1" algn="just"/>
            <a:r>
              <a:rPr lang="en-US" sz="2250" dirty="0" err="1" smtClean="0"/>
              <a:t>Lesão</a:t>
            </a:r>
            <a:r>
              <a:rPr lang="en-US" sz="2250" dirty="0" smtClean="0"/>
              <a:t> do </a:t>
            </a:r>
            <a:r>
              <a:rPr lang="en-US" sz="2250" dirty="0" err="1" smtClean="0"/>
              <a:t>ducto</a:t>
            </a:r>
            <a:r>
              <a:rPr lang="en-US" sz="2250" dirty="0" smtClean="0"/>
              <a:t> </a:t>
            </a:r>
            <a:r>
              <a:rPr lang="en-US" sz="2250" dirty="0" err="1" smtClean="0"/>
              <a:t>biliar</a:t>
            </a:r>
            <a:r>
              <a:rPr lang="en-US" sz="2250" dirty="0" smtClean="0"/>
              <a:t> (</a:t>
            </a:r>
            <a:r>
              <a:rPr lang="en-US" sz="2250" dirty="0" err="1" smtClean="0"/>
              <a:t>biópsia</a:t>
            </a:r>
            <a:r>
              <a:rPr lang="en-US" sz="2250" dirty="0" smtClean="0"/>
              <a:t>).</a:t>
            </a:r>
          </a:p>
          <a:p>
            <a:pPr marL="1401365" lvl="1" indent="-457200" algn="just">
              <a:buFont typeface="+mj-lt"/>
              <a:buAutoNum type="arabicPeriod"/>
            </a:pPr>
            <a:endParaRPr lang="en-US" sz="2250" dirty="0" smtClean="0"/>
          </a:p>
          <a:p>
            <a:pPr algn="just"/>
            <a:r>
              <a:rPr lang="en-US" sz="2400" dirty="0" smtClean="0"/>
              <a:t> </a:t>
            </a:r>
            <a:r>
              <a:rPr lang="en-US" sz="2400" b="1" dirty="0" smtClean="0"/>
              <a:t>HAI:</a:t>
            </a:r>
          </a:p>
          <a:p>
            <a:pPr lvl="1" algn="just"/>
            <a:r>
              <a:rPr lang="en-US" sz="2100" dirty="0" smtClean="0"/>
              <a:t>ALT &gt; 5 LSN.</a:t>
            </a:r>
            <a:endParaRPr lang="en-US" sz="2100" dirty="0"/>
          </a:p>
          <a:p>
            <a:pPr lvl="1" algn="just"/>
            <a:r>
              <a:rPr lang="en-US" sz="2250" dirty="0" err="1" smtClean="0"/>
              <a:t>IgG</a:t>
            </a:r>
            <a:r>
              <a:rPr lang="en-US" sz="2250" dirty="0" smtClean="0"/>
              <a:t> &gt; 2 LSN </a:t>
            </a:r>
            <a:r>
              <a:rPr lang="en-US" sz="2250" dirty="0" err="1" smtClean="0"/>
              <a:t>ou</a:t>
            </a:r>
            <a:r>
              <a:rPr lang="en-US" sz="2250" dirty="0" smtClean="0"/>
              <a:t> SMA &gt; 1/80.</a:t>
            </a:r>
            <a:endParaRPr lang="en-US" sz="2250" dirty="0"/>
          </a:p>
          <a:p>
            <a:pPr lvl="1" algn="just"/>
            <a:r>
              <a:rPr lang="en-US" sz="2250" dirty="0" err="1" smtClean="0"/>
              <a:t>Hepatite</a:t>
            </a:r>
            <a:r>
              <a:rPr lang="en-US" sz="2250" dirty="0" smtClean="0"/>
              <a:t> de </a:t>
            </a:r>
            <a:r>
              <a:rPr lang="en-US" sz="2250" dirty="0" err="1" smtClean="0"/>
              <a:t>inferface</a:t>
            </a:r>
            <a:r>
              <a:rPr lang="en-US" sz="2250" dirty="0" smtClean="0"/>
              <a:t> </a:t>
            </a:r>
            <a:r>
              <a:rPr lang="en-US" sz="2250" dirty="0" err="1" smtClean="0"/>
              <a:t>moderada</a:t>
            </a:r>
            <a:r>
              <a:rPr lang="en-US" sz="2250" dirty="0" smtClean="0"/>
              <a:t> </a:t>
            </a:r>
            <a:r>
              <a:rPr lang="en-US" sz="2250" dirty="0" err="1" smtClean="0"/>
              <a:t>ou</a:t>
            </a:r>
            <a:r>
              <a:rPr lang="en-US" sz="2250" dirty="0" smtClean="0"/>
              <a:t> </a:t>
            </a:r>
            <a:r>
              <a:rPr lang="en-US" sz="2250" dirty="0" err="1" smtClean="0"/>
              <a:t>severa</a:t>
            </a:r>
            <a:r>
              <a:rPr lang="en-US" sz="2250" dirty="0" smtClean="0"/>
              <a:t> (</a:t>
            </a:r>
            <a:r>
              <a:rPr lang="en-US" sz="2250" dirty="0" err="1" smtClean="0"/>
              <a:t>biópsia</a:t>
            </a:r>
            <a:r>
              <a:rPr lang="en-US" sz="2250" dirty="0" smtClean="0"/>
              <a:t>).</a:t>
            </a:r>
          </a:p>
        </p:txBody>
      </p:sp>
      <p:sp>
        <p:nvSpPr>
          <p:cNvPr id="5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Chazouillers</a:t>
            </a:r>
            <a:r>
              <a:rPr lang="en-GB" sz="1200" i="1" dirty="0">
                <a:solidFill>
                  <a:srgbClr val="808080"/>
                </a:solidFill>
              </a:rPr>
              <a:t> et al, Hepatology 1998</a:t>
            </a:r>
          </a:p>
        </p:txBody>
      </p:sp>
    </p:spTree>
    <p:extLst>
      <p:ext uri="{BB962C8B-B14F-4D97-AF65-F5344CB8AC3E}">
        <p14:creationId xmlns:p14="http://schemas.microsoft.com/office/powerpoint/2010/main" val="20483688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Critérios</a:t>
            </a:r>
            <a:r>
              <a:rPr lang="en-US" sz="3200" dirty="0" smtClean="0"/>
              <a:t> de Paris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175" t="47337" r="10625" b="22281"/>
          <a:stretch/>
        </p:blipFill>
        <p:spPr>
          <a:xfrm>
            <a:off x="3398556" y="1249446"/>
            <a:ext cx="5545419" cy="4178659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>
                <a:solidFill>
                  <a:srgbClr val="808080"/>
                </a:solidFill>
              </a:rPr>
              <a:t>EASL Guidelines, J </a:t>
            </a:r>
            <a:r>
              <a:rPr lang="en-GB" sz="1200" i="1" dirty="0" err="1">
                <a:solidFill>
                  <a:srgbClr val="808080"/>
                </a:solidFill>
              </a:rPr>
              <a:t>Hepatol</a:t>
            </a:r>
            <a:r>
              <a:rPr lang="en-GB" sz="1200" i="1" dirty="0">
                <a:solidFill>
                  <a:srgbClr val="808080"/>
                </a:solidFill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2007823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Sobreposição</a:t>
            </a:r>
            <a:r>
              <a:rPr lang="en-US" sz="3200" dirty="0" smtClean="0"/>
              <a:t> CBP/HAI: </a:t>
            </a:r>
            <a:r>
              <a:rPr lang="en-US" sz="3200" dirty="0" err="1" smtClean="0"/>
              <a:t>Prevalência</a:t>
            </a:r>
            <a:r>
              <a:rPr lang="en-US" sz="3200" dirty="0" smtClean="0"/>
              <a:t> e </a:t>
            </a:r>
            <a:r>
              <a:rPr lang="en-US" sz="3200" dirty="0" err="1" smtClean="0"/>
              <a:t>apresentação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129979"/>
            <a:ext cx="11582400" cy="4592024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 2-19% </a:t>
            </a:r>
            <a:r>
              <a:rPr lang="en-US" sz="2400" dirty="0" err="1" smtClean="0"/>
              <a:t>nas</a:t>
            </a:r>
            <a:r>
              <a:rPr lang="en-US" sz="2400" dirty="0" smtClean="0"/>
              <a:t> </a:t>
            </a:r>
            <a:r>
              <a:rPr lang="en-US" sz="2400" dirty="0" err="1" smtClean="0"/>
              <a:t>séries</a:t>
            </a:r>
            <a:r>
              <a:rPr lang="en-US" sz="2400" dirty="0" smtClean="0"/>
              <a:t> de CBP; 4-5% </a:t>
            </a:r>
            <a:r>
              <a:rPr lang="en-US" sz="2400" dirty="0" err="1" smtClean="0"/>
              <a:t>nas</a:t>
            </a:r>
            <a:r>
              <a:rPr lang="en-US" sz="2400" dirty="0" smtClean="0"/>
              <a:t> </a:t>
            </a:r>
            <a:r>
              <a:rPr lang="en-US" sz="2400" dirty="0" err="1" smtClean="0"/>
              <a:t>séries</a:t>
            </a:r>
            <a:r>
              <a:rPr lang="en-US" sz="2400" dirty="0" smtClean="0"/>
              <a:t> de HAI.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Formas</a:t>
            </a:r>
            <a:r>
              <a:rPr lang="en-US" sz="2400" dirty="0" smtClean="0"/>
              <a:t> </a:t>
            </a:r>
            <a:r>
              <a:rPr lang="en-US" sz="2400" dirty="0" err="1" smtClean="0"/>
              <a:t>simultâneas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consecutivas</a:t>
            </a:r>
            <a:endParaRPr lang="en-US" sz="2400" dirty="0" smtClean="0"/>
          </a:p>
          <a:p>
            <a:pPr lvl="1" algn="just"/>
            <a:r>
              <a:rPr lang="en-US" sz="2400" dirty="0"/>
              <a:t> </a:t>
            </a:r>
            <a:r>
              <a:rPr lang="en-US" sz="2400" dirty="0" err="1"/>
              <a:t>Simultâneas</a:t>
            </a:r>
            <a:r>
              <a:rPr lang="en-US" sz="2400" dirty="0" smtClean="0"/>
              <a:t>: </a:t>
            </a:r>
            <a:r>
              <a:rPr lang="en-US" sz="2400" dirty="0" err="1" smtClean="0"/>
              <a:t>mais</a:t>
            </a:r>
            <a:r>
              <a:rPr lang="en-US" sz="2400" dirty="0" smtClean="0"/>
              <a:t> </a:t>
            </a:r>
            <a:r>
              <a:rPr lang="en-US" sz="2400" dirty="0" err="1" smtClean="0"/>
              <a:t>frequentes</a:t>
            </a:r>
            <a:endParaRPr lang="en-US" sz="2400" dirty="0" smtClean="0"/>
          </a:p>
          <a:p>
            <a:pPr lvl="1" algn="just"/>
            <a:r>
              <a:rPr lang="en-US" sz="2400" dirty="0"/>
              <a:t> </a:t>
            </a:r>
            <a:r>
              <a:rPr lang="en-US" sz="2400" dirty="0" err="1" smtClean="0"/>
              <a:t>Consecutivas</a:t>
            </a:r>
            <a:r>
              <a:rPr lang="en-US" sz="2400" dirty="0" smtClean="0"/>
              <a:t>:</a:t>
            </a:r>
          </a:p>
          <a:p>
            <a:pPr lvl="2" algn="just"/>
            <a:r>
              <a:rPr lang="en-US" sz="2400" dirty="0"/>
              <a:t> </a:t>
            </a:r>
            <a:r>
              <a:rPr lang="en-US" sz="2400" dirty="0" smtClean="0"/>
              <a:t>CBP </a:t>
            </a:r>
            <a:r>
              <a:rPr lang="en-US" sz="2400" dirty="0" err="1" smtClean="0"/>
              <a:t>geralmente</a:t>
            </a:r>
            <a:r>
              <a:rPr lang="en-US" sz="2400" dirty="0" smtClean="0"/>
              <a:t> </a:t>
            </a:r>
            <a:r>
              <a:rPr lang="en-US" sz="2400" dirty="0" err="1" smtClean="0"/>
              <a:t>primeiro</a:t>
            </a:r>
            <a:r>
              <a:rPr lang="en-US" sz="2400" dirty="0" smtClean="0"/>
              <a:t>.</a:t>
            </a:r>
          </a:p>
          <a:p>
            <a:pPr lvl="2" algn="just"/>
            <a:r>
              <a:rPr lang="en-US" sz="2400" dirty="0"/>
              <a:t> </a:t>
            </a:r>
            <a:r>
              <a:rPr lang="en-US" sz="2400" dirty="0" err="1" smtClean="0"/>
              <a:t>Nao</a:t>
            </a:r>
            <a:r>
              <a:rPr lang="en-US" sz="2400" dirty="0" smtClean="0"/>
              <a:t> </a:t>
            </a:r>
            <a:r>
              <a:rPr lang="en-US" sz="2400" dirty="0" err="1" smtClean="0"/>
              <a:t>há</a:t>
            </a:r>
            <a:r>
              <a:rPr lang="en-US" sz="2400" dirty="0" smtClean="0"/>
              <a:t> </a:t>
            </a:r>
            <a:r>
              <a:rPr lang="en-US" sz="2400" dirty="0" err="1" smtClean="0"/>
              <a:t>fatores</a:t>
            </a:r>
            <a:r>
              <a:rPr lang="en-US" sz="2400" dirty="0" smtClean="0"/>
              <a:t> </a:t>
            </a:r>
            <a:r>
              <a:rPr lang="en-US" sz="2400" dirty="0" err="1" smtClean="0"/>
              <a:t>preditivos</a:t>
            </a:r>
            <a:r>
              <a:rPr lang="en-US" sz="2400" dirty="0" smtClean="0"/>
              <a:t> para o </a:t>
            </a:r>
            <a:r>
              <a:rPr lang="en-US" sz="2400" dirty="0" err="1" smtClean="0"/>
              <a:t>seu</a:t>
            </a:r>
            <a:r>
              <a:rPr lang="en-US" sz="2400" dirty="0" smtClean="0"/>
              <a:t> </a:t>
            </a:r>
            <a:r>
              <a:rPr lang="en-US" sz="2400" dirty="0" err="1" smtClean="0"/>
              <a:t>desenvolvimento</a:t>
            </a:r>
            <a:r>
              <a:rPr lang="en-US" sz="2400" dirty="0" smtClean="0"/>
              <a:t>.</a:t>
            </a:r>
          </a:p>
          <a:p>
            <a:pPr lvl="2" algn="just"/>
            <a:endParaRPr lang="en-US" sz="2400" dirty="0" smtClean="0"/>
          </a:p>
          <a:p>
            <a:r>
              <a:rPr lang="en-US" sz="2400" dirty="0" smtClean="0"/>
              <a:t> Um </a:t>
            </a:r>
            <a:r>
              <a:rPr lang="en-US" sz="2400" dirty="0" err="1" smtClean="0"/>
              <a:t>distúrbio</a:t>
            </a:r>
            <a:r>
              <a:rPr lang="en-US" sz="2400" dirty="0" smtClean="0"/>
              <a:t> </a:t>
            </a:r>
            <a:r>
              <a:rPr lang="en-US" sz="2400" dirty="0" err="1" smtClean="0"/>
              <a:t>primário</a:t>
            </a:r>
            <a:r>
              <a:rPr lang="en-US" sz="2400" dirty="0" smtClean="0"/>
              <a:t> </a:t>
            </a:r>
            <a:r>
              <a:rPr lang="en-US" sz="2400" dirty="0" err="1" smtClean="0"/>
              <a:t>geralmente</a:t>
            </a:r>
            <a:r>
              <a:rPr lang="en-US" sz="2400" dirty="0" smtClean="0"/>
              <a:t> </a:t>
            </a:r>
            <a:r>
              <a:rPr lang="en-US" sz="2400" dirty="0" err="1" smtClean="0"/>
              <a:t>identificado</a:t>
            </a:r>
            <a:r>
              <a:rPr lang="en-US" sz="2400" dirty="0" smtClean="0"/>
              <a:t> (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”</a:t>
            </a:r>
            <a:r>
              <a:rPr lang="en-US" sz="2400" dirty="0" err="1" smtClean="0"/>
              <a:t>dominante</a:t>
            </a:r>
            <a:r>
              <a:rPr lang="en-US" sz="2400" dirty="0" smtClean="0"/>
              <a:t>”): CBP com </a:t>
            </a:r>
            <a:r>
              <a:rPr lang="en-US" sz="2400" dirty="0" err="1" smtClean="0"/>
              <a:t>características</a:t>
            </a:r>
            <a:r>
              <a:rPr lang="en-US" sz="2400" dirty="0" smtClean="0"/>
              <a:t> de HAI </a:t>
            </a:r>
            <a:r>
              <a:rPr lang="en-US" sz="2400" dirty="0" err="1" smtClean="0"/>
              <a:t>ou</a:t>
            </a:r>
            <a:r>
              <a:rPr lang="en-US" sz="2400" dirty="0" smtClean="0"/>
              <a:t> HAI com </a:t>
            </a:r>
            <a:r>
              <a:rPr lang="en-US" sz="2400" dirty="0" err="1" smtClean="0"/>
              <a:t>características</a:t>
            </a:r>
            <a:r>
              <a:rPr lang="en-US" sz="2400" dirty="0" smtClean="0"/>
              <a:t> de CBP.</a:t>
            </a:r>
          </a:p>
        </p:txBody>
      </p:sp>
      <p:sp>
        <p:nvSpPr>
          <p:cNvPr id="4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Poupon</a:t>
            </a:r>
            <a:r>
              <a:rPr lang="en-GB" sz="1200" i="1" dirty="0">
                <a:solidFill>
                  <a:srgbClr val="808080"/>
                </a:solidFill>
              </a:rPr>
              <a:t> et al, Hepatology 2006</a:t>
            </a:r>
          </a:p>
        </p:txBody>
      </p:sp>
    </p:spTree>
    <p:extLst>
      <p:ext uri="{BB962C8B-B14F-4D97-AF65-F5344CB8AC3E}">
        <p14:creationId xmlns:p14="http://schemas.microsoft.com/office/powerpoint/2010/main" val="1328833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Sobreposição</a:t>
            </a:r>
            <a:r>
              <a:rPr lang="en-US" sz="3200" dirty="0" smtClean="0"/>
              <a:t> </a:t>
            </a:r>
            <a:r>
              <a:rPr lang="en-US" sz="3200" dirty="0"/>
              <a:t>CBP/HAI: Outcome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4488" t="34138" r="18673" b="33621"/>
          <a:stretch/>
        </p:blipFill>
        <p:spPr>
          <a:xfrm>
            <a:off x="2115055" y="1116406"/>
            <a:ext cx="7686169" cy="42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8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Sobreposição</a:t>
            </a:r>
            <a:r>
              <a:rPr lang="en-US" sz="3200" dirty="0" smtClean="0"/>
              <a:t> </a:t>
            </a:r>
            <a:r>
              <a:rPr lang="en-US" sz="3200" dirty="0"/>
              <a:t>CBP/HAI</a:t>
            </a:r>
            <a:r>
              <a:rPr lang="en-US" sz="3200" dirty="0" smtClean="0"/>
              <a:t>: </a:t>
            </a:r>
            <a:r>
              <a:rPr lang="en-US" sz="3200" dirty="0" err="1" smtClean="0"/>
              <a:t>Terapêutica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701475"/>
            <a:ext cx="11582400" cy="459202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Questão</a:t>
            </a:r>
            <a:r>
              <a:rPr lang="en-US" sz="2400" dirty="0" smtClean="0"/>
              <a:t>: </a:t>
            </a:r>
            <a:r>
              <a:rPr lang="en-US" sz="2400" dirty="0" err="1" smtClean="0"/>
              <a:t>imunossupressão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AUDC </a:t>
            </a:r>
            <a:r>
              <a:rPr lang="en-US" sz="2400" dirty="0" err="1" smtClean="0"/>
              <a:t>ou</a:t>
            </a:r>
            <a:r>
              <a:rPr lang="en-US" sz="2400" dirty="0" smtClean="0"/>
              <a:t> ambos?</a:t>
            </a:r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Nao</a:t>
            </a:r>
            <a:r>
              <a:rPr lang="en-US" sz="2400" dirty="0" smtClean="0"/>
              <a:t> </a:t>
            </a:r>
            <a:r>
              <a:rPr lang="en-US" sz="2400" dirty="0" err="1" smtClean="0"/>
              <a:t>há</a:t>
            </a:r>
            <a:r>
              <a:rPr lang="en-US" sz="2400" dirty="0" smtClean="0"/>
              <a:t> </a:t>
            </a:r>
            <a:r>
              <a:rPr lang="en-US" sz="2400" dirty="0" err="1" smtClean="0"/>
              <a:t>ensaios</a:t>
            </a:r>
            <a:r>
              <a:rPr lang="en-US" sz="2400" dirty="0" smtClean="0"/>
              <a:t> </a:t>
            </a:r>
            <a:r>
              <a:rPr lang="en-US" sz="2400" dirty="0" err="1" smtClean="0"/>
              <a:t>randomizados</a:t>
            </a:r>
            <a:r>
              <a:rPr lang="en-US" sz="2400" dirty="0" smtClean="0"/>
              <a:t> (</a:t>
            </a:r>
            <a:r>
              <a:rPr lang="en-US" sz="2400" dirty="0" err="1" smtClean="0"/>
              <a:t>baixa</a:t>
            </a:r>
            <a:r>
              <a:rPr lang="en-US" sz="2400" dirty="0" smtClean="0"/>
              <a:t> </a:t>
            </a:r>
            <a:r>
              <a:rPr lang="en-US" sz="2400" dirty="0" err="1" smtClean="0"/>
              <a:t>prevalência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Apenas</a:t>
            </a:r>
            <a:r>
              <a:rPr lang="en-US" sz="2400" dirty="0" smtClean="0"/>
              <a:t> </a:t>
            </a:r>
            <a:r>
              <a:rPr lang="en-US" sz="2400" dirty="0" err="1" smtClean="0"/>
              <a:t>estudos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randomizados</a:t>
            </a:r>
            <a:r>
              <a:rPr lang="en-US" sz="2400" dirty="0" smtClean="0"/>
              <a:t> </a:t>
            </a:r>
            <a:r>
              <a:rPr lang="en-US" sz="2400" dirty="0" err="1" smtClean="0"/>
              <a:t>retrospectivos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A </a:t>
            </a:r>
            <a:r>
              <a:rPr lang="en-US" sz="2400" dirty="0" err="1" smtClean="0"/>
              <a:t>terapêutica</a:t>
            </a:r>
            <a:r>
              <a:rPr lang="en-US" sz="2400" dirty="0" smtClean="0"/>
              <a:t> </a:t>
            </a:r>
            <a:r>
              <a:rPr lang="en-US" sz="2400" dirty="0" err="1" smtClean="0"/>
              <a:t>é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grande</a:t>
            </a:r>
            <a:r>
              <a:rPr lang="en-US" sz="2400" dirty="0" smtClean="0"/>
              <a:t> </a:t>
            </a:r>
            <a:r>
              <a:rPr lang="en-US" sz="2400" dirty="0" err="1" smtClean="0"/>
              <a:t>medida</a:t>
            </a:r>
            <a:r>
              <a:rPr lang="en-US" sz="2400" dirty="0" smtClean="0"/>
              <a:t> </a:t>
            </a:r>
            <a:r>
              <a:rPr lang="en-US" sz="2400" dirty="0" err="1" smtClean="0"/>
              <a:t>empírica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56132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Sobreposição</a:t>
            </a:r>
            <a:r>
              <a:rPr lang="en-US" sz="3200" dirty="0" smtClean="0"/>
              <a:t> </a:t>
            </a:r>
            <a:r>
              <a:rPr lang="en-US" sz="3200" dirty="0"/>
              <a:t>CBP/HAI: </a:t>
            </a:r>
            <a:r>
              <a:rPr lang="en-US" sz="3200" dirty="0" err="1" smtClean="0"/>
              <a:t>Terapêutica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487" t="32006" r="17713" b="29840"/>
          <a:stretch/>
        </p:blipFill>
        <p:spPr>
          <a:xfrm>
            <a:off x="2682665" y="1155031"/>
            <a:ext cx="6447048" cy="4067146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Chazouillers</a:t>
            </a:r>
            <a:r>
              <a:rPr lang="en-GB" sz="1200" i="1" dirty="0">
                <a:solidFill>
                  <a:srgbClr val="808080"/>
                </a:solidFill>
              </a:rPr>
              <a:t> et al, Hepatology 1998</a:t>
            </a:r>
          </a:p>
        </p:txBody>
      </p:sp>
    </p:spTree>
    <p:extLst>
      <p:ext uri="{BB962C8B-B14F-4D97-AF65-F5344CB8AC3E}">
        <p14:creationId xmlns:p14="http://schemas.microsoft.com/office/powerpoint/2010/main" val="123812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Caso</a:t>
            </a:r>
            <a:r>
              <a:rPr lang="en-US" sz="3200" dirty="0" smtClean="0"/>
              <a:t> </a:t>
            </a:r>
            <a:r>
              <a:rPr lang="en-US" sz="3200" dirty="0" err="1" smtClean="0"/>
              <a:t>clínico</a:t>
            </a:r>
            <a:r>
              <a:rPr lang="en-US" sz="3200" dirty="0" smtClean="0"/>
              <a:t> 1 (II)</a:t>
            </a:r>
            <a:endParaRPr lang="en-US" sz="32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372865"/>
            <a:ext cx="11582400" cy="4592024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 </a:t>
            </a:r>
            <a:r>
              <a:rPr lang="pt-PT" sz="2400" dirty="0" smtClean="0"/>
              <a:t>Análises</a:t>
            </a:r>
            <a:r>
              <a:rPr lang="en-US" sz="2400" dirty="0" smtClean="0"/>
              <a:t> para </a:t>
            </a:r>
            <a:r>
              <a:rPr lang="en-US" sz="2400" dirty="0" err="1" smtClean="0"/>
              <a:t>seguro</a:t>
            </a:r>
            <a:r>
              <a:rPr lang="en-US" sz="2400" dirty="0" smtClean="0"/>
              <a:t>: </a:t>
            </a:r>
            <a:r>
              <a:rPr lang="en-US" sz="2400" dirty="0"/>
              <a:t>GGT </a:t>
            </a:r>
            <a:r>
              <a:rPr lang="en-US" sz="2400" dirty="0" smtClean="0"/>
              <a:t>92 </a:t>
            </a:r>
            <a:r>
              <a:rPr lang="en-US" sz="2400" dirty="0"/>
              <a:t>U/L, FA </a:t>
            </a:r>
            <a:r>
              <a:rPr lang="en-US" sz="2400" dirty="0" smtClean="0"/>
              <a:t>184 U/L.</a:t>
            </a:r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Negava</a:t>
            </a:r>
            <a:r>
              <a:rPr lang="en-US" sz="2400" dirty="0" smtClean="0"/>
              <a:t> </a:t>
            </a:r>
            <a:r>
              <a:rPr lang="en-US" sz="2400" dirty="0" err="1" smtClean="0"/>
              <a:t>dor</a:t>
            </a:r>
            <a:r>
              <a:rPr lang="en-US" sz="2400" dirty="0" smtClean="0"/>
              <a:t> abdominal.</a:t>
            </a:r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Sem</a:t>
            </a:r>
            <a:r>
              <a:rPr lang="en-US" sz="2400" dirty="0" smtClean="0"/>
              <a:t> </a:t>
            </a:r>
            <a:r>
              <a:rPr lang="en-US" sz="2400" dirty="0" err="1" smtClean="0"/>
              <a:t>estigmas</a:t>
            </a:r>
            <a:r>
              <a:rPr lang="en-US" sz="2400" dirty="0" smtClean="0"/>
              <a:t> de </a:t>
            </a:r>
            <a:r>
              <a:rPr lang="en-US" sz="2400" dirty="0" err="1" smtClean="0"/>
              <a:t>doença</a:t>
            </a:r>
            <a:r>
              <a:rPr lang="en-US" sz="2400" dirty="0" smtClean="0"/>
              <a:t> </a:t>
            </a:r>
            <a:r>
              <a:rPr lang="en-US" sz="2400" dirty="0" err="1" smtClean="0"/>
              <a:t>hepática</a:t>
            </a:r>
            <a:r>
              <a:rPr lang="en-US" sz="2400" dirty="0" smtClean="0"/>
              <a:t> </a:t>
            </a:r>
            <a:r>
              <a:rPr lang="en-US" sz="2400" dirty="0" err="1" smtClean="0"/>
              <a:t>crónica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Fadiga</a:t>
            </a:r>
            <a:r>
              <a:rPr lang="en-US" sz="2400" dirty="0" smtClean="0"/>
              <a:t> </a:t>
            </a:r>
            <a:r>
              <a:rPr lang="en-US" sz="2400" dirty="0" err="1" smtClean="0"/>
              <a:t>nos</a:t>
            </a:r>
            <a:r>
              <a:rPr lang="en-US" sz="2400" dirty="0" smtClean="0"/>
              <a:t> </a:t>
            </a:r>
            <a:r>
              <a:rPr lang="en-US" sz="2400" dirty="0" err="1" smtClean="0"/>
              <a:t>últimos</a:t>
            </a:r>
            <a:r>
              <a:rPr lang="en-US" sz="2400" dirty="0" smtClean="0"/>
              <a:t> </a:t>
            </a:r>
            <a:r>
              <a:rPr lang="en-US" sz="2400" dirty="0" err="1" smtClean="0"/>
              <a:t>dois</a:t>
            </a:r>
            <a:r>
              <a:rPr lang="en-US" sz="2400" dirty="0" smtClean="0"/>
              <a:t> </a:t>
            </a:r>
            <a:r>
              <a:rPr lang="en-US" sz="2400" dirty="0" err="1" smtClean="0"/>
              <a:t>meses</a:t>
            </a:r>
            <a:r>
              <a:rPr lang="en-US" sz="2400" dirty="0" smtClean="0"/>
              <a:t>.</a:t>
            </a:r>
            <a:endParaRPr lang="en-US" sz="2400" dirty="0"/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Função</a:t>
            </a:r>
            <a:r>
              <a:rPr lang="en-US" sz="2400" dirty="0" smtClean="0"/>
              <a:t> </a:t>
            </a:r>
            <a:r>
              <a:rPr lang="en-US" sz="2400" dirty="0" err="1" smtClean="0"/>
              <a:t>tiroideia</a:t>
            </a:r>
            <a:r>
              <a:rPr lang="en-US" sz="2400" dirty="0" smtClean="0"/>
              <a:t> </a:t>
            </a:r>
            <a:r>
              <a:rPr lang="en-US" sz="2400" dirty="0" err="1" smtClean="0"/>
              <a:t>sem</a:t>
            </a:r>
            <a:r>
              <a:rPr lang="en-US" sz="2400" dirty="0" smtClean="0"/>
              <a:t> </a:t>
            </a:r>
            <a:r>
              <a:rPr lang="en-US" sz="2400" dirty="0" err="1" smtClean="0"/>
              <a:t>alterações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/>
              <a:t> </a:t>
            </a:r>
            <a:r>
              <a:rPr lang="en-US" sz="2400" dirty="0" err="1" smtClean="0"/>
              <a:t>Médico</a:t>
            </a:r>
            <a:r>
              <a:rPr lang="en-US" sz="2400" dirty="0" smtClean="0"/>
              <a:t> de </a:t>
            </a:r>
            <a:r>
              <a:rPr lang="en-US" sz="2400" dirty="0" err="1" smtClean="0"/>
              <a:t>Família</a:t>
            </a:r>
            <a:r>
              <a:rPr lang="en-US" sz="2400" dirty="0" smtClean="0"/>
              <a:t>: ALT </a:t>
            </a:r>
            <a:r>
              <a:rPr lang="en-US" sz="2400" dirty="0"/>
              <a:t>5</a:t>
            </a:r>
            <a:r>
              <a:rPr lang="en-US" sz="2400" dirty="0" smtClean="0"/>
              <a:t>5 U/L, AST 42 U/L, GGT 135 U/L, FA 195 U/L.</a:t>
            </a:r>
          </a:p>
          <a:p>
            <a:pPr algn="just"/>
            <a:r>
              <a:rPr lang="en-US" sz="2400" dirty="0"/>
              <a:t> </a:t>
            </a:r>
            <a:r>
              <a:rPr lang="en-US" sz="2400" dirty="0" err="1" smtClean="0"/>
              <a:t>Bilirrubinas</a:t>
            </a:r>
            <a:r>
              <a:rPr lang="en-US" sz="2400" dirty="0" smtClean="0"/>
              <a:t> total e </a:t>
            </a:r>
            <a:r>
              <a:rPr lang="en-US" sz="2400" dirty="0" err="1" smtClean="0"/>
              <a:t>directa</a:t>
            </a:r>
            <a:r>
              <a:rPr lang="en-US" sz="2400" dirty="0" smtClean="0"/>
              <a:t> </a:t>
            </a:r>
            <a:r>
              <a:rPr lang="en-US" sz="2400" dirty="0" err="1" smtClean="0"/>
              <a:t>normais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Hemograma</a:t>
            </a:r>
            <a:r>
              <a:rPr lang="en-US" sz="2400" dirty="0"/>
              <a:t> </a:t>
            </a:r>
            <a:r>
              <a:rPr lang="en-US" sz="2400" dirty="0" smtClean="0"/>
              <a:t>normal.</a:t>
            </a:r>
          </a:p>
          <a:p>
            <a:pPr algn="just"/>
            <a:r>
              <a:rPr lang="en-US" sz="2400" dirty="0" smtClean="0"/>
              <a:t> </a:t>
            </a:r>
            <a:r>
              <a:rPr lang="en-US" sz="2400" dirty="0" err="1" smtClean="0"/>
              <a:t>Albumina</a:t>
            </a:r>
            <a:r>
              <a:rPr lang="en-US" sz="2400" dirty="0" smtClean="0"/>
              <a:t> e </a:t>
            </a:r>
            <a:r>
              <a:rPr lang="en-US" sz="2400" dirty="0" err="1" smtClean="0"/>
              <a:t>estudo</a:t>
            </a:r>
            <a:r>
              <a:rPr lang="en-US" sz="2400" dirty="0" smtClean="0"/>
              <a:t> da </a:t>
            </a:r>
            <a:r>
              <a:rPr lang="en-US" sz="2400" dirty="0" err="1" smtClean="0"/>
              <a:t>coagulação</a:t>
            </a:r>
            <a:r>
              <a:rPr lang="en-US" sz="2400" dirty="0" smtClean="0"/>
              <a:t> </a:t>
            </a:r>
            <a:r>
              <a:rPr lang="en-US" sz="2400" dirty="0" err="1" smtClean="0"/>
              <a:t>normais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5548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Sobreposição</a:t>
            </a:r>
            <a:r>
              <a:rPr lang="en-US" sz="3200" dirty="0" smtClean="0"/>
              <a:t> CBP/HAI: </a:t>
            </a:r>
            <a:r>
              <a:rPr lang="en-US" sz="3200" dirty="0" err="1" smtClean="0"/>
              <a:t>Terapêutica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488" t="32006" r="16926" b="26061"/>
          <a:stretch/>
        </p:blipFill>
        <p:spPr>
          <a:xfrm>
            <a:off x="3174926" y="1343171"/>
            <a:ext cx="5669035" cy="3850431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 err="1">
                <a:solidFill>
                  <a:srgbClr val="808080"/>
                </a:solidFill>
              </a:rPr>
              <a:t>Chazouilleres</a:t>
            </a:r>
            <a:r>
              <a:rPr lang="en-GB" sz="1200" i="1" dirty="0">
                <a:solidFill>
                  <a:srgbClr val="808080"/>
                </a:solidFill>
              </a:rPr>
              <a:t> et al, J </a:t>
            </a:r>
            <a:r>
              <a:rPr lang="en-GB" sz="1200" i="1" dirty="0" err="1">
                <a:solidFill>
                  <a:srgbClr val="808080"/>
                </a:solidFill>
              </a:rPr>
              <a:t>Hepatol</a:t>
            </a:r>
            <a:r>
              <a:rPr lang="en-GB" sz="1200" i="1" dirty="0">
                <a:solidFill>
                  <a:srgbClr val="808080"/>
                </a:solidFill>
              </a:rPr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15064247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EASL Guidelines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599" t="55559" r="12201" b="27320"/>
          <a:stretch/>
        </p:blipFill>
        <p:spPr>
          <a:xfrm>
            <a:off x="2497874" y="1776378"/>
            <a:ext cx="6588975" cy="2797892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i="1" dirty="0">
                <a:solidFill>
                  <a:srgbClr val="808080"/>
                </a:solidFill>
              </a:rPr>
              <a:t>EASL Guidelines, J </a:t>
            </a:r>
            <a:r>
              <a:rPr lang="en-GB" sz="1200" i="1" dirty="0" err="1">
                <a:solidFill>
                  <a:srgbClr val="808080"/>
                </a:solidFill>
              </a:rPr>
              <a:t>Hepatol</a:t>
            </a:r>
            <a:r>
              <a:rPr lang="en-GB" sz="1200" i="1" dirty="0">
                <a:solidFill>
                  <a:srgbClr val="808080"/>
                </a:solidFill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1672673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Conclusão</a:t>
            </a:r>
            <a:r>
              <a:rPr lang="en-US" sz="3200" dirty="0" smtClean="0"/>
              <a:t>: o </a:t>
            </a:r>
            <a:r>
              <a:rPr lang="en-US" sz="3200" dirty="0" err="1" smtClean="0"/>
              <a:t>doente</a:t>
            </a:r>
            <a:r>
              <a:rPr lang="en-US" sz="3200" dirty="0" smtClean="0"/>
              <a:t> </a:t>
            </a:r>
            <a:r>
              <a:rPr lang="en-US" sz="3200" dirty="0" err="1" smtClean="0"/>
              <a:t>típico</a:t>
            </a:r>
            <a:r>
              <a:rPr lang="en-US" sz="3200" dirty="0" smtClean="0"/>
              <a:t> com CBP</a:t>
            </a:r>
            <a:endParaRPr lang="en-US" sz="3200" dirty="0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184529"/>
              </p:ext>
            </p:extLst>
          </p:nvPr>
        </p:nvGraphicFramePr>
        <p:xfrm>
          <a:off x="1937603" y="1743540"/>
          <a:ext cx="8216046" cy="3072480"/>
        </p:xfrm>
        <a:graphic>
          <a:graphicData uri="http://schemas.openxmlformats.org/drawingml/2006/table">
            <a:tbl>
              <a:tblPr firstRow="1" bandRow="1"/>
              <a:tblGrid>
                <a:gridCol w="4108023"/>
                <a:gridCol w="4108023"/>
              </a:tblGrid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</a:rPr>
                        <a:t>Idade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</a:rPr>
                        <a:t>Geralmente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&gt;45 </a:t>
                      </a: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</a:rPr>
                        <a:t>anos</a:t>
                      </a:r>
                      <a:endParaRPr lang="en-US" sz="16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GB" sz="1600" dirty="0" err="1" smtClean="0">
                          <a:solidFill>
                            <a:srgbClr val="007AC8"/>
                          </a:solidFill>
                        </a:rPr>
                        <a:t>Sexo</a:t>
                      </a:r>
                      <a:endParaRPr lang="en-GB" sz="1600" b="1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Feminino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 &gt;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masculino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7AC8"/>
                          </a:solidFill>
                        </a:rPr>
                        <a:t>(9:1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)</a:t>
                      </a:r>
                      <a:endParaRPr lang="en-US" sz="1600" baseline="30000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GB" sz="1600" dirty="0" err="1" smtClean="0">
                          <a:solidFill>
                            <a:srgbClr val="007AC8"/>
                          </a:solidFill>
                        </a:rPr>
                        <a:t>Serologia</a:t>
                      </a:r>
                      <a:endParaRPr lang="en-GB" sz="1600" b="1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7AC8"/>
                          </a:solidFill>
                        </a:rPr>
                        <a:t>AMA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em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7AC8"/>
                          </a:solidFill>
                        </a:rPr>
                        <a:t>~95%; 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ANA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específicos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em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7AC8"/>
                          </a:solidFill>
                        </a:rPr>
                        <a:t>~30–50%; 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SMA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podem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estar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presentes</a:t>
                      </a:r>
                      <a:endParaRPr lang="en-US" sz="1600" baseline="30000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GB" sz="1600" dirty="0" err="1" smtClean="0">
                          <a:solidFill>
                            <a:srgbClr val="007AC8"/>
                          </a:solidFill>
                        </a:rPr>
                        <a:t>Immunoglobulina</a:t>
                      </a:r>
                      <a:endParaRPr lang="en-GB" sz="1600" b="1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7AC8"/>
                          </a:solidFill>
                        </a:rPr>
                        <a:t>IgM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tipicamente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elevada</a:t>
                      </a:r>
                      <a:endParaRPr lang="en-US" sz="1600" baseline="30000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GB" sz="1600" dirty="0" err="1" smtClean="0">
                          <a:solidFill>
                            <a:srgbClr val="007AC8"/>
                          </a:solidFill>
                        </a:rPr>
                        <a:t>Imagem</a:t>
                      </a:r>
                      <a:endParaRPr lang="en-GB" sz="1600" b="1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600" baseline="0" dirty="0" err="1" smtClean="0">
                          <a:solidFill>
                            <a:srgbClr val="007AC8"/>
                          </a:solidFill>
                        </a:rPr>
                        <a:t>Ductos</a:t>
                      </a:r>
                      <a:r>
                        <a:rPr lang="en-GB" sz="1600" baseline="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GB" sz="1600" baseline="0" dirty="0" err="1" smtClean="0">
                          <a:solidFill>
                            <a:srgbClr val="007AC8"/>
                          </a:solidFill>
                        </a:rPr>
                        <a:t>biliares</a:t>
                      </a:r>
                      <a:r>
                        <a:rPr lang="en-GB" sz="1600" baseline="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GB" sz="1600" baseline="0" dirty="0" err="1" smtClean="0">
                          <a:solidFill>
                            <a:srgbClr val="007AC8"/>
                          </a:solidFill>
                        </a:rPr>
                        <a:t>normais</a:t>
                      </a:r>
                      <a:endParaRPr lang="en-GB" sz="1600" baseline="30000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GB" sz="1600" dirty="0" err="1" smtClean="0">
                          <a:solidFill>
                            <a:srgbClr val="007AC8"/>
                          </a:solidFill>
                        </a:rPr>
                        <a:t>Histologia</a:t>
                      </a:r>
                      <a:endParaRPr lang="en-GB" sz="1600" b="1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Infiltrado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linfocítico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,</a:t>
                      </a:r>
                      <a:r>
                        <a:rPr lang="en-US" sz="1600" baseline="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lesão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 ductal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inflamatória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, </a:t>
                      </a:r>
                      <a:r>
                        <a:rPr lang="en-US" sz="1600" baseline="0" dirty="0" smtClean="0">
                          <a:solidFill>
                            <a:srgbClr val="007AC8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7AC8"/>
                          </a:solidFill>
                        </a:rPr>
                        <a:t>granuloma </a:t>
                      </a:r>
                      <a:r>
                        <a:rPr lang="en-US" sz="1600" dirty="0" err="1" smtClean="0">
                          <a:solidFill>
                            <a:srgbClr val="007AC8"/>
                          </a:solidFill>
                        </a:rPr>
                        <a:t>possível</a:t>
                      </a:r>
                      <a:endParaRPr lang="en-US" sz="1600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GB" sz="1600" dirty="0" err="1" smtClean="0">
                          <a:solidFill>
                            <a:srgbClr val="007AC8"/>
                          </a:solidFill>
                        </a:rPr>
                        <a:t>Sintomas</a:t>
                      </a:r>
                      <a:endParaRPr lang="en-GB" sz="1600" b="1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600" baseline="0" dirty="0" err="1" smtClean="0">
                          <a:solidFill>
                            <a:srgbClr val="007AC8"/>
                          </a:solidFill>
                        </a:rPr>
                        <a:t>Fadiga</a:t>
                      </a:r>
                      <a:r>
                        <a:rPr lang="en-GB" sz="1600" baseline="0" dirty="0" smtClean="0">
                          <a:solidFill>
                            <a:srgbClr val="007AC8"/>
                          </a:solidFill>
                        </a:rPr>
                        <a:t>, </a:t>
                      </a:r>
                      <a:r>
                        <a:rPr lang="en-GB" sz="1600" baseline="0" dirty="0" err="1" smtClean="0">
                          <a:solidFill>
                            <a:srgbClr val="007AC8"/>
                          </a:solidFill>
                        </a:rPr>
                        <a:t>prurido</a:t>
                      </a:r>
                      <a:endParaRPr lang="en-GB" sz="1600" baseline="0" dirty="0">
                        <a:solidFill>
                          <a:srgbClr val="007AC8"/>
                        </a:solidFill>
                      </a:endParaRPr>
                    </a:p>
                  </a:txBody>
                  <a:tcPr marL="54000" marR="54000" marT="54000" marB="54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684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548680"/>
            <a:ext cx="7056784" cy="1008112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524000" y="4365104"/>
            <a:ext cx="9144000" cy="12858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800" dirty="0">
              <a:solidFill>
                <a:schemeClr val="tx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2014206"/>
            <a:ext cx="5040528" cy="177483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79376" y="4005064"/>
            <a:ext cx="11089232" cy="64807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http://app.livemed.in:81/app</a:t>
            </a:r>
          </a:p>
        </p:txBody>
      </p:sp>
    </p:spTree>
    <p:extLst>
      <p:ext uri="{BB962C8B-B14F-4D97-AF65-F5344CB8AC3E}">
        <p14:creationId xmlns:p14="http://schemas.microsoft.com/office/powerpoint/2010/main" val="39976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963084" y="2705499"/>
            <a:ext cx="10363200" cy="3330826"/>
          </a:xfrm>
        </p:spPr>
        <p:txBody>
          <a:bodyPr>
            <a:normAutofit/>
          </a:bodyPr>
          <a:lstStyle/>
          <a:p>
            <a:r>
              <a:rPr lang="es-ES" sz="2400" dirty="0" err="1" smtClean="0"/>
              <a:t>Autoanticorpos</a:t>
            </a:r>
            <a:r>
              <a:rPr lang="es-ES" sz="2400" dirty="0" smtClean="0"/>
              <a:t>.</a:t>
            </a:r>
          </a:p>
          <a:p>
            <a:r>
              <a:rPr lang="es-ES" sz="2400" dirty="0" err="1" smtClean="0"/>
              <a:t>Ecografia</a:t>
            </a:r>
            <a:r>
              <a:rPr lang="es-ES" sz="2400" dirty="0" smtClean="0"/>
              <a:t> abdominal.</a:t>
            </a:r>
          </a:p>
          <a:p>
            <a:r>
              <a:rPr lang="es-ES" sz="2400" dirty="0" smtClean="0"/>
              <a:t>Biopsia hepática.</a:t>
            </a:r>
          </a:p>
          <a:p>
            <a:r>
              <a:rPr lang="es-ES" sz="2400" dirty="0" err="1" smtClean="0"/>
              <a:t>Elastografia</a:t>
            </a:r>
            <a:r>
              <a:rPr lang="es-ES" sz="2400" dirty="0" smtClean="0"/>
              <a:t> hepática </a:t>
            </a:r>
            <a:r>
              <a:rPr lang="es-ES" sz="2400" dirty="0" err="1" smtClean="0"/>
              <a:t>transitória</a:t>
            </a:r>
            <a:r>
              <a:rPr lang="es-ES" sz="2400" dirty="0" smtClean="0"/>
              <a:t> (</a:t>
            </a:r>
            <a:r>
              <a:rPr lang="es-ES" sz="2400" dirty="0" err="1" smtClean="0"/>
              <a:t>Fibroscan</a:t>
            </a:r>
            <a:r>
              <a:rPr lang="es-ES" sz="2400" dirty="0" smtClean="0"/>
              <a:t>).</a:t>
            </a:r>
            <a:endParaRPr lang="es-ES" sz="2400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0"/>
          </p:nvPr>
        </p:nvSpPr>
        <p:spPr>
          <a:xfrm>
            <a:off x="848782" y="1437371"/>
            <a:ext cx="10363200" cy="1035465"/>
          </a:xfrm>
        </p:spPr>
        <p:txBody>
          <a:bodyPr/>
          <a:lstStyle/>
          <a:p>
            <a:r>
              <a:rPr lang="es-ES" sz="2800" dirty="0" err="1">
                <a:solidFill>
                  <a:srgbClr val="C00000"/>
                </a:solidFill>
              </a:rPr>
              <a:t>Perante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um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doente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com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colestase</a:t>
            </a:r>
            <a:r>
              <a:rPr lang="es-ES" sz="2800" dirty="0">
                <a:solidFill>
                  <a:srgbClr val="C00000"/>
                </a:solidFill>
              </a:rPr>
              <a:t>, </a:t>
            </a:r>
            <a:r>
              <a:rPr lang="es-ES" sz="2800" dirty="0" err="1">
                <a:solidFill>
                  <a:srgbClr val="C00000"/>
                </a:solidFill>
              </a:rPr>
              <a:t>qual</a:t>
            </a:r>
            <a:r>
              <a:rPr lang="es-ES" sz="2800" dirty="0">
                <a:solidFill>
                  <a:srgbClr val="C00000"/>
                </a:solidFill>
              </a:rPr>
              <a:t> dos </a:t>
            </a:r>
            <a:r>
              <a:rPr lang="es-ES" sz="2800" dirty="0" err="1">
                <a:solidFill>
                  <a:srgbClr val="C00000"/>
                </a:solidFill>
              </a:rPr>
              <a:t>seguintes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exames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deve</a:t>
            </a:r>
            <a:r>
              <a:rPr lang="es-ES" sz="2800" dirty="0">
                <a:solidFill>
                  <a:srgbClr val="C00000"/>
                </a:solidFill>
              </a:rPr>
              <a:t> ser pedido inicialmente?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err="1" smtClean="0"/>
              <a:t>Pergunta</a:t>
            </a:r>
            <a:r>
              <a:rPr lang="es-ES" sz="3200" dirty="0" smtClean="0"/>
              <a:t> 1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39877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Algoritmo</a:t>
            </a:r>
            <a:r>
              <a:rPr lang="en-US" sz="3200" dirty="0" smtClean="0"/>
              <a:t> de </a:t>
            </a:r>
            <a:r>
              <a:rPr lang="en-US" sz="3200" dirty="0" err="1" smtClean="0"/>
              <a:t>diagnóstico</a:t>
            </a:r>
            <a:endParaRPr lang="en-US" sz="3200" dirty="0"/>
          </a:p>
        </p:txBody>
      </p:sp>
      <p:sp>
        <p:nvSpPr>
          <p:cNvPr id="10" name="Shape 707"/>
          <p:cNvSpPr/>
          <p:nvPr/>
        </p:nvSpPr>
        <p:spPr>
          <a:xfrm>
            <a:off x="3653253" y="2102401"/>
            <a:ext cx="1837495" cy="335439"/>
          </a:xfrm>
          <a:prstGeom prst="roundRect">
            <a:avLst>
              <a:gd name="adj" fmla="val 21297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Chronic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c</a:t>
            </a:r>
            <a:r>
              <a:rPr kumimoji="0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holestasis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1" name="Shape 711"/>
          <p:cNvSpPr/>
          <p:nvPr/>
        </p:nvSpPr>
        <p:spPr>
          <a:xfrm>
            <a:off x="359796" y="1721617"/>
            <a:ext cx="8424409" cy="3154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>
            <a:spAutoFit/>
          </a:bodyPr>
          <a:lstStyle>
            <a:lvl1pPr algn="ctr"/>
          </a:lstStyle>
          <a:p>
            <a:pPr defTabSz="685800" hangingPunct="0">
              <a:defRPr/>
            </a:pPr>
            <a:r>
              <a:rPr sz="1600" kern="0" dirty="0">
                <a:solidFill>
                  <a:srgbClr val="2D4362"/>
                </a:solidFill>
                <a:latin typeface="+mj-lt"/>
                <a:sym typeface="Arial"/>
              </a:rPr>
              <a:t>Patient with elevated ALP and/or </a:t>
            </a:r>
            <a:r>
              <a:rPr lang="el-GR" sz="1600" kern="0" dirty="0">
                <a:solidFill>
                  <a:srgbClr val="2D4362"/>
                </a:solidFill>
                <a:latin typeface="+mj-lt"/>
                <a:cs typeface="Arial" panose="020B0604020202020204" pitchFamily="34" charset="0"/>
                <a:sym typeface="Arial"/>
              </a:rPr>
              <a:t>γ</a:t>
            </a:r>
            <a:r>
              <a:rPr lang="en-GB" sz="1600" kern="0" dirty="0">
                <a:solidFill>
                  <a:srgbClr val="2D4362"/>
                </a:solidFill>
                <a:latin typeface="+mj-lt"/>
                <a:cs typeface="Arial" panose="020B0604020202020204" pitchFamily="34" charset="0"/>
                <a:sym typeface="Arial"/>
              </a:rPr>
              <a:t>-</a:t>
            </a:r>
            <a:r>
              <a:rPr sz="1600" kern="0" dirty="0">
                <a:solidFill>
                  <a:srgbClr val="2D4362"/>
                </a:solidFill>
                <a:latin typeface="+mj-lt"/>
                <a:sym typeface="Arial"/>
              </a:rPr>
              <a:t>GT of unexplained origin (no viruses, no alcohol, no drugs…)</a:t>
            </a:r>
          </a:p>
        </p:txBody>
      </p:sp>
      <p:sp>
        <p:nvSpPr>
          <p:cNvPr id="12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i="1" dirty="0" smtClean="0">
                <a:solidFill>
                  <a:srgbClr val="808080"/>
                </a:solidFill>
              </a:rPr>
              <a:t>EASL </a:t>
            </a:r>
            <a:r>
              <a:rPr lang="es-ES" sz="1200" i="1" dirty="0" err="1" smtClean="0">
                <a:solidFill>
                  <a:srgbClr val="808080"/>
                </a:solidFill>
              </a:rPr>
              <a:t>Guidelines</a:t>
            </a:r>
            <a:r>
              <a:rPr lang="es-ES" sz="1200" i="1" dirty="0" smtClean="0">
                <a:solidFill>
                  <a:srgbClr val="808080"/>
                </a:solidFill>
              </a:rPr>
              <a:t>, J </a:t>
            </a:r>
            <a:r>
              <a:rPr lang="es-ES" sz="1200" i="1" dirty="0" err="1" smtClean="0">
                <a:solidFill>
                  <a:srgbClr val="808080"/>
                </a:solidFill>
              </a:rPr>
              <a:t>Hepatol</a:t>
            </a:r>
            <a:r>
              <a:rPr lang="es-ES" sz="1200" i="1" dirty="0" smtClean="0">
                <a:solidFill>
                  <a:srgbClr val="808080"/>
                </a:solidFill>
              </a:rPr>
              <a:t> 2009</a:t>
            </a:r>
            <a:endParaRPr lang="es-ES" sz="1200" i="1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19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Algoritmo</a:t>
            </a:r>
            <a:r>
              <a:rPr lang="en-US" sz="3200" dirty="0" smtClean="0"/>
              <a:t> de </a:t>
            </a:r>
            <a:r>
              <a:rPr lang="en-US" sz="3200" dirty="0" err="1" smtClean="0"/>
              <a:t>diagnostico</a:t>
            </a:r>
            <a:endParaRPr lang="en-US" sz="3200" dirty="0"/>
          </a:p>
        </p:txBody>
      </p:sp>
      <p:sp>
        <p:nvSpPr>
          <p:cNvPr id="18" name="Shape 707"/>
          <p:cNvSpPr/>
          <p:nvPr/>
        </p:nvSpPr>
        <p:spPr>
          <a:xfrm>
            <a:off x="3653253" y="2102401"/>
            <a:ext cx="1837495" cy="335439"/>
          </a:xfrm>
          <a:prstGeom prst="roundRect">
            <a:avLst>
              <a:gd name="adj" fmla="val 21297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Chronic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c</a:t>
            </a:r>
            <a:r>
              <a:rPr kumimoji="0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holestasis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9" name="Shape 708"/>
          <p:cNvSpPr/>
          <p:nvPr/>
        </p:nvSpPr>
        <p:spPr>
          <a:xfrm>
            <a:off x="3653253" y="2733777"/>
            <a:ext cx="1837495" cy="322261"/>
          </a:xfrm>
          <a:prstGeom prst="roundRect">
            <a:avLst>
              <a:gd name="adj" fmla="val 22168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US liver scan</a:t>
            </a:r>
          </a:p>
        </p:txBody>
      </p:sp>
      <p:sp>
        <p:nvSpPr>
          <p:cNvPr id="20" name="Shape 709"/>
          <p:cNvSpPr/>
          <p:nvPr/>
        </p:nvSpPr>
        <p:spPr>
          <a:xfrm>
            <a:off x="5646753" y="2763409"/>
            <a:ext cx="1911101" cy="2539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34290" bIns="34290">
            <a:spAutoFit/>
          </a:bodyPr>
          <a:lstStyle>
            <a:lvl1pPr>
              <a:defRPr i="1"/>
            </a:lvl1pPr>
          </a:lstStyle>
          <a:p>
            <a:pPr defTabSz="685800" hangingPunct="0">
              <a:defRPr/>
            </a:pPr>
            <a:r>
              <a:rPr sz="1200" kern="0" dirty="0">
                <a:solidFill>
                  <a:srgbClr val="2D4362"/>
                </a:solidFill>
                <a:latin typeface="+mj-lt"/>
                <a:sym typeface="Arial"/>
              </a:rPr>
              <a:t>obstructive causes excluded</a:t>
            </a:r>
          </a:p>
        </p:txBody>
      </p:sp>
      <p:sp>
        <p:nvSpPr>
          <p:cNvPr id="22" name="Shape 711"/>
          <p:cNvSpPr/>
          <p:nvPr/>
        </p:nvSpPr>
        <p:spPr>
          <a:xfrm>
            <a:off x="359796" y="1721617"/>
            <a:ext cx="8424409" cy="3154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>
            <a:spAutoFit/>
          </a:bodyPr>
          <a:lstStyle>
            <a:lvl1pPr algn="ctr"/>
          </a:lstStyle>
          <a:p>
            <a:pPr defTabSz="685800" hangingPunct="0">
              <a:defRPr/>
            </a:pPr>
            <a:r>
              <a:rPr sz="1600" kern="0" dirty="0">
                <a:solidFill>
                  <a:srgbClr val="2D4362"/>
                </a:solidFill>
                <a:latin typeface="+mj-lt"/>
                <a:sym typeface="Arial"/>
              </a:rPr>
              <a:t>Patient with elevated ALP and/or </a:t>
            </a:r>
            <a:r>
              <a:rPr lang="el-GR" sz="1600" kern="0" dirty="0">
                <a:solidFill>
                  <a:srgbClr val="2D4362"/>
                </a:solidFill>
                <a:latin typeface="+mj-lt"/>
                <a:cs typeface="Arial" panose="020B0604020202020204" pitchFamily="34" charset="0"/>
                <a:sym typeface="Arial"/>
              </a:rPr>
              <a:t>γ</a:t>
            </a:r>
            <a:r>
              <a:rPr lang="en-GB" sz="1600" kern="0" dirty="0">
                <a:solidFill>
                  <a:srgbClr val="2D4362"/>
                </a:solidFill>
                <a:latin typeface="+mj-lt"/>
                <a:cs typeface="Arial" panose="020B0604020202020204" pitchFamily="34" charset="0"/>
                <a:sym typeface="Arial"/>
              </a:rPr>
              <a:t>-</a:t>
            </a:r>
            <a:r>
              <a:rPr sz="1600" kern="0" dirty="0">
                <a:solidFill>
                  <a:srgbClr val="2D4362"/>
                </a:solidFill>
                <a:latin typeface="+mj-lt"/>
                <a:sym typeface="Arial"/>
              </a:rPr>
              <a:t>GT of unexplained origin (no viruses, no alcohol, no drugs…)</a:t>
            </a:r>
          </a:p>
        </p:txBody>
      </p:sp>
      <p:sp>
        <p:nvSpPr>
          <p:cNvPr id="23" name="Shape 713"/>
          <p:cNvSpPr/>
          <p:nvPr/>
        </p:nvSpPr>
        <p:spPr>
          <a:xfrm flipV="1">
            <a:off x="4572000" y="2433923"/>
            <a:ext cx="1" cy="262997"/>
          </a:xfrm>
          <a:prstGeom prst="line">
            <a:avLst/>
          </a:prstGeom>
          <a:ln w="88900">
            <a:solidFill>
              <a:srgbClr val="5B9BD5"/>
            </a:solidFill>
            <a:miter/>
            <a:headEnd type="triangle"/>
          </a:ln>
        </p:spPr>
        <p:txBody>
          <a:bodyPr tIns="34290" bIns="34290"/>
          <a:lstStyle/>
          <a:p>
            <a:pPr marL="0" marR="0" lvl="0" indent="0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75" b="0" i="0" u="none" strike="noStrike" kern="0" cap="none" spc="0" normalizeH="0" baseline="0" noProof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0" name="Shape 728"/>
          <p:cNvSpPr/>
          <p:nvPr/>
        </p:nvSpPr>
        <p:spPr>
          <a:xfrm flipV="1">
            <a:off x="4572000" y="3057853"/>
            <a:ext cx="1" cy="262997"/>
          </a:xfrm>
          <a:prstGeom prst="line">
            <a:avLst/>
          </a:prstGeom>
          <a:ln w="88900">
            <a:solidFill>
              <a:srgbClr val="5B9BD5"/>
            </a:solidFill>
            <a:miter/>
            <a:headEnd type="triangle"/>
          </a:ln>
        </p:spPr>
        <p:txBody>
          <a:bodyPr tIns="34290" bIns="34290"/>
          <a:lstStyle/>
          <a:p>
            <a:pPr marL="0" marR="0" lvl="0" indent="0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75" b="0" i="0" u="none" strike="noStrike" kern="0" cap="none" spc="0" normalizeH="0" baseline="0" noProof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i="1" dirty="0" smtClean="0">
                <a:solidFill>
                  <a:srgbClr val="808080"/>
                </a:solidFill>
              </a:rPr>
              <a:t>EASL </a:t>
            </a:r>
            <a:r>
              <a:rPr lang="es-ES" sz="1200" i="1" dirty="0" err="1" smtClean="0">
                <a:solidFill>
                  <a:srgbClr val="808080"/>
                </a:solidFill>
              </a:rPr>
              <a:t>Guidelines</a:t>
            </a:r>
            <a:r>
              <a:rPr lang="es-ES" sz="1200" i="1" dirty="0" smtClean="0">
                <a:solidFill>
                  <a:srgbClr val="808080"/>
                </a:solidFill>
              </a:rPr>
              <a:t>, J </a:t>
            </a:r>
            <a:r>
              <a:rPr lang="es-ES" sz="1200" i="1" dirty="0" err="1" smtClean="0">
                <a:solidFill>
                  <a:srgbClr val="808080"/>
                </a:solidFill>
              </a:rPr>
              <a:t>Hepatol</a:t>
            </a:r>
            <a:r>
              <a:rPr lang="es-ES" sz="1200" i="1" dirty="0" smtClean="0">
                <a:solidFill>
                  <a:srgbClr val="808080"/>
                </a:solidFill>
              </a:rPr>
              <a:t> 2009</a:t>
            </a:r>
            <a:endParaRPr lang="es-ES" sz="1200" i="1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4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Algoritmo</a:t>
            </a:r>
            <a:r>
              <a:rPr lang="en-US" sz="3200" dirty="0" smtClean="0"/>
              <a:t> de </a:t>
            </a:r>
            <a:r>
              <a:rPr lang="en-US" sz="3200" dirty="0" err="1" smtClean="0"/>
              <a:t>diagnostico</a:t>
            </a:r>
            <a:endParaRPr lang="en-US" sz="3200" dirty="0"/>
          </a:p>
        </p:txBody>
      </p:sp>
      <p:sp>
        <p:nvSpPr>
          <p:cNvPr id="18" name="Shape 707"/>
          <p:cNvSpPr/>
          <p:nvPr/>
        </p:nvSpPr>
        <p:spPr>
          <a:xfrm>
            <a:off x="3653253" y="2102401"/>
            <a:ext cx="1837495" cy="335439"/>
          </a:xfrm>
          <a:prstGeom prst="roundRect">
            <a:avLst>
              <a:gd name="adj" fmla="val 21297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Chronic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c</a:t>
            </a:r>
            <a:r>
              <a:rPr kumimoji="0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holestasis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9" name="Shape 708"/>
          <p:cNvSpPr/>
          <p:nvPr/>
        </p:nvSpPr>
        <p:spPr>
          <a:xfrm>
            <a:off x="3653253" y="2733777"/>
            <a:ext cx="1837495" cy="322261"/>
          </a:xfrm>
          <a:prstGeom prst="roundRect">
            <a:avLst>
              <a:gd name="adj" fmla="val 22168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US liver scan</a:t>
            </a:r>
          </a:p>
        </p:txBody>
      </p:sp>
      <p:sp>
        <p:nvSpPr>
          <p:cNvPr id="20" name="Shape 709"/>
          <p:cNvSpPr/>
          <p:nvPr/>
        </p:nvSpPr>
        <p:spPr>
          <a:xfrm>
            <a:off x="5646753" y="2763409"/>
            <a:ext cx="1911101" cy="2539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34290" bIns="34290">
            <a:spAutoFit/>
          </a:bodyPr>
          <a:lstStyle>
            <a:lvl1pPr>
              <a:defRPr i="1"/>
            </a:lvl1pPr>
          </a:lstStyle>
          <a:p>
            <a:pPr defTabSz="685800" hangingPunct="0">
              <a:defRPr/>
            </a:pPr>
            <a:r>
              <a:rPr sz="1200" kern="0" dirty="0">
                <a:solidFill>
                  <a:srgbClr val="2D4362"/>
                </a:solidFill>
                <a:latin typeface="+mj-lt"/>
                <a:sym typeface="Arial"/>
              </a:rPr>
              <a:t>obstructive causes excluded</a:t>
            </a:r>
          </a:p>
        </p:txBody>
      </p:sp>
      <p:sp>
        <p:nvSpPr>
          <p:cNvPr id="21" name="Shape 710"/>
          <p:cNvSpPr/>
          <p:nvPr/>
        </p:nvSpPr>
        <p:spPr>
          <a:xfrm>
            <a:off x="3653253" y="3353716"/>
            <a:ext cx="1837495" cy="390526"/>
          </a:xfrm>
          <a:prstGeom prst="roundRect">
            <a:avLst>
              <a:gd name="adj" fmla="val 18293"/>
            </a:avLst>
          </a:prstGeom>
          <a:solidFill>
            <a:srgbClr val="FFFFFF"/>
          </a:solidFill>
          <a:ln w="762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 anchor="ctr"/>
          <a:lstStyle>
            <a:lvl1pPr algn="ctr"/>
          </a:lstStyle>
          <a:p>
            <a:pPr marL="0" marR="0" lvl="0" indent="0" algn="ctr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+mj-lt"/>
                <a:sym typeface="Arial"/>
              </a:rPr>
              <a:t>AMA testing</a:t>
            </a:r>
          </a:p>
        </p:txBody>
      </p:sp>
      <p:sp>
        <p:nvSpPr>
          <p:cNvPr id="22" name="Shape 711"/>
          <p:cNvSpPr/>
          <p:nvPr/>
        </p:nvSpPr>
        <p:spPr>
          <a:xfrm>
            <a:off x="359796" y="1721617"/>
            <a:ext cx="8424409" cy="3154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34290" bIns="34290">
            <a:spAutoFit/>
          </a:bodyPr>
          <a:lstStyle>
            <a:lvl1pPr algn="ctr"/>
          </a:lstStyle>
          <a:p>
            <a:pPr defTabSz="685800" hangingPunct="0">
              <a:defRPr/>
            </a:pPr>
            <a:r>
              <a:rPr sz="1600" kern="0" dirty="0">
                <a:solidFill>
                  <a:srgbClr val="2D4362"/>
                </a:solidFill>
                <a:latin typeface="+mj-lt"/>
                <a:sym typeface="Arial"/>
              </a:rPr>
              <a:t>Patient with elevated ALP and/or </a:t>
            </a:r>
            <a:r>
              <a:rPr lang="el-GR" sz="1600" kern="0" dirty="0">
                <a:solidFill>
                  <a:srgbClr val="2D4362"/>
                </a:solidFill>
                <a:latin typeface="+mj-lt"/>
                <a:cs typeface="Arial" panose="020B0604020202020204" pitchFamily="34" charset="0"/>
                <a:sym typeface="Arial"/>
              </a:rPr>
              <a:t>γ</a:t>
            </a:r>
            <a:r>
              <a:rPr lang="en-GB" sz="1600" kern="0" dirty="0">
                <a:solidFill>
                  <a:srgbClr val="2D4362"/>
                </a:solidFill>
                <a:latin typeface="+mj-lt"/>
                <a:cs typeface="Arial" panose="020B0604020202020204" pitchFamily="34" charset="0"/>
                <a:sym typeface="Arial"/>
              </a:rPr>
              <a:t>-</a:t>
            </a:r>
            <a:r>
              <a:rPr sz="1600" kern="0" dirty="0">
                <a:solidFill>
                  <a:srgbClr val="2D4362"/>
                </a:solidFill>
                <a:latin typeface="+mj-lt"/>
                <a:sym typeface="Arial"/>
              </a:rPr>
              <a:t>GT of unexplained origin (no viruses, no alcohol, no drugs…)</a:t>
            </a:r>
          </a:p>
        </p:txBody>
      </p:sp>
      <p:sp>
        <p:nvSpPr>
          <p:cNvPr id="23" name="Shape 713"/>
          <p:cNvSpPr/>
          <p:nvPr/>
        </p:nvSpPr>
        <p:spPr>
          <a:xfrm flipV="1">
            <a:off x="4572000" y="2433923"/>
            <a:ext cx="1" cy="262997"/>
          </a:xfrm>
          <a:prstGeom prst="line">
            <a:avLst/>
          </a:prstGeom>
          <a:ln w="88900">
            <a:solidFill>
              <a:srgbClr val="5B9BD5"/>
            </a:solidFill>
            <a:miter/>
            <a:headEnd type="triangle"/>
          </a:ln>
        </p:spPr>
        <p:txBody>
          <a:bodyPr tIns="34290" bIns="34290"/>
          <a:lstStyle/>
          <a:p>
            <a:pPr marL="0" marR="0" lvl="0" indent="0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75" b="0" i="0" u="none" strike="noStrike" kern="0" cap="none" spc="0" normalizeH="0" baseline="0" noProof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grpSp>
        <p:nvGrpSpPr>
          <p:cNvPr id="24" name="Group 716"/>
          <p:cNvGrpSpPr/>
          <p:nvPr/>
        </p:nvGrpSpPr>
        <p:grpSpPr>
          <a:xfrm>
            <a:off x="5606592" y="3360114"/>
            <a:ext cx="295276" cy="375167"/>
            <a:chOff x="0" y="-35858"/>
            <a:chExt cx="787400" cy="1000442"/>
          </a:xfrm>
        </p:grpSpPr>
        <p:sp>
          <p:nvSpPr>
            <p:cNvPr id="25" name="Shape 714"/>
            <p:cNvSpPr/>
            <p:nvPr/>
          </p:nvSpPr>
          <p:spPr>
            <a:xfrm>
              <a:off x="0" y="74079"/>
              <a:ext cx="787400" cy="787401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00" b="1"/>
              </a:pPr>
              <a:endParaRPr kumimoji="0" sz="1575" b="1" i="0" u="none" strike="noStrike" kern="0" cap="none" spc="0" normalizeH="0" baseline="0" noProof="0">
                <a:ln>
                  <a:noFill/>
                </a:ln>
                <a:solidFill>
                  <a:srgbClr val="2D4362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26" name="Shape 715"/>
            <p:cNvSpPr/>
            <p:nvPr/>
          </p:nvSpPr>
          <p:spPr>
            <a:xfrm>
              <a:off x="99370" y="-35858"/>
              <a:ext cx="582211" cy="1000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>
                <a:defRPr sz="5300" b="1"/>
              </a:lvl1pPr>
            </a:lstStyle>
            <a:p>
              <a:pPr marL="0" marR="0" lvl="0" indent="0" defTabSz="6858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988" b="1" i="0" u="none" strike="noStrike" kern="0" cap="none" spc="0" normalizeH="0" baseline="0" noProof="0" dirty="0">
                  <a:ln>
                    <a:noFill/>
                  </a:ln>
                  <a:solidFill>
                    <a:srgbClr val="2D4362"/>
                  </a:solidFill>
                  <a:effectLst/>
                  <a:uLnTx/>
                  <a:uFillTx/>
                  <a:latin typeface="Arial"/>
                  <a:sym typeface="Arial"/>
                </a:rPr>
                <a:t>+</a:t>
              </a:r>
            </a:p>
          </p:txBody>
        </p:sp>
      </p:grpSp>
      <p:grpSp>
        <p:nvGrpSpPr>
          <p:cNvPr id="27" name="Group 722"/>
          <p:cNvGrpSpPr/>
          <p:nvPr/>
        </p:nvGrpSpPr>
        <p:grpSpPr>
          <a:xfrm>
            <a:off x="5966628" y="3388905"/>
            <a:ext cx="1444561" cy="320147"/>
            <a:chOff x="-1" y="0"/>
            <a:chExt cx="3852160" cy="853723"/>
          </a:xfrm>
        </p:grpSpPr>
        <p:sp>
          <p:nvSpPr>
            <p:cNvPr id="28" name="Shape 721"/>
            <p:cNvSpPr/>
            <p:nvPr/>
          </p:nvSpPr>
          <p:spPr>
            <a:xfrm>
              <a:off x="38100" y="149864"/>
              <a:ext cx="3775957" cy="55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b="1"/>
              </a:lvl1pPr>
            </a:lstStyle>
            <a:p>
              <a:pPr defTabSz="685800" hangingPunct="0">
                <a:defRPr/>
              </a:pPr>
              <a:r>
                <a:rPr sz="900" kern="0">
                  <a:solidFill>
                    <a:srgbClr val="2D4362"/>
                  </a:solidFill>
                  <a:latin typeface="Arial"/>
                  <a:sym typeface="Arial"/>
                </a:rPr>
                <a:t>confirmed PBC</a:t>
              </a:r>
            </a:p>
          </p:txBody>
        </p:sp>
        <p:pic>
          <p:nvPicPr>
            <p:cNvPr id="29" name="Picture 28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852160" cy="853723"/>
            </a:xfrm>
            <a:prstGeom prst="rect">
              <a:avLst/>
            </a:prstGeom>
            <a:effectLst/>
          </p:spPr>
        </p:pic>
      </p:grpSp>
      <p:sp>
        <p:nvSpPr>
          <p:cNvPr id="30" name="Shape 728"/>
          <p:cNvSpPr/>
          <p:nvPr/>
        </p:nvSpPr>
        <p:spPr>
          <a:xfrm flipV="1">
            <a:off x="4572000" y="3057853"/>
            <a:ext cx="1" cy="262997"/>
          </a:xfrm>
          <a:prstGeom prst="line">
            <a:avLst/>
          </a:prstGeom>
          <a:ln w="88900">
            <a:solidFill>
              <a:srgbClr val="5B9BD5"/>
            </a:solidFill>
            <a:miter/>
            <a:headEnd type="triangle"/>
          </a:ln>
        </p:spPr>
        <p:txBody>
          <a:bodyPr tIns="34290" bIns="34290"/>
          <a:lstStyle/>
          <a:p>
            <a:pPr marL="0" marR="0" lvl="0" indent="0" defTabSz="685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75" b="0" i="0" u="none" strike="noStrike" kern="0" cap="none" spc="0" normalizeH="0" baseline="0" noProof="0">
              <a:ln>
                <a:noFill/>
              </a:ln>
              <a:solidFill>
                <a:srgbClr val="2D4362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1" name="Marcador de texto 5"/>
          <p:cNvSpPr>
            <a:spLocks noGrp="1"/>
          </p:cNvSpPr>
          <p:nvPr>
            <p:ph type="body" sz="quarter" idx="4294967295"/>
          </p:nvPr>
        </p:nvSpPr>
        <p:spPr>
          <a:xfrm>
            <a:off x="-43" y="5661248"/>
            <a:ext cx="11582443" cy="295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i="1" dirty="0" smtClean="0">
                <a:solidFill>
                  <a:schemeClr val="accent2"/>
                </a:solidFill>
              </a:rPr>
              <a:t>EASL </a:t>
            </a:r>
            <a:r>
              <a:rPr lang="es-ES" sz="1200" i="1" dirty="0" err="1" smtClean="0">
                <a:solidFill>
                  <a:schemeClr val="accent2"/>
                </a:solidFill>
              </a:rPr>
              <a:t>Guidelines</a:t>
            </a:r>
            <a:r>
              <a:rPr lang="es-ES" sz="1200" i="1" dirty="0" smtClean="0">
                <a:solidFill>
                  <a:schemeClr val="accent2"/>
                </a:solidFill>
              </a:rPr>
              <a:t>, J </a:t>
            </a:r>
            <a:r>
              <a:rPr lang="es-ES" sz="1200" i="1" dirty="0" err="1" smtClean="0">
                <a:solidFill>
                  <a:schemeClr val="accent2"/>
                </a:solidFill>
              </a:rPr>
              <a:t>Hepatol</a:t>
            </a:r>
            <a:r>
              <a:rPr lang="es-ES" sz="1200" i="1" dirty="0" smtClean="0">
                <a:solidFill>
                  <a:schemeClr val="accent2"/>
                </a:solidFill>
              </a:rPr>
              <a:t> 2009</a:t>
            </a:r>
            <a:endParaRPr lang="es-ES" sz="12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294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LiveMed">
      <a:dk1>
        <a:srgbClr val="287AC8"/>
      </a:dk1>
      <a:lt1>
        <a:sysClr val="window" lastClr="FFFFFF"/>
      </a:lt1>
      <a:dk2>
        <a:srgbClr val="C5000B"/>
      </a:dk2>
      <a:lt2>
        <a:srgbClr val="EEECE1"/>
      </a:lt2>
      <a:accent1>
        <a:srgbClr val="004586"/>
      </a:accent1>
      <a:accent2>
        <a:srgbClr val="808080"/>
      </a:accent2>
      <a:accent3>
        <a:srgbClr val="585858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Autofit/>
      </a:bodyPr>
      <a:lstStyle>
        <a:defPPr algn="ct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 Victoria.odp" id="{3721EC21-928C-49A4-B3B2-7634154511D7}" vid="{6A5D525B-5B21-43F5-A513-1271BE861D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3830</TotalTime>
  <Words>2313</Words>
  <Application>Microsoft Office PowerPoint</Application>
  <PresentationFormat>Panorámica</PresentationFormat>
  <Paragraphs>435</Paragraphs>
  <Slides>53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4" baseType="lpstr">
      <vt:lpstr>Arial</vt:lpstr>
      <vt:lpstr>Calibri</vt:lpstr>
      <vt:lpstr>DejaVu Sans</vt:lpstr>
      <vt:lpstr>FreeSans</vt:lpstr>
      <vt:lpstr>Helvetica</vt:lpstr>
      <vt:lpstr>Liberation Sans</vt:lpstr>
      <vt:lpstr>Liberation Serif</vt:lpstr>
      <vt:lpstr>Noto Sans CJK SC Regular</vt:lpstr>
      <vt:lpstr>Times New Roman</vt:lpstr>
      <vt:lpstr>Wingdings</vt:lpstr>
      <vt:lpstr>1_Tema de Office</vt:lpstr>
      <vt:lpstr>Colangite Biliar Primária:  uma doença enigmática</vt:lpstr>
      <vt:lpstr>Colangite biliar primária</vt:lpstr>
      <vt:lpstr>Colangite biliar primária</vt:lpstr>
      <vt:lpstr>Caso clínico 1 (I)</vt:lpstr>
      <vt:lpstr>Caso clínico 1 (II)</vt:lpstr>
      <vt:lpstr>Pergunta 1</vt:lpstr>
      <vt:lpstr>Algoritmo de diagnóstico</vt:lpstr>
      <vt:lpstr>Algoritmo de diagnostico</vt:lpstr>
      <vt:lpstr>Algoritmo de diagnostico</vt:lpstr>
      <vt:lpstr>Algoritmo de diagnostico</vt:lpstr>
      <vt:lpstr>Pergunta 2</vt:lpstr>
      <vt:lpstr>Epidemiologia</vt:lpstr>
      <vt:lpstr>Predomínio de sexo</vt:lpstr>
      <vt:lpstr>Pergunta 3</vt:lpstr>
      <vt:lpstr>Historia natural</vt:lpstr>
      <vt:lpstr>Apresentacao clinica</vt:lpstr>
      <vt:lpstr>Manifestaçoes clinicas</vt:lpstr>
      <vt:lpstr>Pergunta 4</vt:lpstr>
      <vt:lpstr>Critérios de diagnóstico (AASLD)</vt:lpstr>
      <vt:lpstr>Critérios de diagnóstico (EASL)</vt:lpstr>
      <vt:lpstr>Pergunta 5</vt:lpstr>
      <vt:lpstr>Histologia</vt:lpstr>
      <vt:lpstr>Histologia</vt:lpstr>
      <vt:lpstr>Alterações laboratoriais</vt:lpstr>
      <vt:lpstr>Pergunta 6</vt:lpstr>
      <vt:lpstr>Terapêutica</vt:lpstr>
      <vt:lpstr>História natural na era do AUDC</vt:lpstr>
      <vt:lpstr>Fatores preditivos de má resposta ao AUDC</vt:lpstr>
      <vt:lpstr>Sobrevida de acordo com a resposta ao UDCA</vt:lpstr>
      <vt:lpstr>Pergunta 7</vt:lpstr>
      <vt:lpstr>Ácido obeticólico</vt:lpstr>
      <vt:lpstr>Ácido obeticólico: estudo fase II</vt:lpstr>
      <vt:lpstr>Ácido obeticólico: estudo fase II</vt:lpstr>
      <vt:lpstr>Ácido obeticólico: efeito na colestase</vt:lpstr>
      <vt:lpstr>Ácido obeticólico: taxa de resposta</vt:lpstr>
      <vt:lpstr>Ácido obeticólico: alteração na escala de prurido</vt:lpstr>
      <vt:lpstr>Ácido obeticólico</vt:lpstr>
      <vt:lpstr>Pergunta 8</vt:lpstr>
      <vt:lpstr>Doenças hepáticas auto-imunes</vt:lpstr>
      <vt:lpstr>Síndrome de sobreposição CBP/HAI</vt:lpstr>
      <vt:lpstr>Várias formas de sobreposição entre CBP e HAI</vt:lpstr>
      <vt:lpstr>Hepatite de interface na CBP</vt:lpstr>
      <vt:lpstr>HAI e CBP: características da sobreposição</vt:lpstr>
      <vt:lpstr>Critérios de Paris</vt:lpstr>
      <vt:lpstr>Critérios de Paris</vt:lpstr>
      <vt:lpstr>Sobreposição CBP/HAI: Prevalência e apresentação</vt:lpstr>
      <vt:lpstr>Sobreposição CBP/HAI: Outcome</vt:lpstr>
      <vt:lpstr>Sobreposição CBP/HAI: Terapêutica</vt:lpstr>
      <vt:lpstr>Sobreposição CBP/HAI: Terapêutica</vt:lpstr>
      <vt:lpstr>Sobreposição CBP/HAI: Terapêutica</vt:lpstr>
      <vt:lpstr>EASL Guidelines</vt:lpstr>
      <vt:lpstr>Conclusão: o doente típico com CBP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Live Med</cp:lastModifiedBy>
  <cp:revision>68</cp:revision>
  <dcterms:created xsi:type="dcterms:W3CDTF">2017-03-03T14:17:11Z</dcterms:created>
  <dcterms:modified xsi:type="dcterms:W3CDTF">2017-10-10T17:25:47Z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1</vt:r8>
  </property>
</Properties>
</file>