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57" r:id="rId3"/>
    <p:sldId id="258" r:id="rId4"/>
    <p:sldId id="262" r:id="rId5"/>
    <p:sldId id="263" r:id="rId6"/>
    <p:sldId id="264" r:id="rId7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576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o da 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914400" y="3789040"/>
            <a:ext cx="10534651" cy="1285884"/>
          </a:xfrm>
          <a:solidFill>
            <a:srgbClr val="FFFFFF">
              <a:alpha val="50196"/>
            </a:srgbClr>
          </a:solidFill>
        </p:spPr>
        <p:txBody>
          <a:bodyPr>
            <a:noAutofit/>
          </a:bodyPr>
          <a:lstStyle>
            <a:lvl1pPr algn="l">
              <a:defRPr sz="40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s-ES" dirty="0" smtClean="0"/>
              <a:t>Clique para modificar o estilo do título do </a:t>
            </a:r>
            <a:r>
              <a:rPr lang="es-ES" dirty="0" err="1" smtClean="0"/>
              <a:t>padrão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 hasCustomPrompt="1"/>
          </p:nvPr>
        </p:nvSpPr>
        <p:spPr>
          <a:xfrm>
            <a:off x="895350" y="5146330"/>
            <a:ext cx="10553701" cy="914420"/>
          </a:xfrm>
          <a:solidFill>
            <a:srgbClr val="FFFFFF">
              <a:alpha val="50196"/>
            </a:srgbClr>
          </a:solidFill>
        </p:spPr>
        <p:txBody>
          <a:bodyPr>
            <a:normAutofit/>
          </a:bodyPr>
          <a:lstStyle>
            <a:lvl1pPr marL="0" indent="0" algn="l">
              <a:buNone/>
              <a:defRPr sz="28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Clique para modificar o estilo de subtítulo do </a:t>
            </a:r>
            <a:r>
              <a:rPr lang="es-ES" dirty="0" err="1" smtClean="0"/>
              <a:t>padrão</a:t>
            </a:r>
            <a:endParaRPr lang="es-ES" dirty="0"/>
          </a:p>
        </p:txBody>
      </p:sp>
      <p:cxnSp>
        <p:nvCxnSpPr>
          <p:cNvPr id="12" name="11 Conector recto"/>
          <p:cNvCxnSpPr/>
          <p:nvPr userDrawn="1"/>
        </p:nvCxnSpPr>
        <p:spPr>
          <a:xfrm rot="5400000">
            <a:off x="298684" y="4417949"/>
            <a:ext cx="1116000" cy="1059"/>
          </a:xfrm>
          <a:prstGeom prst="line">
            <a:avLst/>
          </a:prstGeom>
          <a:ln w="123825" cap="rnd" cmpd="thickThin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 userDrawn="1"/>
        </p:nvCxnSpPr>
        <p:spPr>
          <a:xfrm rot="5400000">
            <a:off x="497780" y="5585923"/>
            <a:ext cx="720000" cy="1059"/>
          </a:xfrm>
          <a:prstGeom prst="line">
            <a:avLst/>
          </a:prstGeom>
          <a:ln w="123825" cap="rnd" cmpd="thickThin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7568" y="6132300"/>
            <a:ext cx="2088232" cy="609068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01" y="115200"/>
            <a:ext cx="6401377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546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a A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Clique para </a:t>
            </a:r>
            <a:r>
              <a:rPr lang="es-ES" dirty="0" err="1" smtClean="0"/>
              <a:t>introduzir</a:t>
            </a:r>
            <a:r>
              <a:rPr lang="es-ES" dirty="0" smtClean="0"/>
              <a:t> </a:t>
            </a:r>
            <a:r>
              <a:rPr lang="es-ES" dirty="0" err="1" smtClean="0"/>
              <a:t>uma</a:t>
            </a:r>
            <a:r>
              <a:rPr lang="es-ES" dirty="0" smtClean="0"/>
              <a:t> </a:t>
            </a:r>
            <a:r>
              <a:rPr lang="es-ES" dirty="0" err="1" smtClean="0"/>
              <a:t>referência</a:t>
            </a:r>
            <a:r>
              <a:rPr lang="es-ES" dirty="0" smtClean="0"/>
              <a:t> bibliográfica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</a:t>
            </a:r>
            <a:r>
              <a:rPr lang="es-ES" dirty="0" err="1" smtClean="0"/>
              <a:t>diapositivo</a:t>
            </a:r>
            <a:r>
              <a:rPr lang="es-ES" dirty="0" smtClean="0"/>
              <a:t>: é </a:t>
            </a:r>
            <a:r>
              <a:rPr lang="es-ES" dirty="0" err="1" smtClean="0"/>
              <a:t>obrigatório</a:t>
            </a:r>
            <a:endParaRPr lang="es-ES" dirty="0"/>
          </a:p>
        </p:txBody>
      </p:sp>
      <p:pic>
        <p:nvPicPr>
          <p:cNvPr id="17" name="Imagen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47600"/>
            <a:ext cx="2972697" cy="291600"/>
          </a:xfrm>
          <a:prstGeom prst="rect">
            <a:avLst/>
          </a:prstGeom>
        </p:spPr>
      </p:pic>
      <p:pic>
        <p:nvPicPr>
          <p:cNvPr id="8" name="9 Imagen" descr="Heartbeat.png"/>
          <p:cNvPicPr>
            <a:picLocks noChangeAspect="1"/>
          </p:cNvPicPr>
          <p:nvPr userDrawn="1"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  <p:graphicFrame>
        <p:nvGraphicFramePr>
          <p:cNvPr id="9" name="4 Tabla"/>
          <p:cNvGraphicFramePr>
            <a:graphicFrameLocks noGrp="1"/>
          </p:cNvGraphicFramePr>
          <p:nvPr userDrawn="1">
            <p:extLst/>
          </p:nvPr>
        </p:nvGraphicFramePr>
        <p:xfrm>
          <a:off x="1775520" y="908720"/>
          <a:ext cx="8724031" cy="4705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6760"/>
                <a:gridCol w="4877271"/>
              </a:tblGrid>
              <a:tr h="3657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Classe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Princípio</a:t>
                      </a: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ativo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chemeClr val="tx1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 ( </a:t>
                      </a: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muito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alta)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Propionato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clobetasol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0,05%</a:t>
                      </a: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 (</a:t>
                      </a: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potência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alta)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Prednicarbato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0,25%  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Mometasona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0,1%</a:t>
                      </a: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Metilprednisolona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0,1%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Betametasona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Beclometasona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Propionato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fluticasona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III (</a:t>
                      </a: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potência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intermédia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Clobetasona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0,05%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aceponato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butirato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Ac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fluocinolona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IV (</a:t>
                      </a: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potência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baixa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acetato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632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cone e subníve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 baseline="0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</a:t>
            </a:r>
            <a:r>
              <a:rPr lang="es-ES" dirty="0" err="1" smtClean="0"/>
              <a:t>diapositivo</a:t>
            </a:r>
            <a:r>
              <a:rPr lang="es-ES" dirty="0" smtClean="0"/>
              <a:t>: é </a:t>
            </a:r>
            <a:r>
              <a:rPr lang="es-ES" dirty="0" err="1" smtClean="0"/>
              <a:t>obrigatório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>
          <a:xfrm>
            <a:off x="0" y="1015675"/>
            <a:ext cx="11582400" cy="4592024"/>
          </a:xfrm>
        </p:spPr>
        <p:txBody>
          <a:bodyPr>
            <a:normAutofit/>
          </a:bodyPr>
          <a:lstStyle>
            <a:lvl1pPr marL="808038" indent="-265113">
              <a:spcBef>
                <a:spcPts val="600"/>
              </a:spcBef>
              <a:buFontTx/>
              <a:buBlip>
                <a:blip r:embed="rId2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dirty="0" smtClean="0"/>
              <a:t>Clique para modificar o estilo de texto do </a:t>
            </a:r>
            <a:r>
              <a:rPr lang="es-ES" dirty="0" err="1" smtClean="0"/>
              <a:t>padrão</a:t>
            </a:r>
            <a:endParaRPr lang="es-ES" dirty="0" smtClean="0"/>
          </a:p>
          <a:p>
            <a:pPr lvl="1"/>
            <a:r>
              <a:rPr lang="es-ES" dirty="0" smtClean="0"/>
              <a:t>Segundo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2"/>
            <a:r>
              <a:rPr lang="es-ES" dirty="0" err="1" smtClean="0"/>
              <a:t>Terceiro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3"/>
            <a:r>
              <a:rPr lang="es-ES" dirty="0" err="1" smtClean="0"/>
              <a:t>Quarto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4"/>
            <a:r>
              <a:rPr lang="es-ES" dirty="0" smtClean="0"/>
              <a:t>Quinto </a:t>
            </a:r>
            <a:r>
              <a:rPr lang="es-ES" dirty="0" err="1" smtClean="0"/>
              <a:t>nível</a:t>
            </a:r>
            <a:endParaRPr lang="es-ES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0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Clique para </a:t>
            </a:r>
            <a:r>
              <a:rPr lang="es-ES" dirty="0" err="1" smtClean="0"/>
              <a:t>introduzir</a:t>
            </a:r>
            <a:r>
              <a:rPr lang="es-ES" dirty="0" smtClean="0"/>
              <a:t> </a:t>
            </a:r>
            <a:r>
              <a:rPr lang="es-ES" dirty="0" err="1" smtClean="0"/>
              <a:t>uma</a:t>
            </a:r>
            <a:r>
              <a:rPr lang="es-ES" dirty="0" smtClean="0"/>
              <a:t> </a:t>
            </a:r>
            <a:r>
              <a:rPr lang="es-ES" dirty="0" err="1" smtClean="0"/>
              <a:t>referência</a:t>
            </a:r>
            <a:r>
              <a:rPr lang="es-ES" dirty="0" smtClean="0"/>
              <a:t> bibliográfica</a:t>
            </a:r>
          </a:p>
        </p:txBody>
      </p:sp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47600"/>
            <a:ext cx="2972697" cy="291600"/>
          </a:xfrm>
          <a:prstGeom prst="rect">
            <a:avLst/>
          </a:prstGeom>
        </p:spPr>
      </p:pic>
      <p:pic>
        <p:nvPicPr>
          <p:cNvPr id="8" name="9 Imagen" descr="Heartbeat.png"/>
          <p:cNvPicPr>
            <a:picLocks noChangeAspect="1"/>
          </p:cNvPicPr>
          <p:nvPr userDrawn="1"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433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gunta interati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963084" y="2276872"/>
            <a:ext cx="10363200" cy="3330826"/>
          </a:xfrm>
        </p:spPr>
        <p:txBody>
          <a:bodyPr anchor="t"/>
          <a:lstStyle>
            <a:lvl1pPr marL="457200" indent="-457200">
              <a:spcBef>
                <a:spcPts val="600"/>
              </a:spcBef>
              <a:buClr>
                <a:schemeClr val="tx2"/>
              </a:buClr>
              <a:buFont typeface="+mj-lt"/>
              <a:buAutoNum type="arabicPeriod"/>
              <a:defRPr sz="2400" b="1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err="1" smtClean="0"/>
              <a:t>Resposta</a:t>
            </a:r>
            <a:r>
              <a:rPr lang="es-ES" dirty="0" smtClean="0"/>
              <a:t> 1</a:t>
            </a:r>
          </a:p>
          <a:p>
            <a:pPr lvl="0"/>
            <a:r>
              <a:rPr lang="es-ES" dirty="0" err="1" smtClean="0"/>
              <a:t>Resposta</a:t>
            </a:r>
            <a:r>
              <a:rPr lang="es-ES" dirty="0" smtClean="0"/>
              <a:t> 2</a:t>
            </a:r>
          </a:p>
          <a:p>
            <a:pPr lvl="0"/>
            <a:r>
              <a:rPr lang="es-ES" dirty="0" err="1" smtClean="0"/>
              <a:t>Resposta</a:t>
            </a:r>
            <a:r>
              <a:rPr lang="es-ES" dirty="0" smtClean="0"/>
              <a:t> 3</a:t>
            </a:r>
          </a:p>
          <a:p>
            <a:pPr lvl="0"/>
            <a:r>
              <a:rPr lang="es-ES" dirty="0" err="1" smtClean="0"/>
              <a:t>Resposta</a:t>
            </a:r>
            <a:r>
              <a:rPr lang="es-ES" dirty="0" smtClean="0"/>
              <a:t> 4</a:t>
            </a:r>
          </a:p>
        </p:txBody>
      </p:sp>
      <p:sp>
        <p:nvSpPr>
          <p:cNvPr id="13" name="2 Marcador de texto"/>
          <p:cNvSpPr>
            <a:spLocks noGrp="1"/>
          </p:cNvSpPr>
          <p:nvPr>
            <p:ph type="body" idx="10" hasCustomPrompt="1"/>
          </p:nvPr>
        </p:nvSpPr>
        <p:spPr>
          <a:xfrm>
            <a:off x="963084" y="908721"/>
            <a:ext cx="10363200" cy="1035465"/>
          </a:xfrm>
        </p:spPr>
        <p:txBody>
          <a:bodyPr anchor="b">
            <a:normAutofit/>
          </a:bodyPr>
          <a:lstStyle>
            <a:lvl1pPr marL="0" indent="0" algn="ctr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Enunciado da pregunta X</a:t>
            </a:r>
          </a:p>
        </p:txBody>
      </p:sp>
      <p:sp>
        <p:nvSpPr>
          <p:cNvPr id="14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Clique para </a:t>
            </a:r>
            <a:r>
              <a:rPr lang="es-ES" dirty="0" err="1" smtClean="0"/>
              <a:t>introduzir</a:t>
            </a:r>
            <a:r>
              <a:rPr lang="es-ES" dirty="0" smtClean="0"/>
              <a:t> </a:t>
            </a:r>
            <a:r>
              <a:rPr lang="es-ES" dirty="0" err="1" smtClean="0"/>
              <a:t>uma</a:t>
            </a:r>
            <a:r>
              <a:rPr lang="es-ES" dirty="0" smtClean="0"/>
              <a:t> </a:t>
            </a:r>
            <a:r>
              <a:rPr lang="es-ES" dirty="0" err="1" smtClean="0"/>
              <a:t>referência</a:t>
            </a:r>
            <a:r>
              <a:rPr lang="es-ES" dirty="0" smtClean="0"/>
              <a:t> bibliográfica</a:t>
            </a:r>
          </a:p>
        </p:txBody>
      </p:sp>
      <p:sp>
        <p:nvSpPr>
          <p:cNvPr id="18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err="1" smtClean="0"/>
              <a:t>Pergunta</a:t>
            </a:r>
            <a:r>
              <a:rPr lang="es-ES" dirty="0" smtClean="0"/>
              <a:t> X</a:t>
            </a:r>
            <a:endParaRPr lang="es-ES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47600"/>
            <a:ext cx="2972697" cy="291600"/>
          </a:xfrm>
          <a:prstGeom prst="rect">
            <a:avLst/>
          </a:prstGeom>
        </p:spPr>
      </p:pic>
      <p:pic>
        <p:nvPicPr>
          <p:cNvPr id="9" name="9 Imagen" descr="Heartbeat.png"/>
          <p:cNvPicPr>
            <a:picLocks noChangeAspect="1"/>
          </p:cNvPicPr>
          <p:nvPr userDrawn="1"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002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ár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2 Marcador de contenido"/>
          <p:cNvSpPr>
            <a:spLocks noGrp="1"/>
          </p:cNvSpPr>
          <p:nvPr>
            <p:ph idx="10" hasCustomPrompt="1"/>
          </p:nvPr>
        </p:nvSpPr>
        <p:spPr>
          <a:xfrm>
            <a:off x="0" y="1015674"/>
            <a:ext cx="5999989" cy="4645574"/>
          </a:xfrm>
        </p:spPr>
        <p:txBody>
          <a:bodyPr/>
          <a:lstStyle>
            <a:lvl1pPr marL="808038" indent="-265113">
              <a:spcBef>
                <a:spcPts val="600"/>
              </a:spcBef>
              <a:buFontTx/>
              <a:buBlip>
                <a:blip r:embed="rId2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dirty="0" smtClean="0"/>
              <a:t>Clique para modificar o estilo de texto do </a:t>
            </a:r>
            <a:r>
              <a:rPr lang="es-ES" dirty="0" err="1" smtClean="0"/>
              <a:t>padrão</a:t>
            </a:r>
            <a:endParaRPr lang="es-ES" dirty="0" smtClean="0"/>
          </a:p>
          <a:p>
            <a:pPr lvl="1"/>
            <a:r>
              <a:rPr lang="es-ES" dirty="0" smtClean="0"/>
              <a:t>Segundo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2"/>
            <a:r>
              <a:rPr lang="es-ES" dirty="0" err="1" smtClean="0"/>
              <a:t>Terceiro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3"/>
            <a:r>
              <a:rPr lang="es-ES" dirty="0" err="1" smtClean="0"/>
              <a:t>Quarto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4"/>
            <a:r>
              <a:rPr lang="es-ES" dirty="0" smtClean="0"/>
              <a:t>Quinto </a:t>
            </a:r>
            <a:r>
              <a:rPr lang="es-ES" dirty="0" err="1" smtClean="0"/>
              <a:t>nível</a:t>
            </a:r>
            <a:endParaRPr lang="es-ES" dirty="0"/>
          </a:p>
        </p:txBody>
      </p:sp>
      <p:sp>
        <p:nvSpPr>
          <p:cNvPr id="14" name="Marcador de texto 5"/>
          <p:cNvSpPr>
            <a:spLocks noGrp="1"/>
          </p:cNvSpPr>
          <p:nvPr>
            <p:ph type="body" sz="quarter" idx="12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Clique para </a:t>
            </a:r>
            <a:r>
              <a:rPr lang="es-ES" dirty="0" err="1" smtClean="0"/>
              <a:t>introduzir</a:t>
            </a:r>
            <a:r>
              <a:rPr lang="es-ES" dirty="0" smtClean="0"/>
              <a:t> </a:t>
            </a:r>
            <a:r>
              <a:rPr lang="es-ES" dirty="0" err="1" smtClean="0"/>
              <a:t>uma</a:t>
            </a:r>
            <a:r>
              <a:rPr lang="es-ES" dirty="0" smtClean="0"/>
              <a:t> </a:t>
            </a:r>
            <a:r>
              <a:rPr lang="es-ES" dirty="0" err="1" smtClean="0"/>
              <a:t>referência</a:t>
            </a:r>
            <a:r>
              <a:rPr lang="es-ES" dirty="0" smtClean="0"/>
              <a:t> bibliográfica</a:t>
            </a:r>
          </a:p>
        </p:txBody>
      </p:sp>
      <p:sp>
        <p:nvSpPr>
          <p:cNvPr id="15" name="2 Marcador de contenido"/>
          <p:cNvSpPr>
            <a:spLocks noGrp="1"/>
          </p:cNvSpPr>
          <p:nvPr>
            <p:ph idx="13" hasCustomPrompt="1"/>
          </p:nvPr>
        </p:nvSpPr>
        <p:spPr>
          <a:xfrm>
            <a:off x="6183808" y="1015674"/>
            <a:ext cx="5384800" cy="4645574"/>
          </a:xfrm>
        </p:spPr>
        <p:txBody>
          <a:bodyPr/>
          <a:lstStyle>
            <a:lvl1pPr marL="265113" indent="-265113">
              <a:spcBef>
                <a:spcPts val="600"/>
              </a:spcBef>
              <a:buFontTx/>
              <a:buBlip>
                <a:blip r:embed="rId2"/>
              </a:buBlip>
              <a:defRPr sz="2400">
                <a:solidFill>
                  <a:schemeClr val="accent1"/>
                </a:solidFill>
              </a:defRPr>
            </a:lvl1pPr>
            <a:lvl2pPr marL="981075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1709738" indent="-279400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332038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048000" indent="-1730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dirty="0" smtClean="0"/>
              <a:t>Clique para modificar o estilo de texto do </a:t>
            </a:r>
            <a:r>
              <a:rPr lang="es-ES" dirty="0" err="1" smtClean="0"/>
              <a:t>padrão</a:t>
            </a:r>
            <a:endParaRPr lang="es-ES" dirty="0" smtClean="0"/>
          </a:p>
          <a:p>
            <a:pPr lvl="1"/>
            <a:r>
              <a:rPr lang="es-ES" dirty="0" smtClean="0"/>
              <a:t>Segundo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2"/>
            <a:r>
              <a:rPr lang="es-ES" dirty="0" err="1" smtClean="0"/>
              <a:t>Terceiro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3"/>
            <a:r>
              <a:rPr lang="es-ES" dirty="0" err="1" smtClean="0"/>
              <a:t>Quarto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4"/>
            <a:r>
              <a:rPr lang="es-ES" dirty="0" smtClean="0"/>
              <a:t>Quinto </a:t>
            </a:r>
            <a:r>
              <a:rPr lang="es-ES" dirty="0" err="1" smtClean="0"/>
              <a:t>nível</a:t>
            </a:r>
            <a:endParaRPr lang="es-ES" dirty="0"/>
          </a:p>
        </p:txBody>
      </p:sp>
      <p:sp>
        <p:nvSpPr>
          <p:cNvPr id="18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</a:t>
            </a:r>
            <a:r>
              <a:rPr lang="es-ES" dirty="0" err="1" smtClean="0"/>
              <a:t>diapositivo</a:t>
            </a:r>
            <a:r>
              <a:rPr lang="es-ES" dirty="0" smtClean="0"/>
              <a:t>: é </a:t>
            </a:r>
            <a:r>
              <a:rPr lang="es-ES" dirty="0" err="1" smtClean="0"/>
              <a:t>obrigatório</a:t>
            </a:r>
            <a:endParaRPr lang="es-ES" dirty="0"/>
          </a:p>
        </p:txBody>
      </p:sp>
      <p:pic>
        <p:nvPicPr>
          <p:cNvPr id="20" name="Imagen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47600"/>
            <a:ext cx="2972697" cy="291600"/>
          </a:xfrm>
          <a:prstGeom prst="rect">
            <a:avLst/>
          </a:prstGeom>
        </p:spPr>
      </p:pic>
      <p:pic>
        <p:nvPicPr>
          <p:cNvPr id="9" name="9 Imagen" descr="Heartbeat.png"/>
          <p:cNvPicPr>
            <a:picLocks noChangeAspect="1"/>
          </p:cNvPicPr>
          <p:nvPr userDrawn="1"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125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áreas com cabeçalh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609600" y="908721"/>
            <a:ext cx="5386917" cy="906115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Clique para modificar o estilo de texto do </a:t>
            </a:r>
            <a:r>
              <a:rPr lang="es-ES" dirty="0" err="1" smtClean="0"/>
              <a:t>padrão</a:t>
            </a:r>
            <a:endParaRPr lang="es-ES" dirty="0" smtClean="0"/>
          </a:p>
        </p:txBody>
      </p:sp>
      <p:sp>
        <p:nvSpPr>
          <p:cNvPr id="17" name="2 Marcador de texto"/>
          <p:cNvSpPr>
            <a:spLocks noGrp="1"/>
          </p:cNvSpPr>
          <p:nvPr>
            <p:ph type="body" idx="10" hasCustomPrompt="1"/>
          </p:nvPr>
        </p:nvSpPr>
        <p:spPr>
          <a:xfrm>
            <a:off x="6192011" y="908722"/>
            <a:ext cx="5386917" cy="906115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Clique para modificar o estilo de texto do </a:t>
            </a:r>
            <a:r>
              <a:rPr lang="es-ES" dirty="0" err="1" smtClean="0"/>
              <a:t>padrão</a:t>
            </a:r>
            <a:endParaRPr lang="es-ES" dirty="0" smtClean="0"/>
          </a:p>
        </p:txBody>
      </p:sp>
      <p:sp>
        <p:nvSpPr>
          <p:cNvPr id="18" name="2 Marcador de contenido"/>
          <p:cNvSpPr>
            <a:spLocks noGrp="1"/>
          </p:cNvSpPr>
          <p:nvPr>
            <p:ph idx="11" hasCustomPrompt="1"/>
          </p:nvPr>
        </p:nvSpPr>
        <p:spPr>
          <a:xfrm>
            <a:off x="-43" y="1886844"/>
            <a:ext cx="6000032" cy="3774405"/>
          </a:xfrm>
        </p:spPr>
        <p:txBody>
          <a:bodyPr/>
          <a:lstStyle>
            <a:lvl1pPr marL="808038" indent="-265113">
              <a:spcBef>
                <a:spcPts val="600"/>
              </a:spcBef>
              <a:buFontTx/>
              <a:buBlip>
                <a:blip r:embed="rId2"/>
              </a:buBlip>
              <a:defRPr sz="22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8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dirty="0" smtClean="0"/>
              <a:t>Clique para modificar o estilo de texto do </a:t>
            </a:r>
            <a:r>
              <a:rPr lang="es-ES" dirty="0" err="1" smtClean="0"/>
              <a:t>padrão</a:t>
            </a:r>
            <a:endParaRPr lang="es-ES" dirty="0" smtClean="0"/>
          </a:p>
          <a:p>
            <a:pPr lvl="1"/>
            <a:r>
              <a:rPr lang="es-ES" dirty="0" smtClean="0"/>
              <a:t>Segundo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2"/>
            <a:r>
              <a:rPr lang="es-ES" dirty="0" err="1" smtClean="0"/>
              <a:t>Terceiro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3"/>
            <a:r>
              <a:rPr lang="es-ES" dirty="0" err="1" smtClean="0"/>
              <a:t>Quarto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4"/>
            <a:r>
              <a:rPr lang="es-ES" dirty="0" smtClean="0"/>
              <a:t>Quinto </a:t>
            </a:r>
            <a:r>
              <a:rPr lang="es-ES" dirty="0" err="1" smtClean="0"/>
              <a:t>nível</a:t>
            </a:r>
            <a:endParaRPr lang="es-ES" dirty="0"/>
          </a:p>
        </p:txBody>
      </p:sp>
      <p:sp>
        <p:nvSpPr>
          <p:cNvPr id="16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Clique para </a:t>
            </a:r>
            <a:r>
              <a:rPr lang="es-ES" dirty="0" err="1" smtClean="0"/>
              <a:t>introduzir</a:t>
            </a:r>
            <a:r>
              <a:rPr lang="es-ES" dirty="0" smtClean="0"/>
              <a:t> </a:t>
            </a:r>
            <a:r>
              <a:rPr lang="es-ES" dirty="0" err="1" smtClean="0"/>
              <a:t>uma</a:t>
            </a:r>
            <a:r>
              <a:rPr lang="es-ES" dirty="0" smtClean="0"/>
              <a:t> </a:t>
            </a:r>
            <a:r>
              <a:rPr lang="es-ES" dirty="0" err="1" smtClean="0"/>
              <a:t>referência</a:t>
            </a:r>
            <a:r>
              <a:rPr lang="es-ES" dirty="0" smtClean="0"/>
              <a:t> bibliográfica</a:t>
            </a:r>
          </a:p>
        </p:txBody>
      </p:sp>
      <p:sp>
        <p:nvSpPr>
          <p:cNvPr id="21" name="2 Marcador de contenido"/>
          <p:cNvSpPr>
            <a:spLocks noGrp="1"/>
          </p:cNvSpPr>
          <p:nvPr>
            <p:ph idx="14" hasCustomPrompt="1"/>
          </p:nvPr>
        </p:nvSpPr>
        <p:spPr>
          <a:xfrm>
            <a:off x="6192011" y="1886844"/>
            <a:ext cx="5384800" cy="3774405"/>
          </a:xfrm>
        </p:spPr>
        <p:txBody>
          <a:bodyPr/>
          <a:lstStyle>
            <a:lvl1pPr marL="265113" indent="-265113">
              <a:spcBef>
                <a:spcPts val="600"/>
              </a:spcBef>
              <a:buFontTx/>
              <a:buBlip>
                <a:blip r:embed="rId2"/>
              </a:buBlip>
              <a:defRPr sz="2200">
                <a:solidFill>
                  <a:schemeClr val="accent1"/>
                </a:solidFill>
              </a:defRPr>
            </a:lvl1pPr>
            <a:lvl2pPr marL="981075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accent1"/>
                </a:solidFill>
              </a:defRPr>
            </a:lvl2pPr>
            <a:lvl3pPr marL="1709738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800">
                <a:solidFill>
                  <a:schemeClr val="accent1"/>
                </a:solidFill>
              </a:defRPr>
            </a:lvl3pPr>
            <a:lvl4pPr marL="2332038" indent="-184150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4pPr>
            <a:lvl5pPr marL="3048000" indent="-173038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dirty="0" smtClean="0"/>
              <a:t>Clique para modificar o estilo de texto do </a:t>
            </a:r>
            <a:r>
              <a:rPr lang="es-ES" dirty="0" err="1" smtClean="0"/>
              <a:t>padrão</a:t>
            </a:r>
            <a:endParaRPr lang="es-ES" dirty="0" smtClean="0"/>
          </a:p>
          <a:p>
            <a:pPr lvl="1"/>
            <a:r>
              <a:rPr lang="es-ES" dirty="0" smtClean="0"/>
              <a:t>Segundo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2"/>
            <a:r>
              <a:rPr lang="es-ES" dirty="0" err="1" smtClean="0"/>
              <a:t>Terceiro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3"/>
            <a:r>
              <a:rPr lang="es-ES" dirty="0" err="1" smtClean="0"/>
              <a:t>Quarto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4"/>
            <a:r>
              <a:rPr lang="es-ES" dirty="0" smtClean="0"/>
              <a:t>Quinto </a:t>
            </a:r>
            <a:r>
              <a:rPr lang="es-ES" dirty="0" err="1" smtClean="0"/>
              <a:t>nível</a:t>
            </a:r>
            <a:endParaRPr lang="es-ES" dirty="0"/>
          </a:p>
        </p:txBody>
      </p:sp>
      <p:sp>
        <p:nvSpPr>
          <p:cNvPr id="2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</a:t>
            </a:r>
            <a:r>
              <a:rPr lang="es-ES" dirty="0" err="1" smtClean="0"/>
              <a:t>diapositivo</a:t>
            </a:r>
            <a:r>
              <a:rPr lang="es-ES" dirty="0" smtClean="0"/>
              <a:t>: é </a:t>
            </a:r>
            <a:r>
              <a:rPr lang="es-ES" dirty="0" err="1" smtClean="0"/>
              <a:t>obrigatório</a:t>
            </a:r>
            <a:endParaRPr lang="es-ES" dirty="0"/>
          </a:p>
        </p:txBody>
      </p:sp>
      <p:pic>
        <p:nvPicPr>
          <p:cNvPr id="23" name="Imagen 2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47600"/>
            <a:ext cx="2972697" cy="291600"/>
          </a:xfrm>
          <a:prstGeom prst="rect">
            <a:avLst/>
          </a:prstGeom>
        </p:spPr>
      </p:pic>
      <p:pic>
        <p:nvPicPr>
          <p:cNvPr id="11" name="9 Imagen" descr="Heartbeat.png"/>
          <p:cNvPicPr>
            <a:picLocks noChangeAspect="1"/>
          </p:cNvPicPr>
          <p:nvPr userDrawn="1"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09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erta sem estrut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Clique para </a:t>
            </a:r>
            <a:r>
              <a:rPr lang="es-ES" dirty="0" err="1" smtClean="0"/>
              <a:t>introduzir</a:t>
            </a:r>
            <a:r>
              <a:rPr lang="es-ES" dirty="0" smtClean="0"/>
              <a:t> </a:t>
            </a:r>
            <a:r>
              <a:rPr lang="es-ES" dirty="0" err="1" smtClean="0"/>
              <a:t>uma</a:t>
            </a:r>
            <a:r>
              <a:rPr lang="es-ES" dirty="0" smtClean="0"/>
              <a:t> </a:t>
            </a:r>
            <a:r>
              <a:rPr lang="es-ES" dirty="0" err="1" smtClean="0"/>
              <a:t>referência</a:t>
            </a:r>
            <a:r>
              <a:rPr lang="es-ES" dirty="0" smtClean="0"/>
              <a:t> bibliográfica</a:t>
            </a:r>
          </a:p>
        </p:txBody>
      </p:sp>
      <p:sp>
        <p:nvSpPr>
          <p:cNvPr id="15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</a:t>
            </a:r>
            <a:r>
              <a:rPr lang="es-ES" dirty="0" err="1" smtClean="0"/>
              <a:t>diapositivo</a:t>
            </a:r>
            <a:r>
              <a:rPr lang="es-ES" dirty="0" smtClean="0"/>
              <a:t>: é </a:t>
            </a:r>
            <a:r>
              <a:rPr lang="es-ES" dirty="0" err="1" smtClean="0"/>
              <a:t>obrigatório</a:t>
            </a:r>
            <a:endParaRPr lang="es-ES" dirty="0"/>
          </a:p>
        </p:txBody>
      </p:sp>
      <p:pic>
        <p:nvPicPr>
          <p:cNvPr id="16" name="Imagen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47600"/>
            <a:ext cx="2972697" cy="291600"/>
          </a:xfrm>
          <a:prstGeom prst="rect">
            <a:avLst/>
          </a:prstGeom>
        </p:spPr>
      </p:pic>
      <p:pic>
        <p:nvPicPr>
          <p:cNvPr id="7" name="9 Imagen" descr="Heartbeat.png"/>
          <p:cNvPicPr>
            <a:picLocks noChangeAspect="1"/>
          </p:cNvPicPr>
          <p:nvPr userDrawn="1"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97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ágina 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Clique para </a:t>
            </a:r>
            <a:r>
              <a:rPr lang="es-ES" dirty="0" err="1" smtClean="0"/>
              <a:t>introduzir</a:t>
            </a:r>
            <a:r>
              <a:rPr lang="es-ES" dirty="0" smtClean="0"/>
              <a:t> </a:t>
            </a:r>
            <a:r>
              <a:rPr lang="es-ES" dirty="0" err="1" smtClean="0"/>
              <a:t>uma</a:t>
            </a:r>
            <a:r>
              <a:rPr lang="es-ES" dirty="0" smtClean="0"/>
              <a:t> </a:t>
            </a:r>
            <a:r>
              <a:rPr lang="es-ES" dirty="0" err="1" smtClean="0"/>
              <a:t>referência</a:t>
            </a:r>
            <a:r>
              <a:rPr lang="es-ES" dirty="0" smtClean="0"/>
              <a:t> bibliográfica</a:t>
            </a:r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47600"/>
            <a:ext cx="2972697" cy="291600"/>
          </a:xfrm>
          <a:prstGeom prst="rect">
            <a:avLst/>
          </a:prstGeom>
        </p:spPr>
      </p:pic>
      <p:pic>
        <p:nvPicPr>
          <p:cNvPr id="6" name="9 Imagen" descr="Heartbeat.png"/>
          <p:cNvPicPr>
            <a:picLocks noChangeAspect="1"/>
          </p:cNvPicPr>
          <p:nvPr userDrawn="1"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54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áreas asimétric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2 Marcador de texto"/>
          <p:cNvSpPr>
            <a:spLocks noGrp="1"/>
          </p:cNvSpPr>
          <p:nvPr>
            <p:ph type="body" idx="10" hasCustomPrompt="1"/>
          </p:nvPr>
        </p:nvSpPr>
        <p:spPr>
          <a:xfrm>
            <a:off x="609600" y="1484784"/>
            <a:ext cx="4085547" cy="69009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Clique para modificar o estilo de texto do </a:t>
            </a:r>
            <a:r>
              <a:rPr lang="es-ES" dirty="0" err="1" smtClean="0"/>
              <a:t>padrão</a:t>
            </a:r>
            <a:endParaRPr lang="es-ES" dirty="0" smtClean="0"/>
          </a:p>
        </p:txBody>
      </p:sp>
      <p:sp>
        <p:nvSpPr>
          <p:cNvPr id="16" name="2 Marcador de contenido"/>
          <p:cNvSpPr>
            <a:spLocks noGrp="1"/>
          </p:cNvSpPr>
          <p:nvPr>
            <p:ph idx="11" hasCustomPrompt="1"/>
          </p:nvPr>
        </p:nvSpPr>
        <p:spPr>
          <a:xfrm>
            <a:off x="1" y="2174876"/>
            <a:ext cx="4659993" cy="3486706"/>
          </a:xfrm>
        </p:spPr>
        <p:txBody>
          <a:bodyPr>
            <a:normAutofit/>
          </a:bodyPr>
          <a:lstStyle>
            <a:lvl1pPr marL="715963" indent="-185738">
              <a:spcBef>
                <a:spcPts val="600"/>
              </a:spcBef>
              <a:buFontTx/>
              <a:buBlip>
                <a:blip r:embed="rId2"/>
              </a:buBlip>
              <a:defRPr sz="1800">
                <a:solidFill>
                  <a:schemeClr val="accent1"/>
                </a:solidFill>
              </a:defRPr>
            </a:lvl1pPr>
            <a:lvl2pPr marL="1073150" indent="-173038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1600">
                <a:solidFill>
                  <a:schemeClr val="accent1"/>
                </a:solidFill>
              </a:defRPr>
            </a:lvl2pPr>
            <a:lvl3pPr marL="1431925" indent="-173038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400">
                <a:solidFill>
                  <a:schemeClr val="accent1"/>
                </a:solidFill>
              </a:defRPr>
            </a:lvl3pPr>
            <a:lvl4pPr marL="1789113" indent="-173038">
              <a:spcBef>
                <a:spcPts val="600"/>
              </a:spcBef>
              <a:buClr>
                <a:schemeClr val="tx2"/>
              </a:buClr>
              <a:defRPr sz="1400">
                <a:solidFill>
                  <a:schemeClr val="accent1"/>
                </a:solidFill>
              </a:defRPr>
            </a:lvl4pPr>
            <a:lvl5pPr marL="2146300" indent="-173038">
              <a:spcBef>
                <a:spcPts val="600"/>
              </a:spcBef>
              <a:buClr>
                <a:schemeClr val="tx2"/>
              </a:buClr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dirty="0" smtClean="0"/>
              <a:t>Clique para modificar o estilo de texto do </a:t>
            </a:r>
            <a:r>
              <a:rPr lang="es-ES" dirty="0" err="1" smtClean="0"/>
              <a:t>padrão</a:t>
            </a:r>
            <a:endParaRPr lang="es-ES" dirty="0" smtClean="0"/>
          </a:p>
          <a:p>
            <a:pPr lvl="1"/>
            <a:r>
              <a:rPr lang="es-ES" dirty="0" smtClean="0"/>
              <a:t>Segundo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2"/>
            <a:r>
              <a:rPr lang="es-ES" dirty="0" err="1" smtClean="0"/>
              <a:t>Terceiro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3"/>
            <a:r>
              <a:rPr lang="es-ES" dirty="0" err="1" smtClean="0"/>
              <a:t>Quarto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4"/>
            <a:r>
              <a:rPr lang="es-ES" dirty="0" smtClean="0"/>
              <a:t>Quinto </a:t>
            </a:r>
            <a:r>
              <a:rPr lang="es-ES" dirty="0" err="1" smtClean="0"/>
              <a:t>nível</a:t>
            </a:r>
            <a:endParaRPr lang="es-ES" dirty="0"/>
          </a:p>
        </p:txBody>
      </p:sp>
      <p:sp>
        <p:nvSpPr>
          <p:cNvPr id="17" name="2 Marcador de contenido"/>
          <p:cNvSpPr>
            <a:spLocks noGrp="1"/>
          </p:cNvSpPr>
          <p:nvPr>
            <p:ph idx="1" hasCustomPrompt="1"/>
          </p:nvPr>
        </p:nvSpPr>
        <p:spPr>
          <a:xfrm>
            <a:off x="4695147" y="274640"/>
            <a:ext cx="6887253" cy="5386608"/>
          </a:xfrm>
        </p:spPr>
        <p:txBody>
          <a:bodyPr/>
          <a:lstStyle>
            <a:lvl1pPr marL="450850" indent="-266700">
              <a:spcBef>
                <a:spcPts val="600"/>
              </a:spcBef>
              <a:buFontTx/>
              <a:buBlip>
                <a:blip r:embed="rId2"/>
              </a:buBlip>
              <a:defRPr sz="2400">
                <a:solidFill>
                  <a:schemeClr val="accent1"/>
                </a:solidFill>
              </a:defRPr>
            </a:lvl1pPr>
            <a:lvl2pPr marL="116681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1881188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517775" indent="-173038">
              <a:spcBef>
                <a:spcPts val="600"/>
              </a:spcBef>
              <a:buClr>
                <a:schemeClr val="tx2"/>
              </a:buClr>
              <a:defRPr>
                <a:solidFill>
                  <a:schemeClr val="accent1"/>
                </a:solidFill>
              </a:defRPr>
            </a:lvl4pPr>
            <a:lvl5pPr marL="3233738" indent="-185738">
              <a:spcBef>
                <a:spcPts val="600"/>
              </a:spcBef>
              <a:buClr>
                <a:schemeClr val="tx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dirty="0" smtClean="0"/>
              <a:t>Clique para modificar o estilo de texto do </a:t>
            </a:r>
            <a:r>
              <a:rPr lang="es-ES" dirty="0" err="1" smtClean="0"/>
              <a:t>padrão</a:t>
            </a:r>
            <a:endParaRPr lang="es-ES" dirty="0" smtClean="0"/>
          </a:p>
          <a:p>
            <a:pPr lvl="1"/>
            <a:r>
              <a:rPr lang="es-ES" dirty="0" smtClean="0"/>
              <a:t>Segundo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2"/>
            <a:r>
              <a:rPr lang="es-ES" dirty="0" err="1" smtClean="0"/>
              <a:t>Terceiro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3"/>
            <a:r>
              <a:rPr lang="es-ES" dirty="0" err="1" smtClean="0"/>
              <a:t>Quarto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4"/>
            <a:r>
              <a:rPr lang="es-ES" dirty="0" smtClean="0"/>
              <a:t>Quinto </a:t>
            </a:r>
            <a:r>
              <a:rPr lang="es-ES" dirty="0" err="1" smtClean="0"/>
              <a:t>nível</a:t>
            </a:r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 hasCustomPrompt="1"/>
          </p:nvPr>
        </p:nvSpPr>
        <p:spPr>
          <a:xfrm>
            <a:off x="609601" y="274639"/>
            <a:ext cx="4050393" cy="1210145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</a:t>
            </a:r>
            <a:r>
              <a:rPr lang="es-ES" dirty="0" err="1" smtClean="0"/>
              <a:t>diapositivo</a:t>
            </a:r>
            <a:r>
              <a:rPr lang="es-ES" dirty="0" smtClean="0"/>
              <a:t>: é </a:t>
            </a:r>
            <a:r>
              <a:rPr lang="es-ES" dirty="0" err="1" smtClean="0"/>
              <a:t>obrigatório</a:t>
            </a:r>
            <a:endParaRPr lang="es-ES" dirty="0"/>
          </a:p>
        </p:txBody>
      </p:sp>
      <p:sp>
        <p:nvSpPr>
          <p:cNvPr id="18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Clique para </a:t>
            </a:r>
            <a:r>
              <a:rPr lang="es-ES" dirty="0" err="1" smtClean="0"/>
              <a:t>introduzir</a:t>
            </a:r>
            <a:r>
              <a:rPr lang="es-ES" dirty="0" smtClean="0"/>
              <a:t> </a:t>
            </a:r>
            <a:r>
              <a:rPr lang="es-ES" dirty="0" err="1" smtClean="0"/>
              <a:t>uma</a:t>
            </a:r>
            <a:r>
              <a:rPr lang="es-ES" dirty="0" smtClean="0"/>
              <a:t> </a:t>
            </a:r>
            <a:r>
              <a:rPr lang="es-ES" dirty="0" err="1" smtClean="0"/>
              <a:t>referência</a:t>
            </a:r>
            <a:r>
              <a:rPr lang="es-ES" dirty="0" smtClean="0"/>
              <a:t> bibliográfica</a:t>
            </a:r>
          </a:p>
        </p:txBody>
      </p:sp>
      <p:pic>
        <p:nvPicPr>
          <p:cNvPr id="21" name="Imagen 2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47600"/>
            <a:ext cx="2972697" cy="291600"/>
          </a:xfrm>
          <a:prstGeom prst="rect">
            <a:avLst/>
          </a:prstGeom>
        </p:spPr>
      </p:pic>
      <p:pic>
        <p:nvPicPr>
          <p:cNvPr id="10" name="9 Imagen" descr="Heartbeat.png"/>
          <p:cNvPicPr>
            <a:picLocks noChangeAspect="1"/>
          </p:cNvPicPr>
          <p:nvPr userDrawn="1"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391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m e explic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posición de imagen"/>
          <p:cNvSpPr>
            <a:spLocks noGrp="1"/>
          </p:cNvSpPr>
          <p:nvPr>
            <p:ph type="pic" idx="1" hasCustomPrompt="1"/>
          </p:nvPr>
        </p:nvSpPr>
        <p:spPr>
          <a:xfrm>
            <a:off x="3503712" y="908720"/>
            <a:ext cx="5183221" cy="2164572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Clique no </a:t>
            </a:r>
            <a:r>
              <a:rPr lang="es-ES" dirty="0" err="1" smtClean="0"/>
              <a:t>ícone</a:t>
            </a:r>
            <a:r>
              <a:rPr lang="es-ES" dirty="0" smtClean="0"/>
              <a:t> para inserir una </a:t>
            </a:r>
            <a:r>
              <a:rPr lang="es-ES" dirty="0" err="1" smtClean="0"/>
              <a:t>imagem</a:t>
            </a:r>
            <a:endParaRPr lang="es-ES" dirty="0"/>
          </a:p>
        </p:txBody>
      </p:sp>
      <p:sp>
        <p:nvSpPr>
          <p:cNvPr id="14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Clique para </a:t>
            </a:r>
            <a:r>
              <a:rPr lang="es-ES" dirty="0" err="1" smtClean="0"/>
              <a:t>introduzir</a:t>
            </a:r>
            <a:r>
              <a:rPr lang="es-ES" dirty="0" smtClean="0"/>
              <a:t> </a:t>
            </a:r>
            <a:r>
              <a:rPr lang="es-ES" dirty="0" err="1" smtClean="0"/>
              <a:t>uma</a:t>
            </a:r>
            <a:r>
              <a:rPr lang="es-ES" dirty="0" smtClean="0"/>
              <a:t> </a:t>
            </a:r>
            <a:r>
              <a:rPr lang="es-ES" dirty="0" err="1" smtClean="0"/>
              <a:t>referência</a:t>
            </a:r>
            <a:r>
              <a:rPr lang="es-ES" dirty="0" smtClean="0"/>
              <a:t> bibliográfica</a:t>
            </a:r>
          </a:p>
        </p:txBody>
      </p:sp>
      <p:sp>
        <p:nvSpPr>
          <p:cNvPr id="16" name="2 Marcador de texto"/>
          <p:cNvSpPr>
            <a:spLocks noGrp="1"/>
          </p:cNvSpPr>
          <p:nvPr>
            <p:ph type="body" idx="10" hasCustomPrompt="1"/>
          </p:nvPr>
        </p:nvSpPr>
        <p:spPr>
          <a:xfrm>
            <a:off x="911424" y="3140968"/>
            <a:ext cx="10271787" cy="41705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Clique para modificar o estilo de texto do </a:t>
            </a:r>
            <a:r>
              <a:rPr lang="es-ES" dirty="0" err="1" smtClean="0"/>
              <a:t>padrão</a:t>
            </a:r>
            <a:endParaRPr lang="es-ES" dirty="0" smtClean="0"/>
          </a:p>
        </p:txBody>
      </p:sp>
      <p:sp>
        <p:nvSpPr>
          <p:cNvPr id="18" name="2 Marcador de contenido"/>
          <p:cNvSpPr>
            <a:spLocks noGrp="1"/>
          </p:cNvSpPr>
          <p:nvPr>
            <p:ph idx="11" hasCustomPrompt="1"/>
          </p:nvPr>
        </p:nvSpPr>
        <p:spPr>
          <a:xfrm>
            <a:off x="0" y="3573016"/>
            <a:ext cx="11183211" cy="2088232"/>
          </a:xfrm>
        </p:spPr>
        <p:txBody>
          <a:bodyPr>
            <a:noAutofit/>
          </a:bodyPr>
          <a:lstStyle>
            <a:lvl1pPr marL="808038" indent="-265113">
              <a:spcBef>
                <a:spcPts val="600"/>
              </a:spcBef>
              <a:buFontTx/>
              <a:buBlip>
                <a:blip r:embed="rId2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6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16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1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dirty="0" smtClean="0"/>
              <a:t>Clique para modificar o estilo de texto do </a:t>
            </a:r>
            <a:r>
              <a:rPr lang="es-ES" dirty="0" err="1" smtClean="0"/>
              <a:t>padrão</a:t>
            </a:r>
            <a:endParaRPr lang="es-ES" dirty="0" smtClean="0"/>
          </a:p>
          <a:p>
            <a:pPr lvl="1"/>
            <a:r>
              <a:rPr lang="es-ES" dirty="0" smtClean="0"/>
              <a:t>Segundo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2"/>
            <a:r>
              <a:rPr lang="es-ES" dirty="0" err="1" smtClean="0"/>
              <a:t>Terceiro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3"/>
            <a:r>
              <a:rPr lang="es-ES" dirty="0" err="1" smtClean="0"/>
              <a:t>Quarto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4"/>
            <a:r>
              <a:rPr lang="es-ES" dirty="0" smtClean="0"/>
              <a:t>Quinto </a:t>
            </a:r>
            <a:r>
              <a:rPr lang="es-ES" dirty="0" err="1" smtClean="0"/>
              <a:t>nível</a:t>
            </a:r>
            <a:endParaRPr lang="es-ES" dirty="0"/>
          </a:p>
        </p:txBody>
      </p:sp>
      <p:sp>
        <p:nvSpPr>
          <p:cNvPr id="19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</a:t>
            </a:r>
            <a:r>
              <a:rPr lang="es-ES" dirty="0" err="1" smtClean="0"/>
              <a:t>diapositivo</a:t>
            </a:r>
            <a:r>
              <a:rPr lang="es-ES" dirty="0" smtClean="0"/>
              <a:t>: é </a:t>
            </a:r>
            <a:r>
              <a:rPr lang="es-ES" dirty="0" err="1" smtClean="0"/>
              <a:t>obrigatório</a:t>
            </a:r>
            <a:endParaRPr lang="es-ES" dirty="0"/>
          </a:p>
        </p:txBody>
      </p:sp>
      <p:pic>
        <p:nvPicPr>
          <p:cNvPr id="21" name="Imagen 2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47600"/>
            <a:ext cx="2972697" cy="291600"/>
          </a:xfrm>
          <a:prstGeom prst="rect">
            <a:avLst/>
          </a:prstGeom>
        </p:spPr>
      </p:pic>
      <p:pic>
        <p:nvPicPr>
          <p:cNvPr id="10" name="9 Imagen" descr="Heartbeat.png"/>
          <p:cNvPicPr>
            <a:picLocks noChangeAspect="1"/>
          </p:cNvPicPr>
          <p:nvPr userDrawn="1"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982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Clique para modificar o estilo do título do </a:t>
            </a:r>
            <a:r>
              <a:rPr lang="es-ES" dirty="0" err="1" smtClean="0"/>
              <a:t>padrão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Clique para modificar o estilo do texto do </a:t>
            </a:r>
            <a:r>
              <a:rPr lang="es-ES" dirty="0" err="1" smtClean="0"/>
              <a:t>padrão</a:t>
            </a:r>
            <a:endParaRPr lang="es-ES" dirty="0" smtClean="0"/>
          </a:p>
          <a:p>
            <a:pPr lvl="1"/>
            <a:r>
              <a:rPr lang="es-ES" dirty="0" smtClean="0"/>
              <a:t>Segundo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2"/>
            <a:r>
              <a:rPr lang="es-ES" dirty="0" err="1" smtClean="0"/>
              <a:t>Terceiro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3"/>
            <a:r>
              <a:rPr lang="es-ES" dirty="0" err="1" smtClean="0"/>
              <a:t>Quarto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4"/>
            <a:r>
              <a:rPr lang="es-ES" dirty="0" smtClean="0"/>
              <a:t>Quinto </a:t>
            </a:r>
            <a:r>
              <a:rPr lang="es-ES" dirty="0" err="1" smtClean="0"/>
              <a:t>nível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4764A-3372-4F92-A04B-C6D954743B17}" type="datetimeFigureOut">
              <a:rPr lang="es-ES" smtClean="0"/>
              <a:pPr/>
              <a:t>31/03/2017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386E7-29ED-41AB-9506-B1B1EB43D00B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17830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548680"/>
            <a:ext cx="7056784" cy="1008112"/>
          </a:xfrm>
          <a:prstGeom prst="rect">
            <a:avLst/>
          </a:prstGeom>
        </p:spPr>
      </p:pic>
      <p:sp>
        <p:nvSpPr>
          <p:cNvPr id="8" name="Marcador de texto 7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524000" y="4365104"/>
            <a:ext cx="9144000" cy="128588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800" dirty="0" smtClean="0">
                <a:solidFill>
                  <a:schemeClr val="tx2"/>
                </a:solidFill>
              </a:rPr>
              <a:t>BEM-VINDOS</a:t>
            </a:r>
            <a:endParaRPr lang="es-ES" sz="4800" dirty="0">
              <a:solidFill>
                <a:schemeClr val="tx2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720" y="2014206"/>
            <a:ext cx="5040528" cy="1774834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479376" y="4005064"/>
            <a:ext cx="11089232" cy="64807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es-E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http://app.livemed.in:81/app</a:t>
            </a:r>
          </a:p>
        </p:txBody>
      </p:sp>
    </p:spTree>
    <p:extLst>
      <p:ext uri="{BB962C8B-B14F-4D97-AF65-F5344CB8AC3E}">
        <p14:creationId xmlns:p14="http://schemas.microsoft.com/office/powerpoint/2010/main" val="28617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Live-Med Iberia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-43" y="2265976"/>
            <a:ext cx="11582400" cy="4592024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tx2"/>
                </a:solidFill>
              </a:rPr>
              <a:t>Empresa que atua na área da Formação Médica Contínua desde 2004</a:t>
            </a:r>
            <a:r>
              <a:rPr lang="es-ES" b="1" dirty="0" smtClean="0">
                <a:solidFill>
                  <a:schemeClr val="tx2"/>
                </a:solidFill>
              </a:rPr>
              <a:t>:</a:t>
            </a:r>
          </a:p>
          <a:p>
            <a:pPr lvl="1"/>
            <a:r>
              <a:rPr lang="es-ES" b="1" dirty="0" err="1" smtClean="0"/>
              <a:t>Independente</a:t>
            </a:r>
            <a:endParaRPr lang="es-ES" b="1" dirty="0" smtClean="0"/>
          </a:p>
          <a:p>
            <a:pPr lvl="1"/>
            <a:r>
              <a:rPr lang="es-ES" b="1" dirty="0" smtClean="0"/>
              <a:t>Acreditada</a:t>
            </a:r>
          </a:p>
          <a:p>
            <a:pPr lvl="1"/>
            <a:r>
              <a:rPr lang="es-ES" b="1" dirty="0" err="1" smtClean="0"/>
              <a:t>Avaliada</a:t>
            </a:r>
            <a:endParaRPr lang="es-ES" b="1" dirty="0" smtClean="0"/>
          </a:p>
          <a:p>
            <a:pPr marL="1258887" lvl="1" indent="0">
              <a:buNone/>
            </a:pPr>
            <a:endParaRPr lang="es-ES" b="1" dirty="0" smtClean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993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exto 6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2207568" y="3140968"/>
            <a:ext cx="8229600" cy="893762"/>
          </a:xfrm>
        </p:spPr>
        <p:txBody>
          <a:bodyPr>
            <a:normAutofit fontScale="90000"/>
          </a:bodyPr>
          <a:lstStyle/>
          <a:p>
            <a:r>
              <a:rPr lang="es-ES" sz="5400" dirty="0"/>
              <a:t>2</a:t>
            </a:r>
            <a:r>
              <a:rPr lang="es-ES" sz="5400" dirty="0" smtClean="0"/>
              <a:t>ª EDIÇÃO</a:t>
            </a:r>
            <a:endParaRPr lang="es-ES" sz="5400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556792"/>
            <a:ext cx="7056784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89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IMPORTANTE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 b="1" dirty="0" smtClean="0">
                <a:solidFill>
                  <a:schemeClr val="tx2"/>
                </a:solidFill>
              </a:rPr>
              <a:t>Palestra</a:t>
            </a:r>
          </a:p>
          <a:p>
            <a:pPr lvl="1"/>
            <a:r>
              <a:rPr lang="pt-PT" b="1" dirty="0" smtClean="0"/>
              <a:t>Desenvolvimento da parte teórica mediante um caso clínico.</a:t>
            </a:r>
          </a:p>
          <a:p>
            <a:pPr lvl="1"/>
            <a:endParaRPr lang="pt-PT" sz="800" b="1" dirty="0" smtClean="0">
              <a:solidFill>
                <a:schemeClr val="tx2"/>
              </a:solidFill>
            </a:endParaRPr>
          </a:p>
          <a:p>
            <a:r>
              <a:rPr lang="pt-PT" b="1" dirty="0" smtClean="0">
                <a:solidFill>
                  <a:schemeClr val="tx2"/>
                </a:solidFill>
              </a:rPr>
              <a:t>Sistema interativo</a:t>
            </a:r>
          </a:p>
          <a:p>
            <a:pPr lvl="1"/>
            <a:r>
              <a:rPr lang="pt-PT" b="1" dirty="0" smtClean="0"/>
              <a:t>O voto é feito desde o telemóvel dos </a:t>
            </a:r>
            <a:r>
              <a:rPr lang="pt-PT" b="1" dirty="0" err="1" smtClean="0"/>
              <a:t>asistentes</a:t>
            </a:r>
            <a:r>
              <a:rPr lang="pt-PT" b="1" dirty="0" smtClean="0"/>
              <a:t>, descarregando a </a:t>
            </a:r>
            <a:r>
              <a:rPr lang="pt-PT" b="1" dirty="0" err="1" smtClean="0">
                <a:solidFill>
                  <a:schemeClr val="tx2"/>
                </a:solidFill>
              </a:rPr>
              <a:t>App</a:t>
            </a:r>
            <a:r>
              <a:rPr lang="pt-PT" b="1" dirty="0" smtClean="0">
                <a:solidFill>
                  <a:schemeClr val="tx2"/>
                </a:solidFill>
              </a:rPr>
              <a:t> de Live-</a:t>
            </a:r>
            <a:r>
              <a:rPr lang="pt-PT" b="1" dirty="0" err="1" smtClean="0">
                <a:solidFill>
                  <a:schemeClr val="tx2"/>
                </a:solidFill>
              </a:rPr>
              <a:t>Med</a:t>
            </a:r>
            <a:r>
              <a:rPr lang="pt-PT" b="1" dirty="0" smtClean="0"/>
              <a:t> no telemóvel na Play </a:t>
            </a:r>
            <a:r>
              <a:rPr lang="pt-PT" b="1" dirty="0" err="1" smtClean="0"/>
              <a:t>Store</a:t>
            </a:r>
            <a:r>
              <a:rPr lang="pt-PT" b="1" dirty="0" smtClean="0"/>
              <a:t> ou através do navegador escrevendo:</a:t>
            </a:r>
            <a:r>
              <a:rPr lang="pt-PT" b="1" dirty="0" smtClean="0">
                <a:solidFill>
                  <a:schemeClr val="tx2"/>
                </a:solidFill>
              </a:rPr>
              <a:t> app.livemed.in:81/</a:t>
            </a:r>
            <a:r>
              <a:rPr lang="pt-PT" b="1" dirty="0" err="1" smtClean="0">
                <a:solidFill>
                  <a:schemeClr val="tx2"/>
                </a:solidFill>
              </a:rPr>
              <a:t>app</a:t>
            </a:r>
            <a:r>
              <a:rPr lang="pt-PT" b="1" dirty="0" smtClean="0"/>
              <a:t>.</a:t>
            </a:r>
          </a:p>
          <a:p>
            <a:pPr lvl="1"/>
            <a:r>
              <a:rPr lang="pt-PT" b="1" dirty="0" smtClean="0"/>
              <a:t>Os resultados serão apresentados nos seus telemóveis e no ecrã.</a:t>
            </a:r>
          </a:p>
          <a:p>
            <a:pPr lvl="1"/>
            <a:endParaRPr lang="pt-PT" sz="800" b="1" dirty="0" smtClean="0"/>
          </a:p>
          <a:p>
            <a:r>
              <a:rPr lang="pt-PT" b="1" dirty="0" smtClean="0">
                <a:solidFill>
                  <a:schemeClr val="tx2"/>
                </a:solidFill>
              </a:rPr>
              <a:t>Perguntas</a:t>
            </a:r>
          </a:p>
          <a:p>
            <a:pPr lvl="1"/>
            <a:r>
              <a:rPr lang="pt-PT" b="1" dirty="0" smtClean="0"/>
              <a:t>Podem enviar as perguntas que queiram colocar fazer desde o seu telemóvel ou pelos cartões de perguntas que ficam nas mesas. O coordenador colocará as suas perguntas ao palestrante ao finalizar cada palestra</a:t>
            </a:r>
            <a:r>
              <a:rPr lang="es-ES" b="1" dirty="0" smtClean="0"/>
              <a:t>.</a:t>
            </a:r>
          </a:p>
          <a:p>
            <a:pPr lvl="1"/>
            <a:endParaRPr lang="es-ES" sz="800" b="1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297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IMPORTANTE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 b="1" dirty="0" smtClean="0">
                <a:solidFill>
                  <a:schemeClr val="tx2"/>
                </a:solidFill>
              </a:rPr>
              <a:t>Certificado Assistência</a:t>
            </a:r>
          </a:p>
          <a:p>
            <a:pPr lvl="1"/>
            <a:r>
              <a:rPr lang="pt-BR" b="1" dirty="0"/>
              <a:t>Os questionários de satisfação e os certificados de presença serão distribuídos pelas hospedeiras durante a última palestra. O preenchimento do questionário é obrigatório  para obter a </a:t>
            </a:r>
            <a:r>
              <a:rPr lang="pt-BR" b="1" dirty="0" err="1"/>
              <a:t>creditação</a:t>
            </a:r>
            <a:r>
              <a:rPr lang="pt-BR" b="1" dirty="0" smtClean="0"/>
              <a:t>.</a:t>
            </a:r>
          </a:p>
          <a:p>
            <a:r>
              <a:rPr lang="pt-PT" b="1" dirty="0">
                <a:solidFill>
                  <a:schemeClr val="tx2"/>
                </a:solidFill>
              </a:rPr>
              <a:t>Diploma </a:t>
            </a:r>
            <a:r>
              <a:rPr lang="pt-PT" b="1" dirty="0" smtClean="0">
                <a:solidFill>
                  <a:schemeClr val="tx2"/>
                </a:solidFill>
              </a:rPr>
              <a:t>– Creditação</a:t>
            </a:r>
          </a:p>
          <a:p>
            <a:pPr lvl="1"/>
            <a:r>
              <a:rPr lang="pt-BR" b="1" dirty="0"/>
              <a:t>O diploma do curso com os créditos oficiais da Comissão de Formação Contínua, pode ser descarregado pelo médico assistente a partir do site da </a:t>
            </a:r>
            <a:r>
              <a:rPr lang="pt-BR" b="1" dirty="0" err="1"/>
              <a:t>Live-Med</a:t>
            </a:r>
            <a:r>
              <a:rPr lang="pt-BR" b="1" dirty="0"/>
              <a:t>: www.livemed.in na secção "Acesso a alunos" e só poderá obtê-lo se assistiu a 100% do </a:t>
            </a:r>
            <a:r>
              <a:rPr lang="pt-BR" b="1" dirty="0" smtClean="0"/>
              <a:t>curso.</a:t>
            </a:r>
            <a:r>
              <a:rPr lang="pt-PT" b="1" dirty="0" smtClean="0"/>
              <a:t> </a:t>
            </a:r>
            <a:endParaRPr lang="pt-PT" sz="800" b="1" dirty="0"/>
          </a:p>
          <a:p>
            <a:r>
              <a:rPr lang="pt-PT" b="1" dirty="0" smtClean="0">
                <a:solidFill>
                  <a:schemeClr val="tx2"/>
                </a:solidFill>
              </a:rPr>
              <a:t>Geral</a:t>
            </a:r>
          </a:p>
          <a:p>
            <a:pPr lvl="1"/>
            <a:r>
              <a:rPr lang="pt-BR" b="1" dirty="0"/>
              <a:t>Os conteúdos do curso estarão disponíveis no site duas ou três semanas após o curso</a:t>
            </a:r>
            <a:r>
              <a:rPr lang="pt-BR" b="1" dirty="0" smtClean="0"/>
              <a:t>.</a:t>
            </a:r>
          </a:p>
          <a:p>
            <a:pPr lvl="1"/>
            <a:r>
              <a:rPr lang="pt-BR" b="1" dirty="0"/>
              <a:t>Os diplomas estarão disponíveis após resposta da Comissão de Formação </a:t>
            </a:r>
            <a:r>
              <a:rPr lang="pt-BR" b="1" dirty="0" smtClean="0"/>
              <a:t>Contínua.</a:t>
            </a:r>
            <a:r>
              <a:rPr lang="pt-PT" b="1" dirty="0" smtClean="0"/>
              <a:t> </a:t>
            </a:r>
            <a:endParaRPr lang="pt-PT" sz="800" b="1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12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800" y="1340768"/>
            <a:ext cx="2974598" cy="402217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Obrigado por silenciar ou desligar o seu telemóvel</a:t>
            </a:r>
            <a:endParaRPr lang="pt-PT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704" y="1016000"/>
            <a:ext cx="4936991" cy="4591050"/>
          </a:xfrm>
        </p:spPr>
      </p:pic>
      <p:sp>
        <p:nvSpPr>
          <p:cNvPr id="3" name="Marcador de texto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847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LiveMed">
      <a:dk1>
        <a:srgbClr val="287AC8"/>
      </a:dk1>
      <a:lt1>
        <a:sysClr val="window" lastClr="FFFFFF"/>
      </a:lt1>
      <a:dk2>
        <a:srgbClr val="C5000B"/>
      </a:dk2>
      <a:lt2>
        <a:srgbClr val="EEECE1"/>
      </a:lt2>
      <a:accent1>
        <a:srgbClr val="004586"/>
      </a:accent1>
      <a:accent2>
        <a:srgbClr val="808080"/>
      </a:accent2>
      <a:accent3>
        <a:srgbClr val="585858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horz" lIns="91440" tIns="45720" rIns="91440" bIns="45720" rtlCol="0" anchor="ctr">
        <a:noAutofit/>
      </a:bodyPr>
      <a:lstStyle>
        <a:defPPr algn="ctr"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ción Victoria.odp" id="{3721EC21-928C-49A4-B3B2-7634154511D7}" vid="{6A5D525B-5B21-43F5-A513-1271BE861D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Plantilla_AAP2016</Template>
  <TotalTime>511</TotalTime>
  <Words>230</Words>
  <Application>Microsoft Office PowerPoint</Application>
  <PresentationFormat>Panorámica</PresentationFormat>
  <Paragraphs>27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1_Tema de Office</vt:lpstr>
      <vt:lpstr>Presentación de PowerPoint</vt:lpstr>
      <vt:lpstr>Live-Med Iberia</vt:lpstr>
      <vt:lpstr>2ª EDIÇÃO</vt:lpstr>
      <vt:lpstr>IMPORTANTE</vt:lpstr>
      <vt:lpstr>IMPORTANTE</vt:lpstr>
      <vt:lpstr>Obrigado por silenciar ou desligar o seu telemóvel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BIENVENIDOS</dc:title>
  <dc:creator>Live Med</dc:creator>
  <cp:lastModifiedBy>Live Med</cp:lastModifiedBy>
  <cp:revision>56</cp:revision>
  <dcterms:created xsi:type="dcterms:W3CDTF">2016-03-04T19:19:01Z</dcterms:created>
  <dcterms:modified xsi:type="dcterms:W3CDTF">2017-03-31T13:27:36Z</dcterms:modified>
</cp:coreProperties>
</file>