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86"/>
    <a:srgbClr val="4F81BD"/>
    <a:srgbClr val="FFFFFF"/>
    <a:srgbClr val="E8ECF5"/>
    <a:srgbClr val="CDD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564" autoAdjust="0"/>
  </p:normalViewPr>
  <p:slideViewPr>
    <p:cSldViewPr>
      <p:cViewPr varScale="1">
        <p:scale>
          <a:sx n="68" d="100"/>
          <a:sy n="68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6AF23-1FCE-6742-8E67-FA54C60CD1F7}" type="datetimeFigureOut">
              <a:rPr lang="es-ES" smtClean="0"/>
              <a:pPr/>
              <a:t>18/04/2017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5573F-DC15-ED40-BA0A-2AE6477DC7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14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portada">
    <p:bg>
      <p:bgPr>
        <a:blipFill dpi="0" rotWithShape="1">
          <a:blip r:embed="rId2" cstate="print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7" y="115200"/>
            <a:ext cx="7344000" cy="94668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151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AP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6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0053-4D7E-45A6-95A8-E8DF6E601167}" type="datetimeFigureOut">
              <a:rPr lang="es-ES" smtClean="0"/>
              <a:pPr/>
              <a:t>18/04/2017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BB3B-AC28-426C-8163-F97617ECC3B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4147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0159-B4BF-4728-96B4-E151D460E60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45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78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gunta interactiv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9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61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1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4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a sin estructur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7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4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6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3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y explicació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6462114"/>
            <a:ext cx="3299245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1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18/04/2017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9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vemed.i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24000" y="4365104"/>
            <a:ext cx="9144000" cy="12858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dirty="0">
                <a:solidFill>
                  <a:schemeClr val="tx2"/>
                </a:solidFill>
              </a:rPr>
              <a:t>BIENVENIDOS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0" y="2014206"/>
            <a:ext cx="5040528" cy="177483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346020"/>
            <a:ext cx="8424936" cy="1092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Live-Med Iberia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Empresa de Educación Médica Continuada desde 2004:</a:t>
            </a:r>
            <a:endParaRPr lang="es-ES" b="1" dirty="0">
              <a:solidFill>
                <a:schemeClr val="tx2"/>
              </a:solidFill>
            </a:endParaRPr>
          </a:p>
          <a:p>
            <a:pPr lvl="1"/>
            <a:r>
              <a:rPr lang="es-ES" b="1" dirty="0"/>
              <a:t>Independiente</a:t>
            </a:r>
          </a:p>
          <a:p>
            <a:pPr lvl="1"/>
            <a:r>
              <a:rPr lang="es-ES" b="1" dirty="0"/>
              <a:t>Acreditada</a:t>
            </a:r>
          </a:p>
          <a:p>
            <a:pPr lvl="1"/>
            <a:r>
              <a:rPr lang="es-ES" b="1" dirty="0"/>
              <a:t>Avalada</a:t>
            </a:r>
          </a:p>
          <a:p>
            <a:pPr marL="1258887" lvl="1" indent="0">
              <a:buNone/>
            </a:pPr>
            <a:endParaRPr lang="es-ES" b="1" dirty="0"/>
          </a:p>
          <a:p>
            <a:pPr marL="542925" indent="0">
              <a:buNone/>
            </a:pP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6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1338701"/>
            <a:ext cx="9793088" cy="1269475"/>
          </a:xfrm>
          <a:prstGeom prst="rect">
            <a:avLst/>
          </a:prstGeom>
        </p:spPr>
      </p:pic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981200" y="3688296"/>
            <a:ext cx="8229600" cy="8928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400" dirty="0" smtClean="0"/>
              <a:t>1ª EDICIÓN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2886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¡IMPORTANTE!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>
                <a:solidFill>
                  <a:schemeClr val="tx2"/>
                </a:solidFill>
              </a:rPr>
              <a:t>Ponencia</a:t>
            </a:r>
          </a:p>
          <a:p>
            <a:pPr lvl="1"/>
            <a:r>
              <a:rPr lang="es-ES" b="1" dirty="0"/>
              <a:t>Desarrollo de </a:t>
            </a:r>
            <a:r>
              <a:rPr lang="es-ES" b="1" dirty="0" smtClean="0"/>
              <a:t>cada tema mediante </a:t>
            </a:r>
            <a:r>
              <a:rPr lang="es-ES" b="1" dirty="0"/>
              <a:t>un caso clínico.</a:t>
            </a:r>
          </a:p>
          <a:p>
            <a:pPr lvl="1"/>
            <a:endParaRPr lang="es-ES" sz="800" b="1" dirty="0">
              <a:solidFill>
                <a:schemeClr val="tx2"/>
              </a:solidFill>
            </a:endParaRPr>
          </a:p>
          <a:p>
            <a:r>
              <a:rPr lang="es-ES" b="1" dirty="0">
                <a:solidFill>
                  <a:schemeClr val="tx2"/>
                </a:solidFill>
              </a:rPr>
              <a:t>Sistema interactivo</a:t>
            </a:r>
          </a:p>
          <a:p>
            <a:pPr lvl="1"/>
            <a:r>
              <a:rPr lang="es-ES" b="1" dirty="0"/>
              <a:t>Se vota desde el móvil de los asistentes, descargando la </a:t>
            </a:r>
            <a:r>
              <a:rPr lang="es-ES" b="1" dirty="0">
                <a:solidFill>
                  <a:schemeClr val="tx2"/>
                </a:solidFill>
              </a:rPr>
              <a:t>App de Live-Med</a:t>
            </a:r>
            <a:r>
              <a:rPr lang="es-ES" b="1" dirty="0"/>
              <a:t> en su móvil, desde Play Store y si tienen un </a:t>
            </a:r>
            <a:r>
              <a:rPr lang="es-ES" b="1" dirty="0" err="1"/>
              <a:t>Ipad</a:t>
            </a:r>
            <a:r>
              <a:rPr lang="es-ES" b="1" dirty="0"/>
              <a:t>, entrando en su navegador y escribiendo: </a:t>
            </a:r>
            <a:r>
              <a:rPr lang="es-ES" b="1" dirty="0" smtClean="0">
                <a:solidFill>
                  <a:schemeClr val="tx2"/>
                </a:solidFill>
              </a:rPr>
              <a:t>app.livemed.in:81/app</a:t>
            </a:r>
            <a:r>
              <a:rPr lang="es-ES" b="1" dirty="0"/>
              <a:t>.</a:t>
            </a:r>
          </a:p>
          <a:p>
            <a:pPr lvl="1"/>
            <a:r>
              <a:rPr lang="es-ES" b="1" dirty="0"/>
              <a:t>Los resultados se mostrarán </a:t>
            </a:r>
            <a:r>
              <a:rPr lang="es-ES" b="1" dirty="0" smtClean="0"/>
              <a:t>también en </a:t>
            </a:r>
            <a:r>
              <a:rPr lang="es-ES" b="1" dirty="0"/>
              <a:t>sus móviles.</a:t>
            </a:r>
          </a:p>
          <a:p>
            <a:pPr lvl="1"/>
            <a:endParaRPr lang="es-ES" sz="800" b="1" dirty="0"/>
          </a:p>
          <a:p>
            <a:r>
              <a:rPr lang="es-ES" b="1" dirty="0" smtClean="0">
                <a:solidFill>
                  <a:schemeClr val="tx2"/>
                </a:solidFill>
              </a:rPr>
              <a:t>Preguntas</a:t>
            </a:r>
            <a:endParaRPr lang="es-ES" b="1" dirty="0">
              <a:solidFill>
                <a:schemeClr val="tx2"/>
              </a:solidFill>
            </a:endParaRPr>
          </a:p>
          <a:p>
            <a:pPr lvl="1"/>
            <a:r>
              <a:rPr lang="es-ES" b="1" dirty="0"/>
              <a:t>Igualmente desde su móvil podrán enviar las preguntas que deseen sobre cada ponencia y el coordinador se las realizará </a:t>
            </a:r>
            <a:r>
              <a:rPr lang="es-ES" b="1" dirty="0" smtClean="0"/>
              <a:t>al ponente. También podrá utilizar los tarjetones que las azafatas recogerán.</a:t>
            </a:r>
            <a:r>
              <a:rPr lang="es-ES" sz="800" b="1" dirty="0" smtClean="0"/>
              <a:t> </a:t>
            </a:r>
            <a:endParaRPr lang="es-ES" sz="800" b="1" dirty="0"/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4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¡IMPORTANTE!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>
                <a:solidFill>
                  <a:schemeClr val="tx2"/>
                </a:solidFill>
              </a:rPr>
              <a:t>Certificado Asistencia</a:t>
            </a:r>
          </a:p>
          <a:p>
            <a:pPr lvl="1"/>
            <a:r>
              <a:rPr lang="es-ES" b="1" dirty="0"/>
              <a:t>Los certificados de asistencia y cuestionarios de satisfacción </a:t>
            </a:r>
            <a:r>
              <a:rPr lang="es-ES" b="1" dirty="0" smtClean="0"/>
              <a:t>serán repartidos </a:t>
            </a:r>
            <a:r>
              <a:rPr lang="es-ES" b="1" dirty="0"/>
              <a:t>durante la </a:t>
            </a:r>
            <a:r>
              <a:rPr lang="es-ES" b="1" dirty="0" smtClean="0"/>
              <a:t>última ponencia </a:t>
            </a:r>
            <a:r>
              <a:rPr lang="es-ES" b="1" dirty="0"/>
              <a:t>por las azafatas. Rellenar la encuesta es obligatorio para la obtención de la </a:t>
            </a:r>
            <a:r>
              <a:rPr lang="es-ES" b="1" dirty="0" smtClean="0"/>
              <a:t>acreditación.</a:t>
            </a:r>
            <a:endParaRPr lang="es-ES" b="1" dirty="0"/>
          </a:p>
          <a:p>
            <a:pPr lvl="1"/>
            <a:endParaRPr lang="es-ES" sz="800" b="1" dirty="0">
              <a:solidFill>
                <a:schemeClr val="tx2"/>
              </a:solidFill>
            </a:endParaRPr>
          </a:p>
          <a:p>
            <a:r>
              <a:rPr lang="es-ES" b="1" dirty="0">
                <a:solidFill>
                  <a:schemeClr val="tx2"/>
                </a:solidFill>
              </a:rPr>
              <a:t>Diploma - Acreditación</a:t>
            </a:r>
          </a:p>
          <a:p>
            <a:pPr lvl="1"/>
            <a:r>
              <a:rPr lang="es-ES" b="1" dirty="0"/>
              <a:t>El diploma del curso con los créditos oficiales de la comisión de Formación </a:t>
            </a:r>
            <a:r>
              <a:rPr lang="es-ES" b="1" dirty="0" smtClean="0"/>
              <a:t>Continuada los descargará </a:t>
            </a:r>
            <a:r>
              <a:rPr lang="es-ES" b="1" dirty="0"/>
              <a:t>cada </a:t>
            </a:r>
            <a:r>
              <a:rPr lang="es-ES" b="1" dirty="0" smtClean="0"/>
              <a:t>asistente, </a:t>
            </a:r>
            <a:r>
              <a:rPr lang="es-ES" b="1" dirty="0"/>
              <a:t>desde la web de Live-Med: </a:t>
            </a:r>
            <a:r>
              <a:rPr lang="es-ES" b="1" dirty="0" smtClean="0">
                <a:hlinkClick r:id="rId2"/>
              </a:rPr>
              <a:t>www.Livemed.in</a:t>
            </a:r>
            <a:r>
              <a:rPr lang="es-ES" b="1" dirty="0" smtClean="0"/>
              <a:t> </a:t>
            </a:r>
            <a:r>
              <a:rPr lang="es-ES" b="1" dirty="0"/>
              <a:t>en el apartado “Acceso a alumnos” y solo lo obtendrá si ha asistido al 100 % del curso.</a:t>
            </a:r>
            <a:endParaRPr lang="es-ES" sz="800" b="1" dirty="0"/>
          </a:p>
          <a:p>
            <a:r>
              <a:rPr lang="es-ES" b="1" dirty="0">
                <a:solidFill>
                  <a:schemeClr val="tx2"/>
                </a:solidFill>
              </a:rPr>
              <a:t>General</a:t>
            </a:r>
          </a:p>
          <a:p>
            <a:pPr lvl="1"/>
            <a:r>
              <a:rPr lang="es-ES" b="1" dirty="0"/>
              <a:t>Los contenidos del curso </a:t>
            </a:r>
            <a:r>
              <a:rPr lang="es-ES" b="1" dirty="0" smtClean="0"/>
              <a:t>estarán </a:t>
            </a:r>
            <a:r>
              <a:rPr lang="es-ES" b="1" dirty="0"/>
              <a:t>disponibles en la web dos o tres semanas después del curso</a:t>
            </a:r>
            <a:r>
              <a:rPr lang="es-ES" b="1" dirty="0" smtClean="0"/>
              <a:t>. Los diplomas una vez recibida respuesta con créditos </a:t>
            </a:r>
            <a:r>
              <a:rPr lang="es-ES" b="1" dirty="0" err="1" smtClean="0"/>
              <a:t>otorgdos</a:t>
            </a:r>
            <a:r>
              <a:rPr lang="es-ES" b="1" dirty="0" smtClean="0"/>
              <a:t> por la CFC.</a:t>
            </a:r>
            <a:endParaRPr lang="es-ES" sz="800" b="1" dirty="0"/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701" y="1222603"/>
            <a:ext cx="2974598" cy="402217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Gracias por quitar el sonido de tu móvil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704" y="1016000"/>
            <a:ext cx="4936991" cy="4591050"/>
          </a:xfrm>
        </p:spPr>
      </p:pic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1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ogramaAAPD2017Plantilla.potx" id="{F1D0360D-E285-4464-AF24-3C6E26AC21F3}" vid="{56EBC98C-C88D-4FEC-A30A-69C25708F88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233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Live-Med Iberia</vt:lpstr>
      <vt:lpstr>Presentación de PowerPoint</vt:lpstr>
      <vt:lpstr>¡IMPORTANTE!</vt:lpstr>
      <vt:lpstr>¡IMPORTANTE!</vt:lpstr>
      <vt:lpstr>Gracias por quitar el sonido de tu móvil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Live Med</dc:creator>
  <cp:lastModifiedBy>Live Med</cp:lastModifiedBy>
  <cp:revision>159</cp:revision>
  <dcterms:created xsi:type="dcterms:W3CDTF">2017-01-12T11:10:22Z</dcterms:created>
  <dcterms:modified xsi:type="dcterms:W3CDTF">2017-04-18T08:56:06Z</dcterms:modified>
</cp:coreProperties>
</file>