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8"/>
  </p:notesMasterIdLst>
  <p:sldIdLst>
    <p:sldId id="256" r:id="rId2"/>
    <p:sldId id="898" r:id="rId3"/>
    <p:sldId id="5535" r:id="rId4"/>
    <p:sldId id="5536" r:id="rId5"/>
    <p:sldId id="5537" r:id="rId6"/>
    <p:sldId id="5538" r:id="rId7"/>
    <p:sldId id="5526" r:id="rId8"/>
    <p:sldId id="5356" r:id="rId9"/>
    <p:sldId id="5357" r:id="rId10"/>
    <p:sldId id="5364" r:id="rId11"/>
    <p:sldId id="5405" r:id="rId12"/>
    <p:sldId id="5553" r:id="rId13"/>
    <p:sldId id="5540" r:id="rId14"/>
    <p:sldId id="5541" r:id="rId15"/>
    <p:sldId id="5542" r:id="rId16"/>
    <p:sldId id="5354" r:id="rId17"/>
    <p:sldId id="5355" r:id="rId18"/>
    <p:sldId id="5409" r:id="rId19"/>
    <p:sldId id="5397" r:id="rId20"/>
    <p:sldId id="5412" r:id="rId21"/>
    <p:sldId id="5543" r:id="rId22"/>
    <p:sldId id="5341" r:id="rId23"/>
    <p:sldId id="5544" r:id="rId24"/>
    <p:sldId id="5545" r:id="rId25"/>
    <p:sldId id="5368" r:id="rId26"/>
    <p:sldId id="5546" r:id="rId27"/>
    <p:sldId id="5372" r:id="rId28"/>
    <p:sldId id="5373" r:id="rId29"/>
    <p:sldId id="5308" r:id="rId30"/>
    <p:sldId id="5375" r:id="rId31"/>
    <p:sldId id="5376" r:id="rId32"/>
    <p:sldId id="5377" r:id="rId33"/>
    <p:sldId id="5378" r:id="rId34"/>
    <p:sldId id="5381" r:id="rId35"/>
    <p:sldId id="5552" r:id="rId36"/>
    <p:sldId id="5516" r:id="rId37"/>
    <p:sldId id="5517" r:id="rId38"/>
    <p:sldId id="5253" r:id="rId39"/>
    <p:sldId id="5303" r:id="rId40"/>
    <p:sldId id="5554" r:id="rId41"/>
    <p:sldId id="5555" r:id="rId42"/>
    <p:sldId id="1042" r:id="rId43"/>
    <p:sldId id="1044" r:id="rId44"/>
    <p:sldId id="5330" r:id="rId45"/>
    <p:sldId id="5332" r:id="rId46"/>
    <p:sldId id="5336" r:id="rId47"/>
    <p:sldId id="5342" r:id="rId48"/>
    <p:sldId id="5524" r:id="rId49"/>
    <p:sldId id="5333" r:id="rId50"/>
    <p:sldId id="5389" r:id="rId51"/>
    <p:sldId id="5547" r:id="rId52"/>
    <p:sldId id="5548" r:id="rId53"/>
    <p:sldId id="5556" r:id="rId54"/>
    <p:sldId id="5549" r:id="rId55"/>
    <p:sldId id="5523" r:id="rId56"/>
    <p:sldId id="5550" r:id="rId5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derico martinon" initials="FMT" lastIdx="8" clrIdx="0">
    <p:extLst>
      <p:ext uri="{19B8F6BF-5375-455C-9EA6-DF929625EA0E}">
        <p15:presenceInfo xmlns:p15="http://schemas.microsoft.com/office/powerpoint/2012/main" userId="federico martin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586"/>
    <a:srgbClr val="FF6600"/>
    <a:srgbClr val="FF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28" autoAdjust="0"/>
    <p:restoredTop sz="94660"/>
  </p:normalViewPr>
  <p:slideViewPr>
    <p:cSldViewPr snapToGrid="0">
      <p:cViewPr varScale="1">
        <p:scale>
          <a:sx n="43" d="100"/>
          <a:sy n="43" d="100"/>
        </p:scale>
        <p:origin x="66" y="97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hamezladhani:Documents:Microsoft%20User%20Data:Office%202011%20AutoRecovery:Men_B_paper_figs_shamez%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'[Figures immunogenicity_approvalNHBA 4.xlsx]sec obj'!$B$5</c:f>
              <c:strCache>
                <c:ptCount val="1"/>
                <c:pt idx="0">
                  <c:v>baseline</c:v>
                </c:pt>
              </c:strCache>
            </c:strRef>
          </c:tx>
          <c:spPr>
            <a:solidFill>
              <a:schemeClr val="accent6">
                <a:lumMod val="20000"/>
                <a:lumOff val="80000"/>
              </a:schemeClr>
            </a:solidFill>
            <a:ln>
              <a:noFill/>
            </a:ln>
            <a:effectLst/>
          </c:spPr>
          <c:invertIfNegative val="0"/>
          <c:errBars>
            <c:errBarType val="both"/>
            <c:errValType val="cust"/>
            <c:noEndCap val="0"/>
            <c:plus>
              <c:numRef>
                <c:f>'[Figures immunogenicity_approvalNHBA 4.xlsx]sec obj'!$H$5,'[Figures immunogenicity_approvalNHBA 4.xlsx]sec obj'!$H$9,'[Figures immunogenicity_approvalNHBA 4.xlsx]sec obj'!$H$13,'[Figures immunogenicity_approvalNHBA 4.xlsx]sec obj'!$H$17</c:f>
                <c:numCache>
                  <c:formatCode>General</c:formatCode>
                  <c:ptCount val="4"/>
                  <c:pt idx="0">
                    <c:v>9</c:v>
                  </c:pt>
                  <c:pt idx="1">
                    <c:v>7</c:v>
                  </c:pt>
                  <c:pt idx="2">
                    <c:v>5</c:v>
                  </c:pt>
                  <c:pt idx="3">
                    <c:v>11</c:v>
                  </c:pt>
                </c:numCache>
              </c:numRef>
            </c:plus>
            <c:minus>
              <c:numRef>
                <c:f>'[Figures immunogenicity_approvalNHBA 4.xlsx]sec obj'!$G$5,'[Figures immunogenicity_approvalNHBA 4.xlsx]sec obj'!$G$9,'[Figures immunogenicity_approvalNHBA 4.xlsx]sec obj'!$G$13,'[Figures immunogenicity_approvalNHBA 4.xlsx]sec obj'!$G$17</c:f>
                <c:numCache>
                  <c:formatCode>General</c:formatCode>
                  <c:ptCount val="4"/>
                  <c:pt idx="0">
                    <c:v>8</c:v>
                  </c:pt>
                  <c:pt idx="1">
                    <c:v>4</c:v>
                  </c:pt>
                  <c:pt idx="2">
                    <c:v>4</c:v>
                  </c:pt>
                  <c:pt idx="3">
                    <c:v>10</c:v>
                  </c:pt>
                </c:numCache>
              </c:numRef>
            </c:minus>
            <c:spPr>
              <a:noFill/>
              <a:ln w="9525" cap="flat" cmpd="sng" algn="ctr">
                <a:solidFill>
                  <a:schemeClr val="tx1">
                    <a:lumMod val="65000"/>
                    <a:lumOff val="35000"/>
                  </a:schemeClr>
                </a:solidFill>
                <a:round/>
              </a:ln>
              <a:effectLst/>
            </c:spPr>
          </c:errBars>
          <c:cat>
            <c:strRef>
              <c:f>'[Figures immunogenicity_approvalNHBA 4.xlsx]sec obj'!$A$5,'[Figures immunogenicity_approvalNHBA 4.xlsx]sec obj'!$A$9,'[Figures immunogenicity_approvalNHBA 4.xlsx]sec obj'!$A$13,'[Figures immunogenicity_approvalNHBA 4.xlsx]sec obj'!$A$17</c:f>
              <c:strCache>
                <c:ptCount val="4"/>
                <c:pt idx="0">
                  <c:v>fHbp</c:v>
                </c:pt>
                <c:pt idx="1">
                  <c:v>NadA</c:v>
                </c:pt>
                <c:pt idx="2">
                  <c:v>PorA</c:v>
                </c:pt>
                <c:pt idx="3">
                  <c:v>NHBA</c:v>
                </c:pt>
              </c:strCache>
            </c:strRef>
          </c:cat>
          <c:val>
            <c:numRef>
              <c:f>'[Figures immunogenicity_approvalNHBA 4.xlsx]sec obj'!$C$5,'[Figures immunogenicity_approvalNHBA 4.xlsx]sec obj'!$C$9,'[Figures immunogenicity_approvalNHBA 4.xlsx]sec obj'!$C$13,'[Figures immunogenicity_approvalNHBA 4.xlsx]sec obj'!$C$17</c:f>
              <c:numCache>
                <c:formatCode>General</c:formatCode>
                <c:ptCount val="4"/>
                <c:pt idx="0">
                  <c:v>25</c:v>
                </c:pt>
                <c:pt idx="1">
                  <c:v>7</c:v>
                </c:pt>
                <c:pt idx="2">
                  <c:v>5</c:v>
                </c:pt>
                <c:pt idx="3">
                  <c:v>36</c:v>
                </c:pt>
              </c:numCache>
            </c:numRef>
          </c:val>
          <c:extLst>
            <c:ext xmlns:c16="http://schemas.microsoft.com/office/drawing/2014/chart" uri="{C3380CC4-5D6E-409C-BE32-E72D297353CC}">
              <c16:uniqueId val="{00000000-DD14-E045-979F-4D57AC83D826}"/>
            </c:ext>
          </c:extLst>
        </c:ser>
        <c:ser>
          <c:idx val="2"/>
          <c:order val="2"/>
          <c:tx>
            <c:strRef>
              <c:f>'[Figures immunogenicity_approvalNHBA 4.xlsx]sec obj'!$B$6</c:f>
              <c:strCache>
                <c:ptCount val="1"/>
                <c:pt idx="0">
                  <c:v>1m post-primary</c:v>
                </c:pt>
              </c:strCache>
            </c:strRef>
          </c:tx>
          <c:spPr>
            <a:solidFill>
              <a:schemeClr val="accent6">
                <a:lumMod val="40000"/>
                <a:lumOff val="60000"/>
              </a:schemeClr>
            </a:solidFill>
            <a:ln>
              <a:noFill/>
            </a:ln>
            <a:effectLst/>
          </c:spPr>
          <c:invertIfNegative val="0"/>
          <c:errBars>
            <c:errBarType val="both"/>
            <c:errValType val="cust"/>
            <c:noEndCap val="0"/>
            <c:plus>
              <c:numRef>
                <c:f>'[Figures immunogenicity_approvalNHBA 4.xlsx]sec obj'!$H$6,'[Figures immunogenicity_approvalNHBA 4.xlsx]sec obj'!$H$10,'[Figures immunogenicity_approvalNHBA 4.xlsx]sec obj'!$H$14,'[Figures immunogenicity_approvalNHBA 4.xlsx]sec obj'!$H$18</c:f>
                <c:numCache>
                  <c:formatCode>General</c:formatCode>
                  <c:ptCount val="4"/>
                  <c:pt idx="0">
                    <c:v>3</c:v>
                  </c:pt>
                  <c:pt idx="1">
                    <c:v>3</c:v>
                  </c:pt>
                  <c:pt idx="2">
                    <c:v>3</c:v>
                  </c:pt>
                  <c:pt idx="3">
                    <c:v>9</c:v>
                  </c:pt>
                </c:numCache>
              </c:numRef>
            </c:plus>
            <c:minus>
              <c:numRef>
                <c:f>'[Figures immunogenicity_approvalNHBA 4.xlsx]sec obj'!$G$6,'[Figures immunogenicity_approvalNHBA 4.xlsx]sec obj'!$G$10,'[Figures immunogenicity_approvalNHBA 4.xlsx]sec obj'!$G$14,'[Figures immunogenicity_approvalNHBA 4.xlsx]sec obj'!$G$18</c:f>
                <c:numCache>
                  <c:formatCode>General</c:formatCode>
                  <c:ptCount val="4"/>
                  <c:pt idx="0">
                    <c:v>5</c:v>
                  </c:pt>
                  <c:pt idx="1">
                    <c:v>6</c:v>
                  </c:pt>
                  <c:pt idx="2">
                    <c:v>6</c:v>
                  </c:pt>
                  <c:pt idx="3">
                    <c:v>10</c:v>
                  </c:pt>
                </c:numCache>
              </c:numRef>
            </c:minus>
            <c:spPr>
              <a:noFill/>
              <a:ln w="9525" cap="flat" cmpd="sng" algn="ctr">
                <a:solidFill>
                  <a:schemeClr val="tx1">
                    <a:lumMod val="65000"/>
                    <a:lumOff val="35000"/>
                  </a:schemeClr>
                </a:solidFill>
                <a:round/>
              </a:ln>
              <a:effectLst/>
            </c:spPr>
          </c:errBars>
          <c:cat>
            <c:strRef>
              <c:f>'[Figures immunogenicity_approvalNHBA 4.xlsx]sec obj'!$A$5,'[Figures immunogenicity_approvalNHBA 4.xlsx]sec obj'!$A$9,'[Figures immunogenicity_approvalNHBA 4.xlsx]sec obj'!$A$13,'[Figures immunogenicity_approvalNHBA 4.xlsx]sec obj'!$A$17</c:f>
              <c:strCache>
                <c:ptCount val="4"/>
                <c:pt idx="0">
                  <c:v>fHbp</c:v>
                </c:pt>
                <c:pt idx="1">
                  <c:v>NadA</c:v>
                </c:pt>
                <c:pt idx="2">
                  <c:v>PorA</c:v>
                </c:pt>
                <c:pt idx="3">
                  <c:v>NHBA</c:v>
                </c:pt>
              </c:strCache>
            </c:strRef>
          </c:cat>
          <c:val>
            <c:numRef>
              <c:f>'[Figures immunogenicity_approvalNHBA 4.xlsx]sec obj'!$C$6,'[Figures immunogenicity_approvalNHBA 4.xlsx]sec obj'!$C$10,'[Figures immunogenicity_approvalNHBA 4.xlsx]sec obj'!$C$14,'[Figures immunogenicity_approvalNHBA 4.xlsx]sec obj'!$C$18</c:f>
              <c:numCache>
                <c:formatCode>General</c:formatCode>
                <c:ptCount val="4"/>
                <c:pt idx="0">
                  <c:v>96</c:v>
                </c:pt>
                <c:pt idx="1">
                  <c:v>96</c:v>
                </c:pt>
                <c:pt idx="2">
                  <c:v>95</c:v>
                </c:pt>
                <c:pt idx="3">
                  <c:v>71</c:v>
                </c:pt>
              </c:numCache>
            </c:numRef>
          </c:val>
          <c:extLst>
            <c:ext xmlns:c16="http://schemas.microsoft.com/office/drawing/2014/chart" uri="{C3380CC4-5D6E-409C-BE32-E72D297353CC}">
              <c16:uniqueId val="{00000001-DD14-E045-979F-4D57AC83D826}"/>
            </c:ext>
          </c:extLst>
        </c:ser>
        <c:ser>
          <c:idx val="3"/>
          <c:order val="3"/>
          <c:tx>
            <c:strRef>
              <c:f>'[Figures immunogenicity_approvalNHBA 4.xlsx]sec obj'!$B$7</c:f>
              <c:strCache>
                <c:ptCount val="1"/>
                <c:pt idx="0">
                  <c:v>pre-booster</c:v>
                </c:pt>
              </c:strCache>
            </c:strRef>
          </c:tx>
          <c:spPr>
            <a:solidFill>
              <a:srgbClr val="92D050"/>
            </a:solidFill>
            <a:ln>
              <a:noFill/>
            </a:ln>
            <a:effectLst/>
          </c:spPr>
          <c:invertIfNegative val="0"/>
          <c:errBars>
            <c:errBarType val="both"/>
            <c:errValType val="cust"/>
            <c:noEndCap val="0"/>
            <c:plus>
              <c:numRef>
                <c:f>'[Figures immunogenicity_approvalNHBA 4.xlsx]sec obj'!$H$7,'[Figures immunogenicity_approvalNHBA 4.xlsx]sec obj'!$H$11,'[Figures immunogenicity_approvalNHBA 4.xlsx]sec obj'!$H$15,'[Figures immunogenicity_approvalNHBA 4.xlsx]sec obj'!$H$19</c:f>
                <c:numCache>
                  <c:formatCode>General</c:formatCode>
                  <c:ptCount val="4"/>
                  <c:pt idx="0">
                    <c:v>6</c:v>
                  </c:pt>
                  <c:pt idx="1">
                    <c:v>3</c:v>
                  </c:pt>
                  <c:pt idx="2">
                    <c:v>10</c:v>
                  </c:pt>
                  <c:pt idx="3">
                    <c:v>11</c:v>
                  </c:pt>
                </c:numCache>
              </c:numRef>
            </c:plus>
            <c:minus>
              <c:numRef>
                <c:f>'[Figures immunogenicity_approvalNHBA 4.xlsx]sec obj'!$G$7,'[Figures immunogenicity_approvalNHBA 4.xlsx]sec obj'!$G$11,'[Figures immunogenicity_approvalNHBA 4.xlsx]sec obj'!$G$15,'[Figures immunogenicity_approvalNHBA 4.xlsx]sec obj'!$G$19</c:f>
                <c:numCache>
                  <c:formatCode>General</c:formatCode>
                  <c:ptCount val="4"/>
                  <c:pt idx="0">
                    <c:v>7</c:v>
                  </c:pt>
                  <c:pt idx="1">
                    <c:v>7</c:v>
                  </c:pt>
                  <c:pt idx="2">
                    <c:v>9</c:v>
                  </c:pt>
                  <c:pt idx="3">
                    <c:v>8</c:v>
                  </c:pt>
                </c:numCache>
              </c:numRef>
            </c:minus>
            <c:spPr>
              <a:noFill/>
              <a:ln w="9525" cap="flat" cmpd="sng" algn="ctr">
                <a:solidFill>
                  <a:schemeClr val="tx1">
                    <a:lumMod val="65000"/>
                    <a:lumOff val="35000"/>
                  </a:schemeClr>
                </a:solidFill>
                <a:round/>
              </a:ln>
              <a:effectLst/>
            </c:spPr>
          </c:errBars>
          <c:cat>
            <c:strRef>
              <c:f>'[Figures immunogenicity_approvalNHBA 4.xlsx]sec obj'!$A$5,'[Figures immunogenicity_approvalNHBA 4.xlsx]sec obj'!$A$9,'[Figures immunogenicity_approvalNHBA 4.xlsx]sec obj'!$A$13,'[Figures immunogenicity_approvalNHBA 4.xlsx]sec obj'!$A$17</c:f>
              <c:strCache>
                <c:ptCount val="4"/>
                <c:pt idx="0">
                  <c:v>fHbp</c:v>
                </c:pt>
                <c:pt idx="1">
                  <c:v>NadA</c:v>
                </c:pt>
                <c:pt idx="2">
                  <c:v>PorA</c:v>
                </c:pt>
                <c:pt idx="3">
                  <c:v>NHBA</c:v>
                </c:pt>
              </c:strCache>
            </c:strRef>
          </c:cat>
          <c:val>
            <c:numRef>
              <c:f>'[Figures immunogenicity_approvalNHBA 4.xlsx]sec obj'!$C$7,'[Figures immunogenicity_approvalNHBA 4.xlsx]sec obj'!$C$11,'[Figures immunogenicity_approvalNHBA 4.xlsx]sec obj'!$C$15,'[Figures immunogenicity_approvalNHBA 4.xlsx]sec obj'!$C$19</c:f>
              <c:numCache>
                <c:formatCode>General</c:formatCode>
                <c:ptCount val="4"/>
                <c:pt idx="0">
                  <c:v>88</c:v>
                </c:pt>
                <c:pt idx="1">
                  <c:v>94</c:v>
                </c:pt>
                <c:pt idx="2">
                  <c:v>38</c:v>
                </c:pt>
                <c:pt idx="3">
                  <c:v>29</c:v>
                </c:pt>
              </c:numCache>
            </c:numRef>
          </c:val>
          <c:extLst>
            <c:ext xmlns:c16="http://schemas.microsoft.com/office/drawing/2014/chart" uri="{C3380CC4-5D6E-409C-BE32-E72D297353CC}">
              <c16:uniqueId val="{00000002-DD14-E045-979F-4D57AC83D826}"/>
            </c:ext>
          </c:extLst>
        </c:ser>
        <c:ser>
          <c:idx val="4"/>
          <c:order val="4"/>
          <c:tx>
            <c:strRef>
              <c:f>'[Figures immunogenicity_approvalNHBA 4.xlsx]sec obj'!$B$8</c:f>
              <c:strCache>
                <c:ptCount val="1"/>
                <c:pt idx="0">
                  <c:v>1m post-booster</c:v>
                </c:pt>
              </c:strCache>
            </c:strRef>
          </c:tx>
          <c:spPr>
            <a:solidFill>
              <a:srgbClr val="00B050"/>
            </a:solidFill>
            <a:ln>
              <a:noFill/>
            </a:ln>
            <a:effectLst/>
          </c:spPr>
          <c:invertIfNegative val="0"/>
          <c:errBars>
            <c:errBarType val="both"/>
            <c:errValType val="cust"/>
            <c:noEndCap val="0"/>
            <c:plus>
              <c:numRef>
                <c:f>'[Figures immunogenicity_approvalNHBA 4.xlsx]sec obj'!$H$8,'[Figures immunogenicity_approvalNHBA 4.xlsx]sec obj'!$H$12,'[Figures immunogenicity_approvalNHBA 4.xlsx]sec obj'!$H$16,'[Figures immunogenicity_approvalNHBA 4.xlsx]sec obj'!$H$20</c:f>
                <c:numCache>
                  <c:formatCode>General</c:formatCode>
                  <c:ptCount val="4"/>
                  <c:pt idx="0">
                    <c:v>0</c:v>
                  </c:pt>
                  <c:pt idx="1">
                    <c:v>2</c:v>
                  </c:pt>
                  <c:pt idx="2">
                    <c:v>2</c:v>
                  </c:pt>
                  <c:pt idx="3">
                    <c:v>9</c:v>
                  </c:pt>
                </c:numCache>
              </c:numRef>
            </c:plus>
            <c:minus>
              <c:numRef>
                <c:f>'[Figures immunogenicity_approvalNHBA 4.xlsx]sec obj'!$G$8,'[Figures immunogenicity_approvalNHBA 4.xlsx]sec obj'!$G$12,'[Figures immunogenicity_approvalNHBA 4.xlsx]sec obj'!$G$16,'[Figures immunogenicity_approvalNHBA 4.xlsx]sec obj'!$G$20</c:f>
                <c:numCache>
                  <c:formatCode>General</c:formatCode>
                  <c:ptCount val="4"/>
                  <c:pt idx="0">
                    <c:v>3</c:v>
                  </c:pt>
                  <c:pt idx="1">
                    <c:v>5</c:v>
                  </c:pt>
                  <c:pt idx="2">
                    <c:v>4</c:v>
                  </c:pt>
                  <c:pt idx="3">
                    <c:v>10</c:v>
                  </c:pt>
                </c:numCache>
              </c:numRef>
            </c:minus>
            <c:spPr>
              <a:noFill/>
              <a:ln w="9525" cap="flat" cmpd="sng" algn="ctr">
                <a:solidFill>
                  <a:schemeClr val="tx1">
                    <a:lumMod val="65000"/>
                    <a:lumOff val="35000"/>
                  </a:schemeClr>
                </a:solidFill>
                <a:round/>
              </a:ln>
              <a:effectLst/>
            </c:spPr>
          </c:errBars>
          <c:cat>
            <c:strRef>
              <c:f>'[Figures immunogenicity_approvalNHBA 4.xlsx]sec obj'!$A$5,'[Figures immunogenicity_approvalNHBA 4.xlsx]sec obj'!$A$9,'[Figures immunogenicity_approvalNHBA 4.xlsx]sec obj'!$A$13,'[Figures immunogenicity_approvalNHBA 4.xlsx]sec obj'!$A$17</c:f>
              <c:strCache>
                <c:ptCount val="4"/>
                <c:pt idx="0">
                  <c:v>fHbp</c:v>
                </c:pt>
                <c:pt idx="1">
                  <c:v>NadA</c:v>
                </c:pt>
                <c:pt idx="2">
                  <c:v>PorA</c:v>
                </c:pt>
                <c:pt idx="3">
                  <c:v>NHBA</c:v>
                </c:pt>
              </c:strCache>
            </c:strRef>
          </c:cat>
          <c:val>
            <c:numRef>
              <c:f>'[Figures immunogenicity_approvalNHBA 4.xlsx]sec obj'!$C$8,'[Figures immunogenicity_approvalNHBA 4.xlsx]sec obj'!$C$12,'[Figures immunogenicity_approvalNHBA 4.xlsx]sec obj'!$C$16,'[Figures immunogenicity_approvalNHBA 4.xlsx]sec obj'!$C$20</c:f>
              <c:numCache>
                <c:formatCode>General</c:formatCode>
                <c:ptCount val="4"/>
                <c:pt idx="0">
                  <c:v>100</c:v>
                </c:pt>
                <c:pt idx="1">
                  <c:v>97</c:v>
                </c:pt>
                <c:pt idx="2">
                  <c:v>97</c:v>
                </c:pt>
                <c:pt idx="3">
                  <c:v>70</c:v>
                </c:pt>
              </c:numCache>
            </c:numRef>
          </c:val>
          <c:extLst>
            <c:ext xmlns:c16="http://schemas.microsoft.com/office/drawing/2014/chart" uri="{C3380CC4-5D6E-409C-BE32-E72D297353CC}">
              <c16:uniqueId val="{00000003-DD14-E045-979F-4D57AC83D826}"/>
            </c:ext>
          </c:extLst>
        </c:ser>
        <c:dLbls>
          <c:showLegendKey val="0"/>
          <c:showVal val="0"/>
          <c:showCatName val="0"/>
          <c:showSerName val="0"/>
          <c:showPercent val="0"/>
          <c:showBubbleSize val="0"/>
        </c:dLbls>
        <c:gapWidth val="219"/>
        <c:overlap val="-27"/>
        <c:axId val="976862752"/>
        <c:axId val="976864928"/>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'[Figures immunogenicity_approvalNHBA 4.xlsx]sec obj'!$A$5,'[Figures immunogenicity_approvalNHBA 4.xlsx]sec obj'!$A$9,'[Figures immunogenicity_approvalNHBA 4.xlsx]sec obj'!$A$13,'[Figures immunogenicity_approvalNHBA 4.xlsx]sec obj'!$A$17</c15:sqref>
                        </c15:formulaRef>
                      </c:ext>
                    </c:extLst>
                    <c:strCache>
                      <c:ptCount val="4"/>
                      <c:pt idx="0">
                        <c:v>fHbp</c:v>
                      </c:pt>
                      <c:pt idx="1">
                        <c:v>NadA</c:v>
                      </c:pt>
                      <c:pt idx="2">
                        <c:v>PorA</c:v>
                      </c:pt>
                      <c:pt idx="3">
                        <c:v>NHBA</c:v>
                      </c:pt>
                    </c:strCache>
                  </c:strRef>
                </c:cat>
                <c:val>
                  <c:numRef>
                    <c:extLst>
                      <c:ext uri="{02D57815-91ED-43cb-92C2-25804820EDAC}">
                        <c15:formulaRef>
                          <c15:sqref>'[Figures immunogenicity_approvalNHBA 4.xlsx]sec obj'!$C$5:$C$20</c15:sqref>
                        </c15:formulaRef>
                      </c:ext>
                    </c:extLst>
                    <c:numCache>
                      <c:formatCode>General</c:formatCode>
                      <c:ptCount val="16"/>
                      <c:pt idx="0">
                        <c:v>25</c:v>
                      </c:pt>
                      <c:pt idx="1">
                        <c:v>96</c:v>
                      </c:pt>
                      <c:pt idx="2">
                        <c:v>88</c:v>
                      </c:pt>
                      <c:pt idx="3">
                        <c:v>100</c:v>
                      </c:pt>
                      <c:pt idx="4">
                        <c:v>7</c:v>
                      </c:pt>
                      <c:pt idx="5">
                        <c:v>96</c:v>
                      </c:pt>
                      <c:pt idx="6">
                        <c:v>94</c:v>
                      </c:pt>
                      <c:pt idx="7">
                        <c:v>97</c:v>
                      </c:pt>
                      <c:pt idx="8">
                        <c:v>5</c:v>
                      </c:pt>
                      <c:pt idx="9">
                        <c:v>95</c:v>
                      </c:pt>
                      <c:pt idx="10">
                        <c:v>38</c:v>
                      </c:pt>
                      <c:pt idx="11">
                        <c:v>97</c:v>
                      </c:pt>
                      <c:pt idx="12">
                        <c:v>36</c:v>
                      </c:pt>
                      <c:pt idx="13">
                        <c:v>71</c:v>
                      </c:pt>
                      <c:pt idx="14">
                        <c:v>29</c:v>
                      </c:pt>
                      <c:pt idx="15">
                        <c:v>70</c:v>
                      </c:pt>
                    </c:numCache>
                  </c:numRef>
                </c:val>
                <c:extLst>
                  <c:ext xmlns:c16="http://schemas.microsoft.com/office/drawing/2014/chart" uri="{C3380CC4-5D6E-409C-BE32-E72D297353CC}">
                    <c16:uniqueId val="{00000004-DD14-E045-979F-4D57AC83D826}"/>
                  </c:ext>
                </c:extLst>
              </c15:ser>
            </c15:filteredBarSeries>
          </c:ext>
        </c:extLst>
      </c:barChart>
      <c:catAx>
        <c:axId val="976862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crossAx val="976864928"/>
        <c:crosses val="autoZero"/>
        <c:auto val="1"/>
        <c:lblAlgn val="ctr"/>
        <c:lblOffset val="100"/>
        <c:noMultiLvlLbl val="0"/>
      </c:catAx>
      <c:valAx>
        <c:axId val="97686492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 of subjects with hSBA titres ≥4</a:t>
                </a:r>
              </a:p>
            </c:rich>
          </c:tx>
          <c:overlay val="0"/>
          <c:spPr>
            <a:noFill/>
            <a:ln>
              <a:noFill/>
            </a:ln>
            <a:effectLst/>
          </c:spPr>
        </c:title>
        <c:numFmt formatCode="General" sourceLinked="1"/>
        <c:majorTickMark val="none"/>
        <c:minorTickMark val="none"/>
        <c:tickLblPos val="nextTo"/>
        <c:spPr>
          <a:noFill/>
          <a:ln>
            <a:solidFill>
              <a:srgbClr val="D9D9D9"/>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976862752"/>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s-E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683935501419"/>
          <c:y val="8.7308668839612205E-2"/>
          <c:w val="0.81575526569844703"/>
          <c:h val="0.76651097055680295"/>
        </c:manualLayout>
      </c:layout>
      <c:lineChart>
        <c:grouping val="standard"/>
        <c:varyColors val="0"/>
        <c:ser>
          <c:idx val="0"/>
          <c:order val="0"/>
          <c:tx>
            <c:strRef>
              <c:f>fig2_3!$J$1</c:f>
              <c:strCache>
                <c:ptCount val="1"/>
                <c:pt idx="0">
                  <c:v>Cohorts matched to 2015/16 vaccine target</c:v>
                </c:pt>
              </c:strCache>
            </c:strRef>
          </c:tx>
          <c:spPr>
            <a:ln>
              <a:noFill/>
            </a:ln>
          </c:spPr>
          <c:dPt>
            <c:idx val="4"/>
            <c:marker>
              <c:symbol val="diamond"/>
              <c:size val="9"/>
              <c:spPr>
                <a:solidFill>
                  <a:srgbClr val="FF0000"/>
                </a:solidFill>
              </c:spPr>
            </c:marker>
            <c:bubble3D val="0"/>
            <c:extLst>
              <c:ext xmlns:c16="http://schemas.microsoft.com/office/drawing/2014/chart" uri="{C3380CC4-5D6E-409C-BE32-E72D297353CC}">
                <c16:uniqueId val="{00000000-6DFC-8B41-95DF-727E27A1F7EA}"/>
              </c:ext>
            </c:extLst>
          </c:dPt>
          <c:errBars>
            <c:errDir val="y"/>
            <c:errBarType val="both"/>
            <c:errValType val="cust"/>
            <c:noEndCap val="0"/>
            <c:plus>
              <c:numRef>
                <c:f>fig2_3!$BC$2:$BC$6</c:f>
                <c:numCache>
                  <c:formatCode>General</c:formatCode>
                  <c:ptCount val="5"/>
                  <c:pt idx="0">
                    <c:v>20.205020000000001</c:v>
                  </c:pt>
                  <c:pt idx="1">
                    <c:v>19.253240999999999</c:v>
                  </c:pt>
                  <c:pt idx="2">
                    <c:v>17.773831000000001</c:v>
                  </c:pt>
                  <c:pt idx="3">
                    <c:v>17.773831000000001</c:v>
                  </c:pt>
                  <c:pt idx="4">
                    <c:v>13.963913</c:v>
                  </c:pt>
                </c:numCache>
              </c:numRef>
            </c:plus>
            <c:minus>
              <c:numRef>
                <c:f>fig2_3!$BC$2:$BC$6</c:f>
                <c:numCache>
                  <c:formatCode>General</c:formatCode>
                  <c:ptCount val="5"/>
                  <c:pt idx="0">
                    <c:v>20.205020000000001</c:v>
                  </c:pt>
                  <c:pt idx="1">
                    <c:v>19.253240999999999</c:v>
                  </c:pt>
                  <c:pt idx="2">
                    <c:v>17.773831000000001</c:v>
                  </c:pt>
                  <c:pt idx="3">
                    <c:v>17.773831000000001</c:v>
                  </c:pt>
                  <c:pt idx="4">
                    <c:v>13.963913</c:v>
                  </c:pt>
                </c:numCache>
              </c:numRef>
            </c:minus>
          </c:errBars>
          <c:cat>
            <c:strRef>
              <c:f>fig2_3!$A$2:$A$6</c:f>
              <c:strCache>
                <c:ptCount val="5"/>
                <c:pt idx="0">
                  <c:v>2011/12</c:v>
                </c:pt>
                <c:pt idx="1">
                  <c:v>2012/13</c:v>
                </c:pt>
                <c:pt idx="2">
                  <c:v>2013/14</c:v>
                </c:pt>
                <c:pt idx="3">
                  <c:v>2014/15</c:v>
                </c:pt>
                <c:pt idx="4">
                  <c:v>2015/16</c:v>
                </c:pt>
              </c:strCache>
            </c:strRef>
          </c:cat>
          <c:val>
            <c:numRef>
              <c:f>fig2_3!$J$2:$J$6</c:f>
              <c:numCache>
                <c:formatCode>General</c:formatCode>
                <c:ptCount val="5"/>
                <c:pt idx="0">
                  <c:v>87</c:v>
                </c:pt>
                <c:pt idx="1">
                  <c:v>78</c:v>
                </c:pt>
                <c:pt idx="2">
                  <c:v>65</c:v>
                </c:pt>
                <c:pt idx="3">
                  <c:v>65</c:v>
                </c:pt>
                <c:pt idx="4">
                  <c:v>37</c:v>
                </c:pt>
              </c:numCache>
            </c:numRef>
          </c:val>
          <c:smooth val="0"/>
          <c:extLst>
            <c:ext xmlns:c16="http://schemas.microsoft.com/office/drawing/2014/chart" uri="{C3380CC4-5D6E-409C-BE32-E72D297353CC}">
              <c16:uniqueId val="{00000001-6DFC-8B41-95DF-727E27A1F7EA}"/>
            </c:ext>
          </c:extLst>
        </c:ser>
        <c:ser>
          <c:idx val="1"/>
          <c:order val="1"/>
          <c:spPr>
            <a:ln w="28575">
              <a:solidFill>
                <a:schemeClr val="accent1"/>
              </a:solidFill>
            </a:ln>
          </c:spPr>
          <c:marker>
            <c:symbol val="none"/>
          </c:marker>
          <c:val>
            <c:numRef>
              <c:f>fig2_3!$J$9:$J$13</c:f>
              <c:numCache>
                <c:formatCode>General</c:formatCode>
                <c:ptCount val="5"/>
                <c:pt idx="0">
                  <c:v>84.600349999999978</c:v>
                </c:pt>
                <c:pt idx="1">
                  <c:v>76.911510000000007</c:v>
                </c:pt>
                <c:pt idx="2">
                  <c:v>69.921459999999996</c:v>
                </c:pt>
                <c:pt idx="3">
                  <c:v>63.566690000000001</c:v>
                </c:pt>
                <c:pt idx="4">
                  <c:v>57.789470000000009</c:v>
                </c:pt>
              </c:numCache>
            </c:numRef>
          </c:val>
          <c:smooth val="0"/>
          <c:extLst>
            <c:ext xmlns:c16="http://schemas.microsoft.com/office/drawing/2014/chart" uri="{C3380CC4-5D6E-409C-BE32-E72D297353CC}">
              <c16:uniqueId val="{00000002-6DFC-8B41-95DF-727E27A1F7EA}"/>
            </c:ext>
          </c:extLst>
        </c:ser>
        <c:dLbls>
          <c:showLegendKey val="0"/>
          <c:showVal val="0"/>
          <c:showCatName val="0"/>
          <c:showSerName val="0"/>
          <c:showPercent val="0"/>
          <c:showBubbleSize val="0"/>
        </c:dLbls>
        <c:marker val="1"/>
        <c:smooth val="0"/>
        <c:axId val="976862208"/>
        <c:axId val="976864384"/>
      </c:lineChart>
      <c:catAx>
        <c:axId val="976862208"/>
        <c:scaling>
          <c:orientation val="minMax"/>
        </c:scaling>
        <c:delete val="0"/>
        <c:axPos val="b"/>
        <c:numFmt formatCode="General" sourceLinked="0"/>
        <c:majorTickMark val="out"/>
        <c:minorTickMark val="none"/>
        <c:tickLblPos val="nextTo"/>
        <c:txPr>
          <a:bodyPr/>
          <a:lstStyle/>
          <a:p>
            <a:pPr>
              <a:defRPr sz="2000"/>
            </a:pPr>
            <a:endParaRPr lang="es-ES"/>
          </a:p>
        </c:txPr>
        <c:crossAx val="976864384"/>
        <c:crosses val="autoZero"/>
        <c:auto val="1"/>
        <c:lblAlgn val="ctr"/>
        <c:lblOffset val="100"/>
        <c:noMultiLvlLbl val="0"/>
      </c:catAx>
      <c:valAx>
        <c:axId val="976864384"/>
        <c:scaling>
          <c:orientation val="minMax"/>
          <c:max val="150"/>
          <c:min val="0"/>
        </c:scaling>
        <c:delete val="0"/>
        <c:axPos val="l"/>
        <c:title>
          <c:tx>
            <c:rich>
              <a:bodyPr rot="-5400000" vert="horz"/>
              <a:lstStyle/>
              <a:p>
                <a:pPr>
                  <a:defRPr/>
                </a:pPr>
                <a:r>
                  <a:rPr lang="en-GB" sz="2000" dirty="0"/>
                  <a:t>Number</a:t>
                </a:r>
                <a:r>
                  <a:rPr lang="en-GB" sz="2000" baseline="0" dirty="0"/>
                  <a:t> of Cases</a:t>
                </a:r>
                <a:endParaRPr lang="en-GB" sz="2000" dirty="0"/>
              </a:p>
            </c:rich>
          </c:tx>
          <c:layout>
            <c:manualLayout>
              <c:xMode val="edge"/>
              <c:yMode val="edge"/>
              <c:x val="1.36566483034452E-2"/>
              <c:y val="0.210743724474549"/>
            </c:manualLayout>
          </c:layout>
          <c:overlay val="0"/>
        </c:title>
        <c:numFmt formatCode="General" sourceLinked="1"/>
        <c:majorTickMark val="out"/>
        <c:minorTickMark val="none"/>
        <c:tickLblPos val="nextTo"/>
        <c:txPr>
          <a:bodyPr/>
          <a:lstStyle/>
          <a:p>
            <a:pPr>
              <a:defRPr sz="2000"/>
            </a:pPr>
            <a:endParaRPr lang="es-ES"/>
          </a:p>
        </c:txPr>
        <c:crossAx val="976862208"/>
        <c:crosses val="autoZero"/>
        <c:crossBetween val="between"/>
      </c:valAx>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AEE19-1F60-F046-A573-CE93612A828C}" type="datetimeFigureOut">
              <a:rPr lang="es-ES" smtClean="0"/>
              <a:t>12/06/2018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C530F-C7F9-3244-B6E6-CCCC1832C2FB}" type="slidenum">
              <a:rPr lang="es-ES" smtClean="0"/>
              <a:t>‹Nº›</a:t>
            </a:fld>
            <a:endParaRPr lang="es-ES"/>
          </a:p>
        </p:txBody>
      </p:sp>
    </p:spTree>
    <p:extLst>
      <p:ext uri="{BB962C8B-B14F-4D97-AF65-F5344CB8AC3E}">
        <p14:creationId xmlns:p14="http://schemas.microsoft.com/office/powerpoint/2010/main" val="2913284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1 Marcador de imagen de diapositiva"/>
          <p:cNvSpPr>
            <a:spLocks noGrp="1" noRot="1" noChangeAspect="1" noTextEdit="1"/>
          </p:cNvSpPr>
          <p:nvPr>
            <p:ph type="sldImg"/>
          </p:nvPr>
        </p:nvSpPr>
        <p:spPr>
          <a:xfrm>
            <a:off x="685800" y="1143000"/>
            <a:ext cx="5486400" cy="3086100"/>
          </a:xfrm>
          <a:ln/>
        </p:spPr>
      </p:sp>
      <p:sp>
        <p:nvSpPr>
          <p:cNvPr id="229378"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 altLang="es-ES_tradnl">
              <a:latin typeface="Times New Roman" charset="0"/>
              <a:ea typeface="MS PGothic" charset="-128"/>
            </a:endParaRPr>
          </a:p>
        </p:txBody>
      </p:sp>
      <p:sp>
        <p:nvSpPr>
          <p:cNvPr id="229379"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300">
                <a:solidFill>
                  <a:schemeClr val="tx1"/>
                </a:solidFill>
                <a:latin typeface="Tahoma" charset="0"/>
                <a:ea typeface="MS PGothic" charset="-128"/>
              </a:defRPr>
            </a:lvl1pPr>
            <a:lvl2pPr marL="742950" indent="-285750" defTabSz="990600" eaLnBrk="0" hangingPunct="0">
              <a:defRPr sz="2300">
                <a:solidFill>
                  <a:schemeClr val="tx1"/>
                </a:solidFill>
                <a:latin typeface="Tahoma" charset="0"/>
                <a:ea typeface="MS PGothic" charset="-128"/>
              </a:defRPr>
            </a:lvl2pPr>
            <a:lvl3pPr marL="1143000" indent="-228600" defTabSz="990600" eaLnBrk="0" hangingPunct="0">
              <a:defRPr sz="2300">
                <a:solidFill>
                  <a:schemeClr val="tx1"/>
                </a:solidFill>
                <a:latin typeface="Tahoma" charset="0"/>
                <a:ea typeface="MS PGothic" charset="-128"/>
              </a:defRPr>
            </a:lvl3pPr>
            <a:lvl4pPr marL="1600200" indent="-228600" defTabSz="990600" eaLnBrk="0" hangingPunct="0">
              <a:defRPr sz="2300">
                <a:solidFill>
                  <a:schemeClr val="tx1"/>
                </a:solidFill>
                <a:latin typeface="Tahoma" charset="0"/>
                <a:ea typeface="MS PGothic" charset="-128"/>
              </a:defRPr>
            </a:lvl4pPr>
            <a:lvl5pPr marL="2057400" indent="-228600" defTabSz="990600" eaLnBrk="0" hangingPunct="0">
              <a:defRPr sz="2300">
                <a:solidFill>
                  <a:schemeClr val="tx1"/>
                </a:solidFill>
                <a:latin typeface="Tahoma" charset="0"/>
                <a:ea typeface="MS PGothic" charset="-128"/>
              </a:defRPr>
            </a:lvl5pPr>
            <a:lvl6pPr marL="2514600" indent="-228600" defTabSz="990600" eaLnBrk="0" fontAlgn="base" hangingPunct="0">
              <a:spcBef>
                <a:spcPct val="0"/>
              </a:spcBef>
              <a:spcAft>
                <a:spcPct val="0"/>
              </a:spcAft>
              <a:defRPr sz="2300">
                <a:solidFill>
                  <a:schemeClr val="tx1"/>
                </a:solidFill>
                <a:latin typeface="Tahoma" charset="0"/>
                <a:ea typeface="MS PGothic" charset="-128"/>
              </a:defRPr>
            </a:lvl6pPr>
            <a:lvl7pPr marL="2971800" indent="-228600" defTabSz="990600" eaLnBrk="0" fontAlgn="base" hangingPunct="0">
              <a:spcBef>
                <a:spcPct val="0"/>
              </a:spcBef>
              <a:spcAft>
                <a:spcPct val="0"/>
              </a:spcAft>
              <a:defRPr sz="2300">
                <a:solidFill>
                  <a:schemeClr val="tx1"/>
                </a:solidFill>
                <a:latin typeface="Tahoma" charset="0"/>
                <a:ea typeface="MS PGothic" charset="-128"/>
              </a:defRPr>
            </a:lvl7pPr>
            <a:lvl8pPr marL="3429000" indent="-228600" defTabSz="990600" eaLnBrk="0" fontAlgn="base" hangingPunct="0">
              <a:spcBef>
                <a:spcPct val="0"/>
              </a:spcBef>
              <a:spcAft>
                <a:spcPct val="0"/>
              </a:spcAft>
              <a:defRPr sz="2300">
                <a:solidFill>
                  <a:schemeClr val="tx1"/>
                </a:solidFill>
                <a:latin typeface="Tahoma" charset="0"/>
                <a:ea typeface="MS PGothic" charset="-128"/>
              </a:defRPr>
            </a:lvl8pPr>
            <a:lvl9pPr marL="3886200" indent="-228600" defTabSz="990600" eaLnBrk="0" fontAlgn="base" hangingPunct="0">
              <a:spcBef>
                <a:spcPct val="0"/>
              </a:spcBef>
              <a:spcAft>
                <a:spcPct val="0"/>
              </a:spcAft>
              <a:defRPr sz="2300">
                <a:solidFill>
                  <a:schemeClr val="tx1"/>
                </a:solidFill>
                <a:latin typeface="Tahoma" charset="0"/>
                <a:ea typeface="MS PGothic" charset="-128"/>
              </a:defRPr>
            </a:lvl9pPr>
          </a:lstStyle>
          <a:p>
            <a:fld id="{972BC814-D328-8246-B520-8681F952691F}" type="slidenum">
              <a:rPr lang="en-US" altLang="es-ES_tradnl" sz="1300">
                <a:solidFill>
                  <a:srgbClr val="000000"/>
                </a:solidFill>
                <a:latin typeface="Lucida Sans Unicode" charset="0"/>
              </a:rPr>
              <a:pPr/>
              <a:t>2</a:t>
            </a:fld>
            <a:endParaRPr lang="en-US" altLang="es-ES_tradnl" sz="1300">
              <a:solidFill>
                <a:srgbClr val="000000"/>
              </a:solidFill>
              <a:latin typeface="Lucida Sans Unicode" charset="0"/>
            </a:endParaRPr>
          </a:p>
        </p:txBody>
      </p:sp>
    </p:spTree>
    <p:extLst>
      <p:ext uri="{BB962C8B-B14F-4D97-AF65-F5344CB8AC3E}">
        <p14:creationId xmlns:p14="http://schemas.microsoft.com/office/powerpoint/2010/main" val="1124608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620945EC-1130-6243-B15C-17B4BDF11229}"/>
              </a:ext>
            </a:extLst>
          </p:cNvPr>
          <p:cNvSpPr txBox="1">
            <a:spLocks noGrp="1" noChangeArrowheads="1"/>
          </p:cNvSpPr>
          <p:nvPr/>
        </p:nvSpPr>
        <p:spPr bwMode="auto">
          <a:xfrm>
            <a:off x="3900488" y="8832850"/>
            <a:ext cx="2981325" cy="463550"/>
          </a:xfrm>
          <a:prstGeom prst="rect">
            <a:avLst/>
          </a:prstGeom>
          <a:noFill/>
          <a:ln>
            <a:noFill/>
          </a:ln>
          <a:extLst/>
        </p:spPr>
        <p:txBody>
          <a:bodyPr lIns="100521" tIns="50261" rIns="100521" bIns="50261" anchor="b"/>
          <a:lstStyle>
            <a:lvl1pPr defTabSz="952500" eaLnBrk="0" hangingPunct="0">
              <a:defRPr sz="1600">
                <a:solidFill>
                  <a:schemeClr val="tx1"/>
                </a:solidFill>
                <a:latin typeface="Arial" charset="0"/>
                <a:ea typeface="ＭＳ Ｐゴシック" charset="0"/>
                <a:cs typeface="ＭＳ Ｐゴシック" charset="0"/>
              </a:defRPr>
            </a:lvl1pPr>
            <a:lvl2pPr marL="742950" indent="-285750" defTabSz="952500" eaLnBrk="0" hangingPunct="0">
              <a:defRPr sz="1600">
                <a:solidFill>
                  <a:schemeClr val="tx1"/>
                </a:solidFill>
                <a:latin typeface="Arial" charset="0"/>
                <a:ea typeface="ＭＳ Ｐゴシック" charset="0"/>
              </a:defRPr>
            </a:lvl2pPr>
            <a:lvl3pPr marL="1143000" indent="-228600" defTabSz="952500" eaLnBrk="0" hangingPunct="0">
              <a:defRPr sz="1600">
                <a:solidFill>
                  <a:schemeClr val="tx1"/>
                </a:solidFill>
                <a:latin typeface="Arial" charset="0"/>
                <a:ea typeface="ＭＳ Ｐゴシック" charset="0"/>
              </a:defRPr>
            </a:lvl3pPr>
            <a:lvl4pPr marL="1600200" indent="-228600" defTabSz="952500" eaLnBrk="0" hangingPunct="0">
              <a:defRPr sz="1600">
                <a:solidFill>
                  <a:schemeClr val="tx1"/>
                </a:solidFill>
                <a:latin typeface="Arial" charset="0"/>
                <a:ea typeface="ＭＳ Ｐゴシック" charset="0"/>
              </a:defRPr>
            </a:lvl4pPr>
            <a:lvl5pPr marL="2057400" indent="-228600" defTabSz="952500" eaLnBrk="0" hangingPunct="0">
              <a:defRPr sz="1600">
                <a:solidFill>
                  <a:schemeClr val="tx1"/>
                </a:solidFill>
                <a:latin typeface="Arial" charset="0"/>
                <a:ea typeface="ＭＳ Ｐゴシック" charset="0"/>
              </a:defRPr>
            </a:lvl5pPr>
            <a:lvl6pPr marL="2514600" indent="-228600" defTabSz="952500"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52500"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52500"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525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defRPr/>
            </a:pPr>
            <a:fld id="{A49068CD-66BD-C644-A336-7E9D77D04D02}" type="slidenum">
              <a:rPr lang="fr-FR" sz="1300">
                <a:solidFill>
                  <a:srgbClr val="000000"/>
                </a:solidFill>
                <a:effectLst>
                  <a:outerShdw blurRad="38100" dist="38100" dir="2700000" algn="tl">
                    <a:srgbClr val="DDDDDD"/>
                  </a:outerShdw>
                </a:effectLst>
                <a:latin typeface="Lucida Sans Unicode" charset="0"/>
                <a:cs typeface="MS PGothic" charset="0"/>
              </a:rPr>
              <a:pPr algn="r" eaLnBrk="1" hangingPunct="1">
                <a:defRPr/>
              </a:pPr>
              <a:t>15</a:t>
            </a:fld>
            <a:endParaRPr lang="fr-FR" sz="1300">
              <a:solidFill>
                <a:srgbClr val="000000"/>
              </a:solidFill>
              <a:effectLst>
                <a:outerShdw blurRad="38100" dist="38100" dir="2700000" algn="tl">
                  <a:srgbClr val="DDDDDD"/>
                </a:outerShdw>
              </a:effectLst>
              <a:latin typeface="Lucida Sans Unicode" charset="0"/>
              <a:cs typeface="MS PGothic" charset="0"/>
            </a:endParaRPr>
          </a:p>
        </p:txBody>
      </p:sp>
      <p:sp>
        <p:nvSpPr>
          <p:cNvPr id="498690" name="Rectangle 2">
            <a:extLst>
              <a:ext uri="{FF2B5EF4-FFF2-40B4-BE49-F238E27FC236}">
                <a16:creationId xmlns:a16="http://schemas.microsoft.com/office/drawing/2014/main" id="{A5237FCA-1686-6048-94B9-102618F0C46C}"/>
              </a:ext>
            </a:extLst>
          </p:cNvPr>
          <p:cNvSpPr>
            <a:spLocks noGrp="1" noRot="1" noChangeAspect="1" noChangeArrowheads="1" noTextEdit="1"/>
          </p:cNvSpPr>
          <p:nvPr>
            <p:ph type="sldImg"/>
          </p:nvPr>
        </p:nvSpPr>
        <p:spPr>
          <a:ln/>
        </p:spPr>
      </p:sp>
      <p:sp>
        <p:nvSpPr>
          <p:cNvPr id="498691" name="Rectangle 3">
            <a:extLst>
              <a:ext uri="{FF2B5EF4-FFF2-40B4-BE49-F238E27FC236}">
                <a16:creationId xmlns:a16="http://schemas.microsoft.com/office/drawing/2014/main" id="{CAACDB55-D2AF-0F4B-96FB-B99F937A0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1698076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Slide Image Placeholder 1">
            <a:extLst>
              <a:ext uri="{FF2B5EF4-FFF2-40B4-BE49-F238E27FC236}">
                <a16:creationId xmlns:a16="http://schemas.microsoft.com/office/drawing/2014/main" id="{332B76B5-CEFE-B344-8CBD-B7EF284272DD}"/>
              </a:ext>
            </a:extLst>
          </p:cNvPr>
          <p:cNvSpPr>
            <a:spLocks noGrp="1" noRot="1" noChangeAspect="1" noChangeArrowheads="1" noTextEdit="1"/>
          </p:cNvSpPr>
          <p:nvPr>
            <p:ph type="sldImg"/>
          </p:nvPr>
        </p:nvSpPr>
        <p:spPr>
          <a:xfrm>
            <a:off x="506413" y="1265238"/>
            <a:ext cx="5649912" cy="3178175"/>
          </a:xfrm>
          <a:ln/>
        </p:spPr>
      </p:sp>
      <p:sp>
        <p:nvSpPr>
          <p:cNvPr id="500738" name="Notes Placeholder 2">
            <a:extLst>
              <a:ext uri="{FF2B5EF4-FFF2-40B4-BE49-F238E27FC236}">
                <a16:creationId xmlns:a16="http://schemas.microsoft.com/office/drawing/2014/main" id="{DF1306B5-A93E-5A4B-A1D7-0B932CA159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ea typeface="ＭＳ Ｐゴシック" panose="020B0600070205080204" pitchFamily="34" charset="-128"/>
            </a:endParaRPr>
          </a:p>
        </p:txBody>
      </p:sp>
      <p:sp>
        <p:nvSpPr>
          <p:cNvPr id="500739" name="Slide Number Placeholder 3">
            <a:extLst>
              <a:ext uri="{FF2B5EF4-FFF2-40B4-BE49-F238E27FC236}">
                <a16:creationId xmlns:a16="http://schemas.microsoft.com/office/drawing/2014/main" id="{6B0658CB-1378-FC46-B612-127B7492EC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1600">
                <a:solidFill>
                  <a:schemeClr val="tx1"/>
                </a:solidFill>
                <a:latin typeface="Arial" panose="020B0604020202020204" pitchFamily="34" charset="0"/>
                <a:ea typeface="ＭＳ Ｐゴシック" panose="020B0600070205080204" pitchFamily="34" charset="-128"/>
              </a:defRPr>
            </a:lvl1pPr>
            <a:lvl2pPr marL="742950" indent="-285750" defTabSz="952500">
              <a:defRPr sz="1600">
                <a:solidFill>
                  <a:schemeClr val="tx1"/>
                </a:solidFill>
                <a:latin typeface="Arial" panose="020B0604020202020204" pitchFamily="34" charset="0"/>
                <a:ea typeface="ＭＳ Ｐゴシック" panose="020B0600070205080204" pitchFamily="34" charset="-128"/>
              </a:defRPr>
            </a:lvl2pPr>
            <a:lvl3pPr marL="1143000" indent="-228600" defTabSz="952500">
              <a:defRPr sz="1600">
                <a:solidFill>
                  <a:schemeClr val="tx1"/>
                </a:solidFill>
                <a:latin typeface="Arial" panose="020B0604020202020204" pitchFamily="34" charset="0"/>
                <a:ea typeface="ＭＳ Ｐゴシック" panose="020B0600070205080204" pitchFamily="34" charset="-128"/>
              </a:defRPr>
            </a:lvl3pPr>
            <a:lvl4pPr marL="1600200" indent="-228600" defTabSz="952500">
              <a:defRPr sz="1600">
                <a:solidFill>
                  <a:schemeClr val="tx1"/>
                </a:solidFill>
                <a:latin typeface="Arial" panose="020B0604020202020204" pitchFamily="34" charset="0"/>
                <a:ea typeface="ＭＳ Ｐゴシック" panose="020B0600070205080204" pitchFamily="34" charset="-128"/>
              </a:defRPr>
            </a:lvl4pPr>
            <a:lvl5pPr marL="2057400" indent="-228600" defTabSz="952500">
              <a:defRPr sz="1600">
                <a:solidFill>
                  <a:schemeClr val="tx1"/>
                </a:solidFill>
                <a:latin typeface="Arial" panose="020B0604020202020204" pitchFamily="34" charset="0"/>
                <a:ea typeface="ＭＳ Ｐゴシック" panose="020B0600070205080204" pitchFamily="34" charset="-128"/>
              </a:defRPr>
            </a:lvl5pPr>
            <a:lvl6pPr marL="25146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EC54D0A1-FAA6-4C49-AABA-368DDE2E88ED}" type="slidenum">
              <a:rPr lang="en-US" altLang="es-ES" sz="1300" i="0" smtClean="0">
                <a:solidFill>
                  <a:srgbClr val="000000"/>
                </a:solidFill>
                <a:latin typeface="Lucida Sans Unicode" panose="020B0602030504020204" pitchFamily="34" charset="0"/>
                <a:cs typeface="Arial" panose="020B0604020202020204" pitchFamily="34" charset="0"/>
              </a:rPr>
              <a:pPr/>
              <a:t>16</a:t>
            </a:fld>
            <a:endParaRPr lang="en-US" altLang="es-ES" sz="1300" i="0">
              <a:solidFill>
                <a:srgbClr val="000000"/>
              </a:solidFill>
              <a:latin typeface="Lucida Sans Unicode" panose="020B0602030504020204" pitchFamily="34" charset="0"/>
              <a:cs typeface="Arial" panose="020B0604020202020204" pitchFamily="34" charset="0"/>
            </a:endParaRPr>
          </a:p>
        </p:txBody>
      </p:sp>
      <p:sp>
        <p:nvSpPr>
          <p:cNvPr id="500740" name="Text Box 4">
            <a:extLst>
              <a:ext uri="{FF2B5EF4-FFF2-40B4-BE49-F238E27FC236}">
                <a16:creationId xmlns:a16="http://schemas.microsoft.com/office/drawing/2014/main" id="{AFC2B9C0-80AB-0543-9751-EC62DD5E46C1}"/>
              </a:ext>
            </a:extLst>
          </p:cNvPr>
          <p:cNvSpPr txBox="1">
            <a:spLocks noChangeArrowheads="1"/>
          </p:cNvSpPr>
          <p:nvPr/>
        </p:nvSpPr>
        <p:spPr bwMode="auto">
          <a:xfrm>
            <a:off x="5772150" y="2273300"/>
            <a:ext cx="1022350" cy="552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512" tIns="45254" rIns="90512" bIns="45254">
            <a:spAutoFit/>
          </a:bodyPr>
          <a:lstStyle>
            <a:lvl1pPr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s-ES" sz="1000">
                <a:solidFill>
                  <a:srgbClr val="000000"/>
                </a:solidFill>
                <a:latin typeface="Arial" panose="020B0604020202020204" pitchFamily="34" charset="0"/>
                <a:cs typeface="Arial" panose="020B0604020202020204" pitchFamily="34" charset="0"/>
              </a:rPr>
              <a:t>CDC UCSB outbreak 2014/p1</a:t>
            </a:r>
          </a:p>
        </p:txBody>
      </p:sp>
    </p:spTree>
    <p:extLst>
      <p:ext uri="{BB962C8B-B14F-4D97-AF65-F5344CB8AC3E}">
        <p14:creationId xmlns:p14="http://schemas.microsoft.com/office/powerpoint/2010/main" val="123755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Slide Image Placeholder 1">
            <a:extLst>
              <a:ext uri="{FF2B5EF4-FFF2-40B4-BE49-F238E27FC236}">
                <a16:creationId xmlns:a16="http://schemas.microsoft.com/office/drawing/2014/main" id="{AC2170A5-52FA-964B-83AA-2F998BA9E00B}"/>
              </a:ext>
            </a:extLst>
          </p:cNvPr>
          <p:cNvSpPr>
            <a:spLocks noGrp="1" noRot="1" noChangeAspect="1" noChangeArrowheads="1" noTextEdit="1"/>
          </p:cNvSpPr>
          <p:nvPr>
            <p:ph type="sldImg"/>
          </p:nvPr>
        </p:nvSpPr>
        <p:spPr>
          <a:xfrm>
            <a:off x="506413" y="1265238"/>
            <a:ext cx="5649912" cy="3178175"/>
          </a:xfrm>
          <a:ln/>
        </p:spPr>
      </p:sp>
      <p:sp>
        <p:nvSpPr>
          <p:cNvPr id="502786" name="Notes Placeholder 2">
            <a:extLst>
              <a:ext uri="{FF2B5EF4-FFF2-40B4-BE49-F238E27FC236}">
                <a16:creationId xmlns:a16="http://schemas.microsoft.com/office/drawing/2014/main" id="{54363BD7-1263-B647-9580-B69B1F619A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ea typeface="ＭＳ Ｐゴシック" panose="020B0600070205080204" pitchFamily="34" charset="-128"/>
            </a:endParaRPr>
          </a:p>
        </p:txBody>
      </p:sp>
      <p:sp>
        <p:nvSpPr>
          <p:cNvPr id="502787" name="Slide Number Placeholder 3">
            <a:extLst>
              <a:ext uri="{FF2B5EF4-FFF2-40B4-BE49-F238E27FC236}">
                <a16:creationId xmlns:a16="http://schemas.microsoft.com/office/drawing/2014/main" id="{F07A3AF8-AC28-0447-8C3B-A0E8ADD3A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1600">
                <a:solidFill>
                  <a:schemeClr val="tx1"/>
                </a:solidFill>
                <a:latin typeface="Arial" panose="020B0604020202020204" pitchFamily="34" charset="0"/>
                <a:ea typeface="ＭＳ Ｐゴシック" panose="020B0600070205080204" pitchFamily="34" charset="-128"/>
              </a:defRPr>
            </a:lvl1pPr>
            <a:lvl2pPr marL="742950" indent="-285750" defTabSz="952500">
              <a:defRPr sz="1600">
                <a:solidFill>
                  <a:schemeClr val="tx1"/>
                </a:solidFill>
                <a:latin typeface="Arial" panose="020B0604020202020204" pitchFamily="34" charset="0"/>
                <a:ea typeface="ＭＳ Ｐゴシック" panose="020B0600070205080204" pitchFamily="34" charset="-128"/>
              </a:defRPr>
            </a:lvl2pPr>
            <a:lvl3pPr marL="1143000" indent="-228600" defTabSz="952500">
              <a:defRPr sz="1600">
                <a:solidFill>
                  <a:schemeClr val="tx1"/>
                </a:solidFill>
                <a:latin typeface="Arial" panose="020B0604020202020204" pitchFamily="34" charset="0"/>
                <a:ea typeface="ＭＳ Ｐゴシック" panose="020B0600070205080204" pitchFamily="34" charset="-128"/>
              </a:defRPr>
            </a:lvl3pPr>
            <a:lvl4pPr marL="1600200" indent="-228600" defTabSz="952500">
              <a:defRPr sz="1600">
                <a:solidFill>
                  <a:schemeClr val="tx1"/>
                </a:solidFill>
                <a:latin typeface="Arial" panose="020B0604020202020204" pitchFamily="34" charset="0"/>
                <a:ea typeface="ＭＳ Ｐゴシック" panose="020B0600070205080204" pitchFamily="34" charset="-128"/>
              </a:defRPr>
            </a:lvl4pPr>
            <a:lvl5pPr marL="2057400" indent="-228600" defTabSz="952500">
              <a:defRPr sz="1600">
                <a:solidFill>
                  <a:schemeClr val="tx1"/>
                </a:solidFill>
                <a:latin typeface="Arial" panose="020B0604020202020204" pitchFamily="34" charset="0"/>
                <a:ea typeface="ＭＳ Ｐゴシック" panose="020B0600070205080204" pitchFamily="34" charset="-128"/>
              </a:defRPr>
            </a:lvl5pPr>
            <a:lvl6pPr marL="25146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33F9BF47-B5E8-B041-91FC-2F0BBA65FD94}" type="slidenum">
              <a:rPr lang="en-US" altLang="es-ES" sz="1300" i="0" smtClean="0">
                <a:solidFill>
                  <a:srgbClr val="000000"/>
                </a:solidFill>
                <a:latin typeface="Lucida Sans Unicode" panose="020B0602030504020204" pitchFamily="34" charset="0"/>
                <a:cs typeface="Arial" panose="020B0604020202020204" pitchFamily="34" charset="0"/>
              </a:rPr>
              <a:pPr/>
              <a:t>17</a:t>
            </a:fld>
            <a:endParaRPr lang="en-US" altLang="es-ES" sz="1300" i="0">
              <a:solidFill>
                <a:srgbClr val="000000"/>
              </a:solidFill>
              <a:latin typeface="Lucida Sans Unicode" panose="020B0602030504020204" pitchFamily="34" charset="0"/>
              <a:cs typeface="Arial" panose="020B0604020202020204" pitchFamily="34" charset="0"/>
            </a:endParaRPr>
          </a:p>
        </p:txBody>
      </p:sp>
      <p:sp>
        <p:nvSpPr>
          <p:cNvPr id="502788" name="Text Box 4">
            <a:extLst>
              <a:ext uri="{FF2B5EF4-FFF2-40B4-BE49-F238E27FC236}">
                <a16:creationId xmlns:a16="http://schemas.microsoft.com/office/drawing/2014/main" id="{7D1F3654-9641-2F49-8D08-12963830563B}"/>
              </a:ext>
            </a:extLst>
          </p:cNvPr>
          <p:cNvSpPr txBox="1">
            <a:spLocks noChangeArrowheads="1"/>
          </p:cNvSpPr>
          <p:nvPr/>
        </p:nvSpPr>
        <p:spPr bwMode="auto">
          <a:xfrm>
            <a:off x="5772150" y="2273300"/>
            <a:ext cx="1022350" cy="552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512" tIns="45254" rIns="90512" bIns="45254">
            <a:spAutoFit/>
          </a:bodyPr>
          <a:lstStyle>
            <a:lvl1pPr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s-ES" sz="1000">
                <a:solidFill>
                  <a:srgbClr val="000000"/>
                </a:solidFill>
                <a:latin typeface="Arial" panose="020B0604020202020204" pitchFamily="34" charset="0"/>
                <a:cs typeface="Arial" panose="020B0604020202020204" pitchFamily="34" charset="0"/>
              </a:rPr>
              <a:t>CDC UCSB outbreak 2014/p1</a:t>
            </a:r>
          </a:p>
        </p:txBody>
      </p:sp>
    </p:spTree>
    <p:extLst>
      <p:ext uri="{BB962C8B-B14F-4D97-AF65-F5344CB8AC3E}">
        <p14:creationId xmlns:p14="http://schemas.microsoft.com/office/powerpoint/2010/main" val="137005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Slide Image Placeholder 1">
            <a:extLst>
              <a:ext uri="{FF2B5EF4-FFF2-40B4-BE49-F238E27FC236}">
                <a16:creationId xmlns:a16="http://schemas.microsoft.com/office/drawing/2014/main" id="{C0BD81A3-2253-AB42-82DE-D068DA3EF5A2}"/>
              </a:ext>
            </a:extLst>
          </p:cNvPr>
          <p:cNvSpPr>
            <a:spLocks noGrp="1" noRot="1" noChangeAspect="1" noChangeArrowheads="1" noTextEdit="1"/>
          </p:cNvSpPr>
          <p:nvPr>
            <p:ph type="sldImg"/>
          </p:nvPr>
        </p:nvSpPr>
        <p:spPr>
          <a:xfrm>
            <a:off x="109538" y="742950"/>
            <a:ext cx="6578600" cy="3700463"/>
          </a:xfrm>
          <a:ln/>
        </p:spPr>
      </p:sp>
      <p:sp>
        <p:nvSpPr>
          <p:cNvPr id="506882" name="Notes Placeholder 2">
            <a:extLst>
              <a:ext uri="{FF2B5EF4-FFF2-40B4-BE49-F238E27FC236}">
                <a16:creationId xmlns:a16="http://schemas.microsoft.com/office/drawing/2014/main" id="{EEC79E57-DBA0-874F-AE50-F1D35B2F7E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ea typeface="ＭＳ Ｐゴシック" panose="020B0600070205080204" pitchFamily="34" charset="-128"/>
            </a:endParaRPr>
          </a:p>
        </p:txBody>
      </p:sp>
      <p:sp>
        <p:nvSpPr>
          <p:cNvPr id="506883" name="Slide Number Placeholder 3">
            <a:extLst>
              <a:ext uri="{FF2B5EF4-FFF2-40B4-BE49-F238E27FC236}">
                <a16:creationId xmlns:a16="http://schemas.microsoft.com/office/drawing/2014/main" id="{DC511897-9AEB-8041-A264-D9CE433B63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1600">
                <a:solidFill>
                  <a:schemeClr val="tx1"/>
                </a:solidFill>
                <a:latin typeface="Arial" panose="020B0604020202020204" pitchFamily="34" charset="0"/>
                <a:ea typeface="ＭＳ Ｐゴシック" panose="020B0600070205080204" pitchFamily="34" charset="-128"/>
              </a:defRPr>
            </a:lvl1pPr>
            <a:lvl2pPr marL="742950" indent="-285750" defTabSz="952500">
              <a:defRPr sz="1600">
                <a:solidFill>
                  <a:schemeClr val="tx1"/>
                </a:solidFill>
                <a:latin typeface="Arial" panose="020B0604020202020204" pitchFamily="34" charset="0"/>
                <a:ea typeface="ＭＳ Ｐゴシック" panose="020B0600070205080204" pitchFamily="34" charset="-128"/>
              </a:defRPr>
            </a:lvl2pPr>
            <a:lvl3pPr marL="1143000" indent="-228600" defTabSz="952500">
              <a:defRPr sz="1600">
                <a:solidFill>
                  <a:schemeClr val="tx1"/>
                </a:solidFill>
                <a:latin typeface="Arial" panose="020B0604020202020204" pitchFamily="34" charset="0"/>
                <a:ea typeface="ＭＳ Ｐゴシック" panose="020B0600070205080204" pitchFamily="34" charset="-128"/>
              </a:defRPr>
            </a:lvl3pPr>
            <a:lvl4pPr marL="1600200" indent="-228600" defTabSz="952500">
              <a:defRPr sz="1600">
                <a:solidFill>
                  <a:schemeClr val="tx1"/>
                </a:solidFill>
                <a:latin typeface="Arial" panose="020B0604020202020204" pitchFamily="34" charset="0"/>
                <a:ea typeface="ＭＳ Ｐゴシック" panose="020B0600070205080204" pitchFamily="34" charset="-128"/>
              </a:defRPr>
            </a:lvl4pPr>
            <a:lvl5pPr marL="2057400" indent="-228600" defTabSz="952500">
              <a:defRPr sz="1600">
                <a:solidFill>
                  <a:schemeClr val="tx1"/>
                </a:solidFill>
                <a:latin typeface="Arial" panose="020B0604020202020204" pitchFamily="34" charset="0"/>
                <a:ea typeface="ＭＳ Ｐゴシック" panose="020B0600070205080204" pitchFamily="34" charset="-128"/>
              </a:defRPr>
            </a:lvl5pPr>
            <a:lvl6pPr marL="25146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63A59AF9-3E6E-474B-98D1-D599C4E0F088}" type="slidenum">
              <a:rPr lang="en-US" altLang="es-ES" sz="1300" i="0" smtClean="0">
                <a:solidFill>
                  <a:srgbClr val="000000"/>
                </a:solidFill>
                <a:latin typeface="Lucida Sans Unicode" panose="020B0602030504020204" pitchFamily="34" charset="0"/>
                <a:cs typeface="Arial" panose="020B0604020202020204" pitchFamily="34" charset="0"/>
              </a:rPr>
              <a:pPr/>
              <a:t>18</a:t>
            </a:fld>
            <a:endParaRPr lang="en-US" altLang="es-ES" sz="1300" i="0">
              <a:solidFill>
                <a:srgbClr val="000000"/>
              </a:solidFill>
              <a:latin typeface="Lucida Sans Unicode" panose="020B0602030504020204" pitchFamily="34" charset="0"/>
              <a:cs typeface="Arial" panose="020B0604020202020204" pitchFamily="34" charset="0"/>
            </a:endParaRPr>
          </a:p>
        </p:txBody>
      </p:sp>
    </p:spTree>
    <p:extLst>
      <p:ext uri="{BB962C8B-B14F-4D97-AF65-F5344CB8AC3E}">
        <p14:creationId xmlns:p14="http://schemas.microsoft.com/office/powerpoint/2010/main" val="2672829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21777417-F729-2048-9457-92A23418065B}"/>
              </a:ext>
            </a:extLst>
          </p:cNvPr>
          <p:cNvSpPr txBox="1">
            <a:spLocks noGrp="1" noChangeArrowheads="1"/>
          </p:cNvSpPr>
          <p:nvPr/>
        </p:nvSpPr>
        <p:spPr bwMode="auto">
          <a:xfrm>
            <a:off x="3851275" y="9382125"/>
            <a:ext cx="2946400" cy="492125"/>
          </a:xfrm>
          <a:prstGeom prst="rect">
            <a:avLst/>
          </a:prstGeom>
          <a:noFill/>
          <a:ln>
            <a:noFill/>
          </a:ln>
          <a:extLst/>
        </p:spPr>
        <p:txBody>
          <a:bodyPr lIns="99427" tIns="49714" rIns="99427" bIns="49714" anchor="b"/>
          <a:lstStyle/>
          <a:p>
            <a:pPr algn="r" defTabSz="952759" eaLnBrk="1" hangingPunct="1">
              <a:defRPr/>
            </a:pPr>
            <a:fld id="{C18D1FE8-DDB3-0443-8D45-94A25084FD59}" type="slidenum">
              <a:rPr lang="fr-FR" sz="1300">
                <a:solidFill>
                  <a:srgbClr val="000000"/>
                </a:solidFill>
                <a:effectLst>
                  <a:outerShdw blurRad="38100" dist="38100" dir="2700000" algn="tl">
                    <a:srgbClr val="C0C0C0"/>
                  </a:outerShdw>
                </a:effectLst>
                <a:latin typeface="Lucida Sans Unicode" pitchFamily="34" charset="0"/>
                <a:ea typeface="MS PGothic" pitchFamily="34" charset="-128"/>
              </a:rPr>
              <a:pPr algn="r" defTabSz="952759" eaLnBrk="1" hangingPunct="1">
                <a:defRPr/>
              </a:pPr>
              <a:t>19</a:t>
            </a:fld>
            <a:endParaRPr lang="fr-FR" sz="1300" dirty="0">
              <a:solidFill>
                <a:srgbClr val="000000"/>
              </a:solidFill>
              <a:effectLst>
                <a:outerShdw blurRad="38100" dist="38100" dir="2700000" algn="tl">
                  <a:srgbClr val="C0C0C0"/>
                </a:outerShdw>
              </a:effectLst>
              <a:latin typeface="Lucida Sans Unicode" pitchFamily="34" charset="0"/>
              <a:ea typeface="MS PGothic" pitchFamily="34" charset="-128"/>
            </a:endParaRPr>
          </a:p>
        </p:txBody>
      </p:sp>
      <p:sp>
        <p:nvSpPr>
          <p:cNvPr id="590850" name="Rectangle 2">
            <a:extLst>
              <a:ext uri="{FF2B5EF4-FFF2-40B4-BE49-F238E27FC236}">
                <a16:creationId xmlns:a16="http://schemas.microsoft.com/office/drawing/2014/main" id="{AE41F557-56A7-544B-87F6-ABD20183576D}"/>
              </a:ext>
            </a:extLst>
          </p:cNvPr>
          <p:cNvSpPr>
            <a:spLocks noGrp="1" noRot="1" noChangeAspect="1" noChangeArrowheads="1" noTextEdit="1"/>
          </p:cNvSpPr>
          <p:nvPr>
            <p:ph type="sldImg"/>
          </p:nvPr>
        </p:nvSpPr>
        <p:spPr>
          <a:xfrm>
            <a:off x="654050" y="1162050"/>
            <a:ext cx="5573713" cy="3136900"/>
          </a:xfrm>
          <a:ln/>
        </p:spPr>
      </p:sp>
      <p:sp>
        <p:nvSpPr>
          <p:cNvPr id="590851" name="Rectangle 3">
            <a:extLst>
              <a:ext uri="{FF2B5EF4-FFF2-40B4-BE49-F238E27FC236}">
                <a16:creationId xmlns:a16="http://schemas.microsoft.com/office/drawing/2014/main" id="{6FC404EC-3646-FA4B-94A1-EB0D322F7D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240766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A959EDF1-04CD-A643-9130-D5BFC4EFF4B2}"/>
              </a:ext>
            </a:extLst>
          </p:cNvPr>
          <p:cNvSpPr txBox="1">
            <a:spLocks noGrp="1" noChangeArrowheads="1"/>
          </p:cNvSpPr>
          <p:nvPr/>
        </p:nvSpPr>
        <p:spPr bwMode="auto">
          <a:xfrm>
            <a:off x="3886200" y="8688388"/>
            <a:ext cx="2971800" cy="455612"/>
          </a:xfrm>
          <a:prstGeom prst="rect">
            <a:avLst/>
          </a:prstGeom>
          <a:noFill/>
          <a:ln>
            <a:noFill/>
          </a:ln>
          <a:extLst/>
        </p:spPr>
        <p:txBody>
          <a:bodyPr lIns="99427" tIns="49714" rIns="99427" bIns="49714" anchor="b"/>
          <a:lstStyle/>
          <a:p>
            <a:pPr algn="r" defTabSz="952759" eaLnBrk="1" hangingPunct="1">
              <a:defRPr/>
            </a:pPr>
            <a:fld id="{4B0116E8-9205-A64B-B1CB-20665D391FC9}" type="slidenum">
              <a:rPr lang="fr-FR" sz="1300">
                <a:solidFill>
                  <a:srgbClr val="000000"/>
                </a:solidFill>
                <a:effectLst>
                  <a:outerShdw blurRad="38100" dist="38100" dir="2700000" algn="tl">
                    <a:srgbClr val="C0C0C0"/>
                  </a:outerShdw>
                </a:effectLst>
                <a:latin typeface="Lucida Sans Unicode" pitchFamily="34" charset="0"/>
                <a:ea typeface="MS PGothic" pitchFamily="34" charset="-128"/>
              </a:rPr>
              <a:pPr algn="r" defTabSz="952759" eaLnBrk="1" hangingPunct="1">
                <a:defRPr/>
              </a:pPr>
              <a:t>20</a:t>
            </a:fld>
            <a:endParaRPr lang="fr-FR" sz="1300" dirty="0">
              <a:solidFill>
                <a:srgbClr val="000000"/>
              </a:solidFill>
              <a:effectLst>
                <a:outerShdw blurRad="38100" dist="38100" dir="2700000" algn="tl">
                  <a:srgbClr val="C0C0C0"/>
                </a:outerShdw>
              </a:effectLst>
              <a:latin typeface="Lucida Sans Unicode" pitchFamily="34" charset="0"/>
              <a:ea typeface="MS PGothic" pitchFamily="34" charset="-128"/>
            </a:endParaRPr>
          </a:p>
        </p:txBody>
      </p:sp>
      <p:sp>
        <p:nvSpPr>
          <p:cNvPr id="513026" name="Rectangle 2">
            <a:extLst>
              <a:ext uri="{FF2B5EF4-FFF2-40B4-BE49-F238E27FC236}">
                <a16:creationId xmlns:a16="http://schemas.microsoft.com/office/drawing/2014/main" id="{7A6B1BBA-D2BD-D64B-B684-3B4F61A8BB10}"/>
              </a:ext>
            </a:extLst>
          </p:cNvPr>
          <p:cNvSpPr>
            <a:spLocks noGrp="1" noRot="1" noChangeAspect="1" noChangeArrowheads="1" noTextEdit="1"/>
          </p:cNvSpPr>
          <p:nvPr>
            <p:ph type="sldImg"/>
          </p:nvPr>
        </p:nvSpPr>
        <p:spPr>
          <a:ln/>
        </p:spPr>
      </p:sp>
      <p:sp>
        <p:nvSpPr>
          <p:cNvPr id="513027" name="Rectangle 3">
            <a:extLst>
              <a:ext uri="{FF2B5EF4-FFF2-40B4-BE49-F238E27FC236}">
                <a16:creationId xmlns:a16="http://schemas.microsoft.com/office/drawing/2014/main" id="{C19348D5-D51C-5E4A-AD3D-957055F4AE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81469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620945EC-1130-6243-B15C-17B4BDF11229}"/>
              </a:ext>
            </a:extLst>
          </p:cNvPr>
          <p:cNvSpPr txBox="1">
            <a:spLocks noGrp="1" noChangeArrowheads="1"/>
          </p:cNvSpPr>
          <p:nvPr/>
        </p:nvSpPr>
        <p:spPr bwMode="auto">
          <a:xfrm>
            <a:off x="3900488" y="8832850"/>
            <a:ext cx="2981325" cy="463550"/>
          </a:xfrm>
          <a:prstGeom prst="rect">
            <a:avLst/>
          </a:prstGeom>
          <a:noFill/>
          <a:ln>
            <a:noFill/>
          </a:ln>
          <a:extLst/>
        </p:spPr>
        <p:txBody>
          <a:bodyPr lIns="100521" tIns="50261" rIns="100521" bIns="50261" anchor="b"/>
          <a:lstStyle>
            <a:lvl1pPr defTabSz="952500" eaLnBrk="0" hangingPunct="0">
              <a:defRPr sz="1600">
                <a:solidFill>
                  <a:schemeClr val="tx1"/>
                </a:solidFill>
                <a:latin typeface="Arial" charset="0"/>
                <a:ea typeface="ＭＳ Ｐゴシック" charset="0"/>
                <a:cs typeface="ＭＳ Ｐゴシック" charset="0"/>
              </a:defRPr>
            </a:lvl1pPr>
            <a:lvl2pPr marL="742950" indent="-285750" defTabSz="952500" eaLnBrk="0" hangingPunct="0">
              <a:defRPr sz="1600">
                <a:solidFill>
                  <a:schemeClr val="tx1"/>
                </a:solidFill>
                <a:latin typeface="Arial" charset="0"/>
                <a:ea typeface="ＭＳ Ｐゴシック" charset="0"/>
              </a:defRPr>
            </a:lvl2pPr>
            <a:lvl3pPr marL="1143000" indent="-228600" defTabSz="952500" eaLnBrk="0" hangingPunct="0">
              <a:defRPr sz="1600">
                <a:solidFill>
                  <a:schemeClr val="tx1"/>
                </a:solidFill>
                <a:latin typeface="Arial" charset="0"/>
                <a:ea typeface="ＭＳ Ｐゴシック" charset="0"/>
              </a:defRPr>
            </a:lvl3pPr>
            <a:lvl4pPr marL="1600200" indent="-228600" defTabSz="952500" eaLnBrk="0" hangingPunct="0">
              <a:defRPr sz="1600">
                <a:solidFill>
                  <a:schemeClr val="tx1"/>
                </a:solidFill>
                <a:latin typeface="Arial" charset="0"/>
                <a:ea typeface="ＭＳ Ｐゴシック" charset="0"/>
              </a:defRPr>
            </a:lvl4pPr>
            <a:lvl5pPr marL="2057400" indent="-228600" defTabSz="952500" eaLnBrk="0" hangingPunct="0">
              <a:defRPr sz="1600">
                <a:solidFill>
                  <a:schemeClr val="tx1"/>
                </a:solidFill>
                <a:latin typeface="Arial" charset="0"/>
                <a:ea typeface="ＭＳ Ｐゴシック" charset="0"/>
              </a:defRPr>
            </a:lvl5pPr>
            <a:lvl6pPr marL="2514600" indent="-228600" defTabSz="952500"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52500"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52500"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525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defRPr/>
            </a:pPr>
            <a:fld id="{A49068CD-66BD-C644-A336-7E9D77D04D02}" type="slidenum">
              <a:rPr lang="fr-FR" sz="1300">
                <a:solidFill>
                  <a:srgbClr val="000000"/>
                </a:solidFill>
                <a:effectLst>
                  <a:outerShdw blurRad="38100" dist="38100" dir="2700000" algn="tl">
                    <a:srgbClr val="DDDDDD"/>
                  </a:outerShdw>
                </a:effectLst>
                <a:latin typeface="Lucida Sans Unicode" charset="0"/>
                <a:cs typeface="MS PGothic" charset="0"/>
              </a:rPr>
              <a:pPr algn="r" eaLnBrk="1" hangingPunct="1">
                <a:defRPr/>
              </a:pPr>
              <a:t>21</a:t>
            </a:fld>
            <a:endParaRPr lang="fr-FR" sz="1300">
              <a:solidFill>
                <a:srgbClr val="000000"/>
              </a:solidFill>
              <a:effectLst>
                <a:outerShdw blurRad="38100" dist="38100" dir="2700000" algn="tl">
                  <a:srgbClr val="DDDDDD"/>
                </a:outerShdw>
              </a:effectLst>
              <a:latin typeface="Lucida Sans Unicode" charset="0"/>
              <a:cs typeface="MS PGothic" charset="0"/>
            </a:endParaRPr>
          </a:p>
        </p:txBody>
      </p:sp>
      <p:sp>
        <p:nvSpPr>
          <p:cNvPr id="498690" name="Rectangle 2">
            <a:extLst>
              <a:ext uri="{FF2B5EF4-FFF2-40B4-BE49-F238E27FC236}">
                <a16:creationId xmlns:a16="http://schemas.microsoft.com/office/drawing/2014/main" id="{A5237FCA-1686-6048-94B9-102618F0C46C}"/>
              </a:ext>
            </a:extLst>
          </p:cNvPr>
          <p:cNvSpPr>
            <a:spLocks noGrp="1" noRot="1" noChangeAspect="1" noChangeArrowheads="1" noTextEdit="1"/>
          </p:cNvSpPr>
          <p:nvPr>
            <p:ph type="sldImg"/>
          </p:nvPr>
        </p:nvSpPr>
        <p:spPr>
          <a:ln/>
        </p:spPr>
      </p:sp>
      <p:sp>
        <p:nvSpPr>
          <p:cNvPr id="498691" name="Rectangle 3">
            <a:extLst>
              <a:ext uri="{FF2B5EF4-FFF2-40B4-BE49-F238E27FC236}">
                <a16:creationId xmlns:a16="http://schemas.microsoft.com/office/drawing/2014/main" id="{CAACDB55-D2AF-0F4B-96FB-B99F937A0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3664009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620945EC-1130-6243-B15C-17B4BDF11229}"/>
              </a:ext>
            </a:extLst>
          </p:cNvPr>
          <p:cNvSpPr txBox="1">
            <a:spLocks noGrp="1" noChangeArrowheads="1"/>
          </p:cNvSpPr>
          <p:nvPr/>
        </p:nvSpPr>
        <p:spPr bwMode="auto">
          <a:xfrm>
            <a:off x="3900488" y="8832850"/>
            <a:ext cx="2981325" cy="463550"/>
          </a:xfrm>
          <a:prstGeom prst="rect">
            <a:avLst/>
          </a:prstGeom>
          <a:noFill/>
          <a:ln>
            <a:noFill/>
          </a:ln>
          <a:extLst/>
        </p:spPr>
        <p:txBody>
          <a:bodyPr lIns="100521" tIns="50261" rIns="100521" bIns="50261" anchor="b"/>
          <a:lstStyle>
            <a:lvl1pPr defTabSz="952500" eaLnBrk="0" hangingPunct="0">
              <a:defRPr sz="1600">
                <a:solidFill>
                  <a:schemeClr val="tx1"/>
                </a:solidFill>
                <a:latin typeface="Arial" charset="0"/>
                <a:ea typeface="ＭＳ Ｐゴシック" charset="0"/>
                <a:cs typeface="ＭＳ Ｐゴシック" charset="0"/>
              </a:defRPr>
            </a:lvl1pPr>
            <a:lvl2pPr marL="742950" indent="-285750" defTabSz="952500" eaLnBrk="0" hangingPunct="0">
              <a:defRPr sz="1600">
                <a:solidFill>
                  <a:schemeClr val="tx1"/>
                </a:solidFill>
                <a:latin typeface="Arial" charset="0"/>
                <a:ea typeface="ＭＳ Ｐゴシック" charset="0"/>
              </a:defRPr>
            </a:lvl2pPr>
            <a:lvl3pPr marL="1143000" indent="-228600" defTabSz="952500" eaLnBrk="0" hangingPunct="0">
              <a:defRPr sz="1600">
                <a:solidFill>
                  <a:schemeClr val="tx1"/>
                </a:solidFill>
                <a:latin typeface="Arial" charset="0"/>
                <a:ea typeface="ＭＳ Ｐゴシック" charset="0"/>
              </a:defRPr>
            </a:lvl3pPr>
            <a:lvl4pPr marL="1600200" indent="-228600" defTabSz="952500" eaLnBrk="0" hangingPunct="0">
              <a:defRPr sz="1600">
                <a:solidFill>
                  <a:schemeClr val="tx1"/>
                </a:solidFill>
                <a:latin typeface="Arial" charset="0"/>
                <a:ea typeface="ＭＳ Ｐゴシック" charset="0"/>
              </a:defRPr>
            </a:lvl4pPr>
            <a:lvl5pPr marL="2057400" indent="-228600" defTabSz="952500" eaLnBrk="0" hangingPunct="0">
              <a:defRPr sz="1600">
                <a:solidFill>
                  <a:schemeClr val="tx1"/>
                </a:solidFill>
                <a:latin typeface="Arial" charset="0"/>
                <a:ea typeface="ＭＳ Ｐゴシック" charset="0"/>
              </a:defRPr>
            </a:lvl5pPr>
            <a:lvl6pPr marL="2514600" indent="-228600" defTabSz="952500"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52500"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52500"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525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defRPr/>
            </a:pPr>
            <a:fld id="{A49068CD-66BD-C644-A336-7E9D77D04D02}" type="slidenum">
              <a:rPr lang="fr-FR" sz="1300">
                <a:solidFill>
                  <a:srgbClr val="000000"/>
                </a:solidFill>
                <a:effectLst>
                  <a:outerShdw blurRad="38100" dist="38100" dir="2700000" algn="tl">
                    <a:srgbClr val="DDDDDD"/>
                  </a:outerShdw>
                </a:effectLst>
                <a:latin typeface="Lucida Sans Unicode" charset="0"/>
                <a:cs typeface="MS PGothic" charset="0"/>
              </a:rPr>
              <a:pPr algn="r" eaLnBrk="1" hangingPunct="1">
                <a:defRPr/>
              </a:pPr>
              <a:t>23</a:t>
            </a:fld>
            <a:endParaRPr lang="fr-FR" sz="1300">
              <a:solidFill>
                <a:srgbClr val="000000"/>
              </a:solidFill>
              <a:effectLst>
                <a:outerShdw blurRad="38100" dist="38100" dir="2700000" algn="tl">
                  <a:srgbClr val="DDDDDD"/>
                </a:outerShdw>
              </a:effectLst>
              <a:latin typeface="Lucida Sans Unicode" charset="0"/>
              <a:cs typeface="MS PGothic" charset="0"/>
            </a:endParaRPr>
          </a:p>
        </p:txBody>
      </p:sp>
      <p:sp>
        <p:nvSpPr>
          <p:cNvPr id="498690" name="Rectangle 2">
            <a:extLst>
              <a:ext uri="{FF2B5EF4-FFF2-40B4-BE49-F238E27FC236}">
                <a16:creationId xmlns:a16="http://schemas.microsoft.com/office/drawing/2014/main" id="{A5237FCA-1686-6048-94B9-102618F0C46C}"/>
              </a:ext>
            </a:extLst>
          </p:cNvPr>
          <p:cNvSpPr>
            <a:spLocks noGrp="1" noRot="1" noChangeAspect="1" noChangeArrowheads="1" noTextEdit="1"/>
          </p:cNvSpPr>
          <p:nvPr>
            <p:ph type="sldImg"/>
          </p:nvPr>
        </p:nvSpPr>
        <p:spPr>
          <a:ln/>
        </p:spPr>
      </p:sp>
      <p:sp>
        <p:nvSpPr>
          <p:cNvPr id="498691" name="Rectangle 3">
            <a:extLst>
              <a:ext uri="{FF2B5EF4-FFF2-40B4-BE49-F238E27FC236}">
                <a16:creationId xmlns:a16="http://schemas.microsoft.com/office/drawing/2014/main" id="{CAACDB55-D2AF-0F4B-96FB-B99F937A0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1901343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620945EC-1130-6243-B15C-17B4BDF11229}"/>
              </a:ext>
            </a:extLst>
          </p:cNvPr>
          <p:cNvSpPr txBox="1">
            <a:spLocks noGrp="1" noChangeArrowheads="1"/>
          </p:cNvSpPr>
          <p:nvPr/>
        </p:nvSpPr>
        <p:spPr bwMode="auto">
          <a:xfrm>
            <a:off x="3900488" y="8832850"/>
            <a:ext cx="2981325" cy="463550"/>
          </a:xfrm>
          <a:prstGeom prst="rect">
            <a:avLst/>
          </a:prstGeom>
          <a:noFill/>
          <a:ln>
            <a:noFill/>
          </a:ln>
          <a:extLst/>
        </p:spPr>
        <p:txBody>
          <a:bodyPr lIns="100521" tIns="50261" rIns="100521" bIns="50261" anchor="b"/>
          <a:lstStyle>
            <a:lvl1pPr defTabSz="952500" eaLnBrk="0" hangingPunct="0">
              <a:defRPr sz="1600">
                <a:solidFill>
                  <a:schemeClr val="tx1"/>
                </a:solidFill>
                <a:latin typeface="Arial" charset="0"/>
                <a:ea typeface="ＭＳ Ｐゴシック" charset="0"/>
                <a:cs typeface="ＭＳ Ｐゴシック" charset="0"/>
              </a:defRPr>
            </a:lvl1pPr>
            <a:lvl2pPr marL="742950" indent="-285750" defTabSz="952500" eaLnBrk="0" hangingPunct="0">
              <a:defRPr sz="1600">
                <a:solidFill>
                  <a:schemeClr val="tx1"/>
                </a:solidFill>
                <a:latin typeface="Arial" charset="0"/>
                <a:ea typeface="ＭＳ Ｐゴシック" charset="0"/>
              </a:defRPr>
            </a:lvl2pPr>
            <a:lvl3pPr marL="1143000" indent="-228600" defTabSz="952500" eaLnBrk="0" hangingPunct="0">
              <a:defRPr sz="1600">
                <a:solidFill>
                  <a:schemeClr val="tx1"/>
                </a:solidFill>
                <a:latin typeface="Arial" charset="0"/>
                <a:ea typeface="ＭＳ Ｐゴシック" charset="0"/>
              </a:defRPr>
            </a:lvl3pPr>
            <a:lvl4pPr marL="1600200" indent="-228600" defTabSz="952500" eaLnBrk="0" hangingPunct="0">
              <a:defRPr sz="1600">
                <a:solidFill>
                  <a:schemeClr val="tx1"/>
                </a:solidFill>
                <a:latin typeface="Arial" charset="0"/>
                <a:ea typeface="ＭＳ Ｐゴシック" charset="0"/>
              </a:defRPr>
            </a:lvl4pPr>
            <a:lvl5pPr marL="2057400" indent="-228600" defTabSz="952500" eaLnBrk="0" hangingPunct="0">
              <a:defRPr sz="1600">
                <a:solidFill>
                  <a:schemeClr val="tx1"/>
                </a:solidFill>
                <a:latin typeface="Arial" charset="0"/>
                <a:ea typeface="ＭＳ Ｐゴシック" charset="0"/>
              </a:defRPr>
            </a:lvl5pPr>
            <a:lvl6pPr marL="2514600" indent="-228600" defTabSz="952500"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52500"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52500"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525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defRPr/>
            </a:pPr>
            <a:fld id="{A49068CD-66BD-C644-A336-7E9D77D04D02}" type="slidenum">
              <a:rPr lang="fr-FR" sz="1300">
                <a:solidFill>
                  <a:srgbClr val="000000"/>
                </a:solidFill>
                <a:effectLst>
                  <a:outerShdw blurRad="38100" dist="38100" dir="2700000" algn="tl">
                    <a:srgbClr val="DDDDDD"/>
                  </a:outerShdw>
                </a:effectLst>
                <a:latin typeface="Lucida Sans Unicode" charset="0"/>
                <a:cs typeface="MS PGothic" charset="0"/>
              </a:rPr>
              <a:pPr algn="r" eaLnBrk="1" hangingPunct="1">
                <a:defRPr/>
              </a:pPr>
              <a:t>24</a:t>
            </a:fld>
            <a:endParaRPr lang="fr-FR" sz="1300">
              <a:solidFill>
                <a:srgbClr val="000000"/>
              </a:solidFill>
              <a:effectLst>
                <a:outerShdw blurRad="38100" dist="38100" dir="2700000" algn="tl">
                  <a:srgbClr val="DDDDDD"/>
                </a:outerShdw>
              </a:effectLst>
              <a:latin typeface="Lucida Sans Unicode" charset="0"/>
              <a:cs typeface="MS PGothic" charset="0"/>
            </a:endParaRPr>
          </a:p>
        </p:txBody>
      </p:sp>
      <p:sp>
        <p:nvSpPr>
          <p:cNvPr id="498690" name="Rectangle 2">
            <a:extLst>
              <a:ext uri="{FF2B5EF4-FFF2-40B4-BE49-F238E27FC236}">
                <a16:creationId xmlns:a16="http://schemas.microsoft.com/office/drawing/2014/main" id="{A5237FCA-1686-6048-94B9-102618F0C46C}"/>
              </a:ext>
            </a:extLst>
          </p:cNvPr>
          <p:cNvSpPr>
            <a:spLocks noGrp="1" noRot="1" noChangeAspect="1" noChangeArrowheads="1" noTextEdit="1"/>
          </p:cNvSpPr>
          <p:nvPr>
            <p:ph type="sldImg"/>
          </p:nvPr>
        </p:nvSpPr>
        <p:spPr>
          <a:ln/>
        </p:spPr>
      </p:sp>
      <p:sp>
        <p:nvSpPr>
          <p:cNvPr id="498691" name="Rectangle 3">
            <a:extLst>
              <a:ext uri="{FF2B5EF4-FFF2-40B4-BE49-F238E27FC236}">
                <a16:creationId xmlns:a16="http://schemas.microsoft.com/office/drawing/2014/main" id="{CAACDB55-D2AF-0F4B-96FB-B99F937A0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4167290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a:extLst>
              <a:ext uri="{FF2B5EF4-FFF2-40B4-BE49-F238E27FC236}">
                <a16:creationId xmlns:a16="http://schemas.microsoft.com/office/drawing/2014/main" id="{BDA4E6DB-8F9A-DA46-B667-2FC395308A45}"/>
              </a:ext>
            </a:extLst>
          </p:cNvPr>
          <p:cNvSpPr txBox="1">
            <a:spLocks noGrp="1" noChangeArrowheads="1"/>
          </p:cNvSpPr>
          <p:nvPr/>
        </p:nvSpPr>
        <p:spPr bwMode="auto">
          <a:xfrm>
            <a:off x="3851275" y="9382125"/>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5" tIns="47628" rIns="95255" bIns="47628" anchor="b"/>
          <a:lstStyle>
            <a:lvl1pPr defTabSz="952500">
              <a:defRPr sz="1600">
                <a:solidFill>
                  <a:schemeClr val="tx1"/>
                </a:solidFill>
                <a:latin typeface="Arial" panose="020B0604020202020204" pitchFamily="34" charset="0"/>
                <a:ea typeface="ＭＳ Ｐゴシック" panose="020B0600070205080204" pitchFamily="34" charset="-128"/>
              </a:defRPr>
            </a:lvl1pPr>
            <a:lvl2pPr marL="742950" indent="-285750" defTabSz="952500">
              <a:defRPr sz="1600">
                <a:solidFill>
                  <a:schemeClr val="tx1"/>
                </a:solidFill>
                <a:latin typeface="Arial" panose="020B0604020202020204" pitchFamily="34" charset="0"/>
                <a:ea typeface="ＭＳ Ｐゴシック" panose="020B0600070205080204" pitchFamily="34" charset="-128"/>
              </a:defRPr>
            </a:lvl2pPr>
            <a:lvl3pPr marL="1143000" indent="-228600" defTabSz="952500">
              <a:defRPr sz="1600">
                <a:solidFill>
                  <a:schemeClr val="tx1"/>
                </a:solidFill>
                <a:latin typeface="Arial" panose="020B0604020202020204" pitchFamily="34" charset="0"/>
                <a:ea typeface="ＭＳ Ｐゴシック" panose="020B0600070205080204" pitchFamily="34" charset="-128"/>
              </a:defRPr>
            </a:lvl3pPr>
            <a:lvl4pPr marL="1600200" indent="-228600" defTabSz="952500">
              <a:defRPr sz="1600">
                <a:solidFill>
                  <a:schemeClr val="tx1"/>
                </a:solidFill>
                <a:latin typeface="Arial" panose="020B0604020202020204" pitchFamily="34" charset="0"/>
                <a:ea typeface="ＭＳ Ｐゴシック" panose="020B0600070205080204" pitchFamily="34" charset="-128"/>
              </a:defRPr>
            </a:lvl4pPr>
            <a:lvl5pPr marL="2057400" indent="-228600" defTabSz="952500">
              <a:defRPr sz="1600">
                <a:solidFill>
                  <a:schemeClr val="tx1"/>
                </a:solidFill>
                <a:latin typeface="Arial" panose="020B0604020202020204" pitchFamily="34" charset="0"/>
                <a:ea typeface="ＭＳ Ｐゴシック" panose="020B0600070205080204" pitchFamily="34" charset="-128"/>
              </a:defRPr>
            </a:lvl5pPr>
            <a:lvl6pPr marL="25146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r" eaLnBrk="1" hangingPunct="1"/>
            <a:fld id="{B7A1CB40-A410-344E-AFB2-6E163DAB0F9E}" type="slidenum">
              <a:rPr lang="fr-FR" altLang="es-ES" sz="1300">
                <a:solidFill>
                  <a:srgbClr val="000000"/>
                </a:solidFill>
                <a:latin typeface="Lucida Sans Unicode" panose="020B0602030504020204" pitchFamily="34" charset="0"/>
              </a:rPr>
              <a:pPr algn="r" eaLnBrk="1" hangingPunct="1"/>
              <a:t>25</a:t>
            </a:fld>
            <a:endParaRPr lang="fr-FR" altLang="es-ES" sz="1300">
              <a:solidFill>
                <a:srgbClr val="000000"/>
              </a:solidFill>
              <a:latin typeface="Lucida Sans Unicode" panose="020B0602030504020204" pitchFamily="34" charset="0"/>
            </a:endParaRPr>
          </a:p>
        </p:txBody>
      </p:sp>
      <p:sp>
        <p:nvSpPr>
          <p:cNvPr id="518146" name="Rectangle 2">
            <a:extLst>
              <a:ext uri="{FF2B5EF4-FFF2-40B4-BE49-F238E27FC236}">
                <a16:creationId xmlns:a16="http://schemas.microsoft.com/office/drawing/2014/main" id="{36B9B8FB-5F0E-064F-AA12-D431A788115E}"/>
              </a:ext>
            </a:extLst>
          </p:cNvPr>
          <p:cNvSpPr>
            <a:spLocks noGrp="1" noRot="1" noChangeAspect="1" noChangeArrowheads="1" noTextEdit="1"/>
          </p:cNvSpPr>
          <p:nvPr>
            <p:ph type="sldImg"/>
          </p:nvPr>
        </p:nvSpPr>
        <p:spPr>
          <a:xfrm>
            <a:off x="109538" y="742950"/>
            <a:ext cx="6578600" cy="3700463"/>
          </a:xfrm>
          <a:ln/>
        </p:spPr>
      </p:sp>
      <p:sp>
        <p:nvSpPr>
          <p:cNvPr id="518147" name="Rectangle 3">
            <a:extLst>
              <a:ext uri="{FF2B5EF4-FFF2-40B4-BE49-F238E27FC236}">
                <a16:creationId xmlns:a16="http://schemas.microsoft.com/office/drawing/2014/main" id="{5378FBBE-F6AE-5A4A-9BCC-051738F5B0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338582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31"/>
          <p:cNvSpPr>
            <a:spLocks noGrp="1" noChangeArrowheads="1"/>
          </p:cNvSpPr>
          <p:nvPr>
            <p:ph type="sldNum" sz="quarter" idx="5"/>
          </p:nvPr>
        </p:nvSpPr>
        <p:spPr>
          <a:noFill/>
        </p:spPr>
        <p:txBody>
          <a:bodyPr/>
          <a:lstStyle/>
          <a:p>
            <a:pPr marL="0" marR="0" lvl="0" indent="0" algn="r" defTabSz="952500" rtl="0" eaLnBrk="0" fontAlgn="base" latinLnBrk="0" hangingPunct="0">
              <a:lnSpc>
                <a:spcPct val="100000"/>
              </a:lnSpc>
              <a:spcBef>
                <a:spcPct val="0"/>
              </a:spcBef>
              <a:spcAft>
                <a:spcPct val="0"/>
              </a:spcAft>
              <a:buClrTx/>
              <a:buSzTx/>
              <a:buFontTx/>
              <a:buNone/>
              <a:tabLst/>
              <a:defRPr/>
            </a:pPr>
            <a:fld id="{22C67D25-4278-48FD-8F4E-A95D1380EACF}" type="slidenum">
              <a:rPr kumimoji="0" lang="en-US" sz="1300" b="0" i="0" u="none" strike="noStrike" kern="1200" cap="none" spc="0" normalizeH="0" baseline="0" noProof="0">
                <a:ln>
                  <a:noFill/>
                </a:ln>
                <a:solidFill>
                  <a:prstClr val="black"/>
                </a:solidFill>
                <a:effectLst/>
                <a:uLnTx/>
                <a:uFillTx/>
                <a:latin typeface="Lucida Sans Unicode" pitchFamily="34" charset="0"/>
                <a:ea typeface="MS PGothic" pitchFamily="34" charset="-128"/>
                <a:cs typeface="Arial" pitchFamily="34" charset="0"/>
              </a:rPr>
              <a:pPr marL="0" marR="0" lvl="0" indent="0" algn="r" defTabSz="952500" rtl="0" eaLnBrk="0" fontAlgn="base" latinLnBrk="0" hangingPunct="0">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Lucida Sans Unicode" pitchFamily="34" charset="0"/>
              <a:ea typeface="MS PGothic" pitchFamily="34" charset="-128"/>
              <a:cs typeface="Arial" pitchFamily="34" charset="0"/>
            </a:endParaRPr>
          </a:p>
        </p:txBody>
      </p:sp>
      <p:sp>
        <p:nvSpPr>
          <p:cNvPr id="279554" name="Rectangle 2"/>
          <p:cNvSpPr>
            <a:spLocks noGrp="1" noRot="1" noChangeAspect="1" noChangeArrowheads="1" noTextEdit="1"/>
          </p:cNvSpPr>
          <p:nvPr>
            <p:ph type="sldImg"/>
          </p:nvPr>
        </p:nvSpPr>
        <p:spPr>
          <a:xfrm>
            <a:off x="117475" y="746125"/>
            <a:ext cx="6559550" cy="3690938"/>
          </a:xfrm>
          <a:ln/>
        </p:spPr>
      </p:sp>
      <p:sp>
        <p:nvSpPr>
          <p:cNvPr id="279555" name="Rectangle 3"/>
          <p:cNvSpPr>
            <a:spLocks noGrp="1" noChangeArrowheads="1"/>
          </p:cNvSpPr>
          <p:nvPr>
            <p:ph type="body" idx="1"/>
          </p:nvPr>
        </p:nvSpPr>
        <p:spPr>
          <a:xfrm>
            <a:off x="904432" y="4689771"/>
            <a:ext cx="4987292" cy="4443183"/>
          </a:xfrm>
          <a:noFill/>
          <a:ln/>
        </p:spPr>
        <p:txBody>
          <a:bodyPr/>
          <a:lstStyle/>
          <a:p>
            <a:r>
              <a:rPr lang="es-ES"/>
              <a:t>La administración concomitante de RotaTeq con la vacuna oral frente a la poliomielitis (VPO) no afecta a la respuesta inmune a los antígenos del poliovirus. Aunque la administración concomitante de VPO puede reducir ligeramente la respuesta inmune a la vacuna frente a rotavirus, actualmente no existe evidencia de que la protección clínica frente a la gastroenteritis grave por rotavirus se vea afectada. La respuesta inmune a RotaTeq no se ve afectada cuando la VPO se administra dos semanas después de RotaTeq. </a:t>
            </a:r>
          </a:p>
          <a:p>
            <a:r>
              <a:rPr lang="es-ES"/>
              <a:t>Los ensayos clínicos que implicaron la co-administración de RotaTeq con una serie de otras vacunas pediátricas rutinarias a los 2, 4 y 6 meses de edad demostraron que las respuestas inmunes y los perfiles de seguridad de las vacunas administradas no se vieron afectados. Por lo tanto, RotaTeq puede administrarse concomitantemente con cualquiera de las siguientes vacunas monovalentes o combinadas [incluyendo vacunas hexavalentes (DTPa-VHB-VPI/Hib)]: vacuna frente a difteria-tétanos-pertussis acelular (DTPa), vacuna frente a </a:t>
            </a:r>
            <a:r>
              <a:rPr lang="es-ES" i="1"/>
              <a:t>Haemophilus influenzae </a:t>
            </a:r>
            <a:r>
              <a:rPr lang="es-ES"/>
              <a:t>tipo b (Hib), vacuna frente a la poliomielitis inactivada u oral (VPI o VPO; ver más abajo), vacuna frente a la hepatitis B (VHB) y vacuna antineumocócica conjugada. </a:t>
            </a:r>
          </a:p>
          <a:p>
            <a:endParaRPr lang="es-ES" b="1"/>
          </a:p>
          <a:p>
            <a:r>
              <a:rPr lang="es-ES" b="1"/>
              <a:t>Objectives: </a:t>
            </a:r>
            <a:r>
              <a:rPr lang="es-ES"/>
              <a:t>The live oral pentavalent rotavirus vaccine (PRV) is</a:t>
            </a:r>
          </a:p>
          <a:p>
            <a:r>
              <a:rPr lang="es-ES"/>
              <a:t>well tolerated and highly efficacious against rotavirus gastroenteritis.</a:t>
            </a:r>
          </a:p>
          <a:p>
            <a:r>
              <a:rPr lang="es-ES"/>
              <a:t>This open-label, multicenter study evaluated the immunogenicity</a:t>
            </a:r>
          </a:p>
          <a:p>
            <a:r>
              <a:rPr lang="es-ES"/>
              <a:t>and safety of coadministering oral poliovirus vaccine (OPV) with</a:t>
            </a:r>
          </a:p>
          <a:p>
            <a:r>
              <a:rPr lang="es-ES"/>
              <a:t>PRV.</a:t>
            </a:r>
          </a:p>
          <a:p>
            <a:r>
              <a:rPr lang="es-ES" b="1"/>
              <a:t>Methods: </a:t>
            </a:r>
            <a:r>
              <a:rPr lang="es-ES"/>
              <a:t>From 2005 to 2006, healthy 6- to 12-week-old Latin</a:t>
            </a:r>
          </a:p>
          <a:p>
            <a:r>
              <a:rPr lang="es-ES"/>
              <a:t>American infants were randomized to PRV and OPV concomitantly</a:t>
            </a:r>
          </a:p>
          <a:p>
            <a:r>
              <a:rPr lang="es-ES"/>
              <a:t>or PRV 2–4 weeks before OPV. Three doses of each vaccine were</a:t>
            </a:r>
          </a:p>
          <a:p>
            <a:r>
              <a:rPr lang="es-ES"/>
              <a:t>administered 8–10 weeks apart. Subjects did not receive OPV at</a:t>
            </a:r>
          </a:p>
          <a:p>
            <a:r>
              <a:rPr lang="es-ES"/>
              <a:t>birth. Routine licensed pediatric vaccines were allowed. Antibody</a:t>
            </a:r>
          </a:p>
          <a:p>
            <a:r>
              <a:rPr lang="es-ES"/>
              <a:t>responses to PRV and OPV were evaluated 42 days after the last</a:t>
            </a:r>
          </a:p>
          <a:p>
            <a:r>
              <a:rPr lang="es-ES"/>
              <a:t>dose of each vaccine. Adverse events were recorded for 14 days</a:t>
            </a:r>
          </a:p>
          <a:p>
            <a:r>
              <a:rPr lang="es-ES"/>
              <a:t>after each study visit.</a:t>
            </a:r>
          </a:p>
          <a:p>
            <a:r>
              <a:rPr lang="es-ES" b="1"/>
              <a:t>Results: </a:t>
            </a:r>
            <a:r>
              <a:rPr lang="es-ES"/>
              <a:t>In the concomitant-use group (n  372), more than 98% of</a:t>
            </a:r>
          </a:p>
          <a:p>
            <a:r>
              <a:rPr lang="es-ES"/>
              <a:t>subjects achieved serum-neutralizing antibody titer 1:8 against</a:t>
            </a:r>
          </a:p>
          <a:p>
            <a:r>
              <a:rPr lang="es-ES"/>
              <a:t>poliovirus types 1, 2, and 3. The poliovirus seroprotection rate in the</a:t>
            </a:r>
          </a:p>
          <a:p>
            <a:r>
              <a:rPr lang="es-ES"/>
              <a:t>concomitant-use group was statistically noninferior to the staggereduse</a:t>
            </a:r>
          </a:p>
          <a:p>
            <a:r>
              <a:rPr lang="es-ES"/>
              <a:t>group (n  363). The immunoglobulin A (IgA) antirotavirus</a:t>
            </a:r>
          </a:p>
          <a:p>
            <a:r>
              <a:rPr lang="es-ES"/>
              <a:t>geometric mean titer was 46% lower in the concomitant-use group</a:t>
            </a:r>
          </a:p>
          <a:p>
            <a:r>
              <a:rPr lang="es-ES"/>
              <a:t>than in the staggered-use group. However, concomitant use elicited</a:t>
            </a:r>
          </a:p>
          <a:p>
            <a:r>
              <a:rPr lang="es-ES"/>
              <a:t>a 3-fold increase (from predose 1 to postdose 3) in serum antirotavirus</a:t>
            </a:r>
          </a:p>
          <a:p>
            <a:r>
              <a:rPr lang="es-ES"/>
              <a:t>IgA in 93% of subjects and achieved the definition of</a:t>
            </a:r>
          </a:p>
          <a:p>
            <a:r>
              <a:rPr lang="es-ES"/>
              <a:t>noninferiority. Both regimens were similarly well tolerated.</a:t>
            </a:r>
          </a:p>
          <a:p>
            <a:r>
              <a:rPr lang="es-ES" b="1"/>
              <a:t>Conclusions: </a:t>
            </a:r>
            <a:r>
              <a:rPr lang="es-ES"/>
              <a:t>PRV did not interfere with immune responses to OPV.</a:t>
            </a:r>
          </a:p>
          <a:p>
            <a:r>
              <a:rPr lang="es-ES"/>
              <a:t>Although coadministration with OPV reduced serum antirotavirus</a:t>
            </a:r>
          </a:p>
          <a:p>
            <a:r>
              <a:rPr lang="es-ES"/>
              <a:t>IgA geometric mean titer, seroresponse rates were high and consistent</a:t>
            </a:r>
          </a:p>
          <a:p>
            <a:r>
              <a:rPr lang="es-ES"/>
              <a:t>with those observed in previous studies showing high vaccine</a:t>
            </a:r>
          </a:p>
          <a:p>
            <a:r>
              <a:rPr lang="es-ES"/>
              <a:t>efficacy. These results support including PRV in vaccination schedules</a:t>
            </a:r>
          </a:p>
          <a:p>
            <a:r>
              <a:rPr lang="es-ES"/>
              <a:t>involving OPV.</a:t>
            </a:r>
          </a:p>
          <a:p>
            <a:r>
              <a:rPr lang="es-ES" b="1"/>
              <a:t>Key Words: </a:t>
            </a:r>
            <a:r>
              <a:rPr lang="es-ES"/>
              <a:t>rotavirus, pentavalent rotavirus vaccine, oral</a:t>
            </a:r>
          </a:p>
          <a:p>
            <a:r>
              <a:rPr lang="es-ES"/>
              <a:t>poliovirus vaccine, concomitant use, rotavirus gastroenteritis</a:t>
            </a:r>
          </a:p>
        </p:txBody>
      </p:sp>
    </p:spTree>
    <p:extLst>
      <p:ext uri="{BB962C8B-B14F-4D97-AF65-F5344CB8AC3E}">
        <p14:creationId xmlns:p14="http://schemas.microsoft.com/office/powerpoint/2010/main" val="1116375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a:extLst>
              <a:ext uri="{FF2B5EF4-FFF2-40B4-BE49-F238E27FC236}">
                <a16:creationId xmlns:a16="http://schemas.microsoft.com/office/drawing/2014/main" id="{95248F4D-EA5C-0641-9893-19E8BF41F390}"/>
              </a:ext>
            </a:extLst>
          </p:cNvPr>
          <p:cNvSpPr>
            <a:spLocks noGrp="1" noRot="1" noChangeAspect="1" noChangeArrowheads="1" noTextEdit="1"/>
          </p:cNvSpPr>
          <p:nvPr>
            <p:ph type="sldImg"/>
          </p:nvPr>
        </p:nvSpPr>
        <p:spPr>
          <a:ln/>
        </p:spPr>
      </p:sp>
      <p:sp>
        <p:nvSpPr>
          <p:cNvPr id="524290" name="Rectangle 3">
            <a:extLst>
              <a:ext uri="{FF2B5EF4-FFF2-40B4-BE49-F238E27FC236}">
                <a16:creationId xmlns:a16="http://schemas.microsoft.com/office/drawing/2014/main" id="{BE3D9CF1-6938-104D-961C-3CC3769C9E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89013" eaLnBrk="1" hangingPunct="1">
              <a:spcBef>
                <a:spcPct val="0"/>
              </a:spcBef>
            </a:pPr>
            <a:r>
              <a:rPr lang="es-ES" altLang="es-ES" i="1">
                <a:ea typeface="ＭＳ Ｐゴシック" panose="020B0600070205080204" pitchFamily="34" charset="-128"/>
              </a:rPr>
              <a:t>Factor H es un miembro de una familia de proteína reguladoras de la actividad del complemento, vía alternativa. Pertenecd a una familia de proteínas cuya misión es controlar la.  activación del complemento.Asegurándose de que la acción del complemento se dirija contra patógenos y no contra tejidos/células propias. Sistema del complemento </a:t>
            </a:r>
          </a:p>
        </p:txBody>
      </p:sp>
    </p:spTree>
    <p:extLst>
      <p:ext uri="{BB962C8B-B14F-4D97-AF65-F5344CB8AC3E}">
        <p14:creationId xmlns:p14="http://schemas.microsoft.com/office/powerpoint/2010/main" val="1549734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2">
            <a:extLst>
              <a:ext uri="{FF2B5EF4-FFF2-40B4-BE49-F238E27FC236}">
                <a16:creationId xmlns:a16="http://schemas.microsoft.com/office/drawing/2014/main" id="{9BDE2246-AC80-F54C-B88E-5E1F31230B28}"/>
              </a:ext>
            </a:extLst>
          </p:cNvPr>
          <p:cNvSpPr>
            <a:spLocks noGrp="1" noRot="1" noChangeAspect="1" noChangeArrowheads="1" noTextEdit="1"/>
          </p:cNvSpPr>
          <p:nvPr>
            <p:ph type="sldImg"/>
          </p:nvPr>
        </p:nvSpPr>
        <p:spPr>
          <a:xfrm>
            <a:off x="641350" y="1265238"/>
            <a:ext cx="5648325" cy="3178175"/>
          </a:xfrm>
          <a:ln/>
        </p:spPr>
      </p:sp>
      <p:sp>
        <p:nvSpPr>
          <p:cNvPr id="526338" name="Notes Placeholder 1">
            <a:extLst>
              <a:ext uri="{FF2B5EF4-FFF2-40B4-BE49-F238E27FC236}">
                <a16:creationId xmlns:a16="http://schemas.microsoft.com/office/drawing/2014/main" id="{9076052D-2A8D-D744-B87E-9249E8111DF5}"/>
              </a:ext>
            </a:extLst>
          </p:cNvPr>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ea typeface="ＭＳ Ｐゴシック" panose="020B0600070205080204" pitchFamily="34" charset="-128"/>
            </a:endParaRPr>
          </a:p>
        </p:txBody>
      </p:sp>
      <p:sp>
        <p:nvSpPr>
          <p:cNvPr id="526339" name="Text Box 4">
            <a:extLst>
              <a:ext uri="{FF2B5EF4-FFF2-40B4-BE49-F238E27FC236}">
                <a16:creationId xmlns:a16="http://schemas.microsoft.com/office/drawing/2014/main" id="{CFD484B4-F642-9442-875F-05250286A168}"/>
              </a:ext>
            </a:extLst>
          </p:cNvPr>
          <p:cNvSpPr txBox="1">
            <a:spLocks noChangeArrowheads="1"/>
          </p:cNvSpPr>
          <p:nvPr/>
        </p:nvSpPr>
        <p:spPr bwMode="auto">
          <a:xfrm>
            <a:off x="0" y="2128838"/>
            <a:ext cx="1022350" cy="552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512" tIns="45254" rIns="90512" bIns="45254">
            <a:spAutoFit/>
          </a:bodyPr>
          <a:lstStyle>
            <a:lvl1pPr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048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048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es-ES" sz="1000">
                <a:solidFill>
                  <a:srgbClr val="000000"/>
                </a:solidFill>
                <a:latin typeface="Arial" panose="020B0604020202020204" pitchFamily="34" charset="0"/>
              </a:rPr>
              <a:t>Davila 2010/p1/col1/para1</a:t>
            </a:r>
          </a:p>
        </p:txBody>
      </p:sp>
    </p:spTree>
    <p:extLst>
      <p:ext uri="{BB962C8B-B14F-4D97-AF65-F5344CB8AC3E}">
        <p14:creationId xmlns:p14="http://schemas.microsoft.com/office/powerpoint/2010/main" val="4121775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2">
            <a:extLst>
              <a:ext uri="{FF2B5EF4-FFF2-40B4-BE49-F238E27FC236}">
                <a16:creationId xmlns:a16="http://schemas.microsoft.com/office/drawing/2014/main" id="{89992537-F683-704A-91AA-36ABE7C4DF20}"/>
              </a:ext>
            </a:extLst>
          </p:cNvPr>
          <p:cNvSpPr>
            <a:spLocks noGrp="1" noRot="1" noChangeAspect="1" noChangeArrowheads="1" noTextEdit="1"/>
          </p:cNvSpPr>
          <p:nvPr>
            <p:ph type="sldImg"/>
          </p:nvPr>
        </p:nvSpPr>
        <p:spPr>
          <a:xfrm>
            <a:off x="-196850" y="769938"/>
            <a:ext cx="6816725" cy="3835400"/>
          </a:xfrm>
          <a:ln/>
        </p:spPr>
      </p:sp>
      <p:sp>
        <p:nvSpPr>
          <p:cNvPr id="528386" name="Rectangle 3">
            <a:extLst>
              <a:ext uri="{FF2B5EF4-FFF2-40B4-BE49-F238E27FC236}">
                <a16:creationId xmlns:a16="http://schemas.microsoft.com/office/drawing/2014/main" id="{05D63AB9-F1EC-8947-B3EC-9231BCE041A9}"/>
              </a:ext>
            </a:extLst>
          </p:cNvPr>
          <p:cNvSpPr>
            <a:spLocks noGrp="1"/>
          </p:cNvSpPr>
          <p:nvPr>
            <p:ph type="body" idx="1"/>
          </p:nvPr>
        </p:nvSpPr>
        <p:spPr>
          <a:xfrm>
            <a:off x="423863" y="4694238"/>
            <a:ext cx="5521325" cy="4941887"/>
          </a:xfrm>
          <a:noFill/>
          <a:ln>
            <a:solidFill>
              <a:schemeClr val="bg1"/>
            </a:solidFill>
          </a:ln>
          <a:extLst>
            <a:ext uri="{909E8E84-426E-40DD-AFC4-6F175D3DCCD1}">
              <a14:hiddenFill xmlns:a14="http://schemas.microsoft.com/office/drawing/2010/main">
                <a:solidFill>
                  <a:srgbClr val="FFFFFF"/>
                </a:solidFill>
              </a14:hiddenFill>
            </a:ext>
          </a:extLst>
        </p:spPr>
        <p:txBody>
          <a:bodyPr lIns="95615" tIns="48677" rIns="95615" bIns="48677"/>
          <a:lstStyle/>
          <a:p>
            <a:pPr>
              <a:lnSpc>
                <a:spcPct val="130000"/>
              </a:lnSpc>
              <a:tabLst>
                <a:tab pos="1073150" algn="l"/>
              </a:tabLst>
            </a:pPr>
            <a:r>
              <a:rPr lang="en-US" altLang="es-ES">
                <a:latin typeface="Verdana" panose="020B0604030504040204" pitchFamily="34" charset="0"/>
                <a:ea typeface="ＭＳ Ｐゴシック" panose="020B0600070205080204" pitchFamily="34" charset="-128"/>
              </a:rPr>
              <a:t>Se usa igG por ELISA por tres movitovs</a:t>
            </a:r>
          </a:p>
          <a:p>
            <a:pPr>
              <a:lnSpc>
                <a:spcPct val="130000"/>
              </a:lnSpc>
              <a:tabLst>
                <a:tab pos="1073150" algn="l"/>
              </a:tabLst>
            </a:pPr>
            <a:r>
              <a:rPr lang="en-US" altLang="es-ES">
                <a:latin typeface="Verdana" panose="020B0604030504040204" pitchFamily="34" charset="0"/>
                <a:ea typeface="ＭＳ Ｐゴシック" panose="020B0600070205080204" pitchFamily="34" charset="-128"/>
              </a:rPr>
              <a:t>1.- porque ig G es la respuesta deseada</a:t>
            </a:r>
          </a:p>
          <a:p>
            <a:pPr>
              <a:lnSpc>
                <a:spcPct val="130000"/>
              </a:lnSpc>
              <a:tabLst>
                <a:tab pos="1073150" algn="l"/>
              </a:tabLst>
            </a:pPr>
            <a:r>
              <a:rPr lang="en-US" altLang="es-ES">
                <a:latin typeface="Verdana" panose="020B0604030504040204" pitchFamily="34" charset="0"/>
                <a:ea typeface="ＭＳ Ｐゴシック" panose="020B0600070205080204" pitchFamily="34" charset="-128"/>
              </a:rPr>
              <a:t>2.- porque la metodolog</a:t>
            </a:r>
            <a:r>
              <a:rPr lang="en-US" altLang="es-ES">
                <a:ea typeface="ＭＳ Ｐゴシック" panose="020B0600070205080204" pitchFamily="34" charset="-128"/>
              </a:rPr>
              <a:t>í</a:t>
            </a:r>
            <a:r>
              <a:rPr lang="en-US" altLang="es-ES">
                <a:latin typeface="Verdana" panose="020B0604030504040204" pitchFamily="34" charset="0"/>
                <a:ea typeface="ＭＳ Ｐゴシック" panose="020B0600070205080204" pitchFamily="34" charset="-128"/>
              </a:rPr>
              <a:t>a esta validada en lactantes</a:t>
            </a:r>
          </a:p>
          <a:p>
            <a:pPr>
              <a:lnSpc>
                <a:spcPct val="130000"/>
              </a:lnSpc>
              <a:tabLst>
                <a:tab pos="1073150" algn="l"/>
              </a:tabLst>
            </a:pPr>
            <a:r>
              <a:rPr lang="en-US" altLang="es-ES">
                <a:latin typeface="Verdana" panose="020B0604030504040204" pitchFamily="34" charset="0"/>
                <a:ea typeface="ＭＳ Ｐゴシック" panose="020B0600070205080204" pitchFamily="34" charset="-128"/>
              </a:rPr>
              <a:t>3.- Se ha establecido un punente correlacion eficacia</a:t>
            </a:r>
          </a:p>
          <a:p>
            <a:pPr>
              <a:lnSpc>
                <a:spcPct val="130000"/>
              </a:lnSpc>
              <a:tabLst>
                <a:tab pos="1073150" algn="l"/>
              </a:tabLst>
            </a:pPr>
            <a:r>
              <a:rPr lang="en-US" altLang="es-ES">
                <a:latin typeface="Verdana" panose="020B0604030504040204" pitchFamily="34" charset="0"/>
                <a:ea typeface="ＭＳ Ｐゴシック" panose="020B0600070205080204" pitchFamily="34" charset="-128"/>
              </a:rPr>
              <a:t>4.- se ha estandarizado la metodologia de laboratorio</a:t>
            </a:r>
          </a:p>
          <a:p>
            <a:pPr>
              <a:lnSpc>
                <a:spcPct val="130000"/>
              </a:lnSpc>
              <a:tabLst>
                <a:tab pos="1073150" algn="l"/>
              </a:tabLst>
            </a:pPr>
            <a:r>
              <a:rPr lang="en-US" altLang="es-ES">
                <a:latin typeface="Verdana" panose="020B0604030504040204" pitchFamily="34" charset="0"/>
                <a:ea typeface="ＭＳ Ｐゴシック" panose="020B0600070205080204" pitchFamily="34" charset="-128"/>
              </a:rPr>
              <a:t>Se hacen 3 asucnci</a:t>
            </a:r>
            <a:r>
              <a:rPr lang="en-US" altLang="es-ES">
                <a:ea typeface="ＭＳ Ｐゴシック" panose="020B0600070205080204" pitchFamily="34" charset="-128"/>
              </a:rPr>
              <a:t>ó</a:t>
            </a:r>
            <a:r>
              <a:rPr lang="en-US" altLang="es-ES">
                <a:latin typeface="Verdana" panose="020B0604030504040204" pitchFamily="34" charset="0"/>
                <a:ea typeface="ＭＳ Ｐゴシック" panose="020B0600070205080204" pitchFamily="34" charset="-128"/>
              </a:rPr>
              <a:t>nes</a:t>
            </a:r>
          </a:p>
          <a:p>
            <a:pPr>
              <a:lnSpc>
                <a:spcPct val="130000"/>
              </a:lnSpc>
              <a:tabLst>
                <a:tab pos="1073150" algn="l"/>
              </a:tabLst>
            </a:pPr>
            <a:r>
              <a:rPr lang="en-US" altLang="es-ES">
                <a:latin typeface="Verdana" panose="020B0604030504040204" pitchFamily="34" charset="0"/>
                <a:ea typeface="ＭＳ Ｐゴシック" panose="020B0600070205080204" pitchFamily="34" charset="-128"/>
              </a:rPr>
              <a:t>1.- el titullo de ac tras la seire primaria de 3 dosis predice protecci</a:t>
            </a:r>
            <a:r>
              <a:rPr lang="en-US" altLang="es-ES">
                <a:ea typeface="ＭＳ Ｐゴシック" panose="020B0600070205080204" pitchFamily="34" charset="-128"/>
              </a:rPr>
              <a:t>ó</a:t>
            </a:r>
            <a:r>
              <a:rPr lang="en-US" altLang="es-ES">
                <a:latin typeface="Verdana" panose="020B0604030504040204" pitchFamily="34" charset="0"/>
                <a:ea typeface="ＭＳ Ｐゴシック" panose="020B0600070205080204" pitchFamily="34" charset="-128"/>
              </a:rPr>
              <a:t>n </a:t>
            </a:r>
            <a:r>
              <a:rPr lang="en-US" altLang="es-ES">
                <a:ea typeface="ＭＳ Ｐゴシック" panose="020B0600070205080204" pitchFamily="34" charset="-128"/>
              </a:rPr>
              <a:t>–</a:t>
            </a:r>
            <a:r>
              <a:rPr lang="en-US" altLang="es-ES">
                <a:latin typeface="Verdana" panose="020B0604030504040204" pitchFamily="34" charset="0"/>
                <a:ea typeface="ＭＳ Ｐゴシック" panose="020B0600070205080204" pitchFamily="34" charset="-128"/>
              </a:rPr>
              <a:t> sin embargo es cuando el titulo y la actividad funcional son menores que tras la cuarta dosis, y es en el momento de m</a:t>
            </a:r>
            <a:r>
              <a:rPr lang="en-US" altLang="es-ES">
                <a:ea typeface="ＭＳ Ｐゴシック" panose="020B0600070205080204" pitchFamily="34" charset="-128"/>
              </a:rPr>
              <a:t>á</a:t>
            </a:r>
            <a:r>
              <a:rPr lang="en-US" altLang="es-ES">
                <a:latin typeface="Verdana" panose="020B0604030504040204" pitchFamily="34" charset="0"/>
                <a:ea typeface="ＭＳ Ｐゴシック" panose="020B0600070205080204" pitchFamily="34" charset="-128"/>
              </a:rPr>
              <a:t>ximo riesgo de enfermedad edad-especifico</a:t>
            </a:r>
          </a:p>
          <a:p>
            <a:pPr>
              <a:lnSpc>
                <a:spcPct val="130000"/>
              </a:lnSpc>
              <a:tabLst>
                <a:tab pos="1073150" algn="l"/>
              </a:tabLst>
            </a:pPr>
            <a:r>
              <a:rPr lang="en-US" altLang="es-ES">
                <a:latin typeface="Verdana" panose="020B0604030504040204" pitchFamily="34" charset="0"/>
                <a:ea typeface="ＭＳ Ｐゴシック" panose="020B0600070205080204" pitchFamily="34" charset="-128"/>
              </a:rPr>
              <a:t>2.- la relacion entre el riesgo de enfermedad y la concentracion de anticuerpo se expresa en una forma escalonada, mientras que en la realidad la relacion es continua</a:t>
            </a:r>
          </a:p>
          <a:p>
            <a:pPr>
              <a:lnSpc>
                <a:spcPct val="130000"/>
              </a:lnSpc>
              <a:tabLst>
                <a:tab pos="1073150" algn="l"/>
              </a:tabLst>
            </a:pPr>
            <a:r>
              <a:rPr lang="en-US" altLang="es-ES">
                <a:latin typeface="Verdana" panose="020B0604030504040204" pitchFamily="34" charset="0"/>
                <a:ea typeface="ＭＳ Ｐゴシック" panose="020B0600070205080204" pitchFamily="34" charset="-128"/>
              </a:rPr>
              <a:t>3.- la concentracion de anticuerpos protectora se asume que es similar para todos los serotipos de neumococo y por tanto se utiliza para todos los tipos </a:t>
            </a:r>
            <a:r>
              <a:rPr lang="en-US" altLang="es-ES">
                <a:ea typeface="ＭＳ Ｐゴシック" panose="020B0600070205080204" pitchFamily="34" charset="-128"/>
              </a:rPr>
              <a:t>–</a:t>
            </a:r>
            <a:r>
              <a:rPr lang="en-US" altLang="es-ES">
                <a:latin typeface="Verdana" panose="020B0604030504040204" pitchFamily="34" charset="0"/>
                <a:ea typeface="ＭＳ Ｐゴシック" panose="020B0600070205080204" pitchFamily="34" charset="-128"/>
              </a:rPr>
              <a:t> al ser pocos, los puntos de estimacion de efic acia tienen intervalos de confianz demasiado amplios para ser utiles</a:t>
            </a:r>
          </a:p>
          <a:p>
            <a:pPr>
              <a:lnSpc>
                <a:spcPct val="130000"/>
              </a:lnSpc>
              <a:tabLst>
                <a:tab pos="1073150" algn="l"/>
              </a:tabLst>
            </a:pPr>
            <a:endParaRPr lang="en-US" altLang="es-E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552727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2">
            <a:extLst>
              <a:ext uri="{FF2B5EF4-FFF2-40B4-BE49-F238E27FC236}">
                <a16:creationId xmlns:a16="http://schemas.microsoft.com/office/drawing/2014/main" id="{1E99865B-E7E5-AB48-B7CD-E3986DEE9D27}"/>
              </a:ext>
            </a:extLst>
          </p:cNvPr>
          <p:cNvSpPr>
            <a:spLocks noGrp="1" noRot="1" noChangeAspect="1" noChangeArrowheads="1" noTextEdit="1"/>
          </p:cNvSpPr>
          <p:nvPr>
            <p:ph type="sldImg"/>
          </p:nvPr>
        </p:nvSpPr>
        <p:spPr>
          <a:xfrm>
            <a:off x="139700" y="765175"/>
            <a:ext cx="6823075" cy="3838575"/>
          </a:xfrm>
          <a:ln/>
        </p:spPr>
      </p:sp>
      <p:sp>
        <p:nvSpPr>
          <p:cNvPr id="530434" name="Rectangle 3">
            <a:extLst>
              <a:ext uri="{FF2B5EF4-FFF2-40B4-BE49-F238E27FC236}">
                <a16:creationId xmlns:a16="http://schemas.microsoft.com/office/drawing/2014/main" id="{CF007679-2FDA-6D44-8AA6-01AF73F109CC}"/>
              </a:ext>
            </a:extLst>
          </p:cNvPr>
          <p:cNvSpPr>
            <a:spLocks noGrp="1" noChangeArrowheads="1"/>
          </p:cNvSpPr>
          <p:nvPr>
            <p:ph type="body" idx="1"/>
          </p:nvPr>
        </p:nvSpPr>
        <p:spPr>
          <a:xfrm>
            <a:off x="963613" y="4873625"/>
            <a:ext cx="2690812" cy="1350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ea typeface="ＭＳ Ｐゴシック" panose="020B0600070205080204" pitchFamily="34" charset="-128"/>
            </a:endParaRPr>
          </a:p>
          <a:p>
            <a:r>
              <a:rPr lang="en-US" altLang="es-ES">
                <a:ea typeface="ＭＳ Ｐゴシック" panose="020B0600070205080204" pitchFamily="34" charset="-128"/>
              </a:rPr>
              <a:t>Vacunologia reversa</a:t>
            </a:r>
          </a:p>
          <a:p>
            <a:r>
              <a:rPr lang="en-US" altLang="es-ES">
                <a:ea typeface="ＭＳ Ｐゴシック" panose="020B0600070205080204" pitchFamily="34" charset="-128"/>
              </a:rPr>
              <a:t>Ventajas – todos los ag, incluso los no inmunogenos durante la enfermedad, incluso los de microorganismos no cultivables, rapido acceso a cualquier antigeno, identificarse antigenos que solo se expresan transitoriamente durante la infeccion, antigenos que no se expresan in vitro, antigenos poco abundantes…pero, no se pueden usar antigenos no proteicos (polisacaridos, LPS, glucoipidos y otros antigenos CD1)…y otro inconveniente, es que sabemos muy poco de inmunologia vacunal, por lo que es muy limitada la capacidad que tenemos de valuar la inmunidad protectora</a:t>
            </a:r>
          </a:p>
        </p:txBody>
      </p:sp>
    </p:spTree>
    <p:extLst>
      <p:ext uri="{BB962C8B-B14F-4D97-AF65-F5344CB8AC3E}">
        <p14:creationId xmlns:p14="http://schemas.microsoft.com/office/powerpoint/2010/main" val="3682601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2">
            <a:extLst>
              <a:ext uri="{FF2B5EF4-FFF2-40B4-BE49-F238E27FC236}">
                <a16:creationId xmlns:a16="http://schemas.microsoft.com/office/drawing/2014/main" id="{B4E693F7-7A07-DD4B-9BD3-51E2DE129C88}"/>
              </a:ext>
            </a:extLst>
          </p:cNvPr>
          <p:cNvSpPr>
            <a:spLocks noGrp="1" noRot="1" noChangeAspect="1" noChangeArrowheads="1" noTextEdit="1"/>
          </p:cNvSpPr>
          <p:nvPr>
            <p:ph type="sldImg"/>
          </p:nvPr>
        </p:nvSpPr>
        <p:spPr>
          <a:xfrm>
            <a:off x="139700" y="765175"/>
            <a:ext cx="6823075" cy="3838575"/>
          </a:xfrm>
          <a:ln/>
        </p:spPr>
      </p:sp>
      <p:sp>
        <p:nvSpPr>
          <p:cNvPr id="532482" name="Rectangle 3">
            <a:extLst>
              <a:ext uri="{FF2B5EF4-FFF2-40B4-BE49-F238E27FC236}">
                <a16:creationId xmlns:a16="http://schemas.microsoft.com/office/drawing/2014/main" id="{A7739310-8299-5D43-9870-4B3710199468}"/>
              </a:ext>
            </a:extLst>
          </p:cNvPr>
          <p:cNvSpPr>
            <a:spLocks noGrp="1" noChangeArrowheads="1"/>
          </p:cNvSpPr>
          <p:nvPr>
            <p:ph type="body" idx="1"/>
          </p:nvPr>
        </p:nvSpPr>
        <p:spPr>
          <a:xfrm>
            <a:off x="963613" y="4873625"/>
            <a:ext cx="2690812" cy="1350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ea typeface="ＭＳ Ｐゴシック" panose="020B0600070205080204" pitchFamily="34" charset="-128"/>
            </a:endParaRPr>
          </a:p>
          <a:p>
            <a:r>
              <a:rPr lang="en-US" altLang="es-ES">
                <a:ea typeface="ＭＳ Ｐゴシック" panose="020B0600070205080204" pitchFamily="34" charset="-128"/>
              </a:rPr>
              <a:t>Vacunologia reversa</a:t>
            </a:r>
          </a:p>
          <a:p>
            <a:r>
              <a:rPr lang="en-US" altLang="es-ES">
                <a:ea typeface="ＭＳ Ｐゴシック" panose="020B0600070205080204" pitchFamily="34" charset="-128"/>
              </a:rPr>
              <a:t>Ventajas – todos los ag, incluso los no inmunogenos durante la enfermedad, incluso los de microorganismos no cultivables, rapido acceso a cualquier antigeno, identificarse antigenos que solo se expresan transitoriamente durante la infeccion, antigenos que no se expresan in vitro, antigenos poco abundantes…pero, no se pueden usar antigenos no proteicos (polisacaridos, LPS, glucoipidos y otros antigenos CD1)…y otro inconveniente, es que sabemos muy poco de inmunologia vacunal, por lo que es muy limitada la capacidad que tenemos de valuar la inmunidad protectora</a:t>
            </a:r>
          </a:p>
        </p:txBody>
      </p:sp>
    </p:spTree>
    <p:extLst>
      <p:ext uri="{BB962C8B-B14F-4D97-AF65-F5344CB8AC3E}">
        <p14:creationId xmlns:p14="http://schemas.microsoft.com/office/powerpoint/2010/main" val="799707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a:extLst>
              <a:ext uri="{FF2B5EF4-FFF2-40B4-BE49-F238E27FC236}">
                <a16:creationId xmlns:a16="http://schemas.microsoft.com/office/drawing/2014/main" id="{AF64946B-9742-5D4E-9A80-A5C3C5A4E1C4}"/>
              </a:ext>
            </a:extLst>
          </p:cNvPr>
          <p:cNvSpPr>
            <a:spLocks noGrp="1" noRot="1" noChangeAspect="1" noChangeArrowheads="1" noTextEdit="1"/>
          </p:cNvSpPr>
          <p:nvPr>
            <p:ph type="sldImg"/>
          </p:nvPr>
        </p:nvSpPr>
        <p:spPr>
          <a:xfrm>
            <a:off x="958850" y="320675"/>
            <a:ext cx="5087938" cy="2862263"/>
          </a:xfrm>
          <a:ln/>
        </p:spPr>
      </p:sp>
      <p:sp>
        <p:nvSpPr>
          <p:cNvPr id="534530" name="Rectangle 3">
            <a:extLst>
              <a:ext uri="{FF2B5EF4-FFF2-40B4-BE49-F238E27FC236}">
                <a16:creationId xmlns:a16="http://schemas.microsoft.com/office/drawing/2014/main" id="{BA23549F-C56B-CF4B-B582-A5C94CCC6562}"/>
              </a:ext>
            </a:extLst>
          </p:cNvPr>
          <p:cNvSpPr>
            <a:spLocks noGrp="1" noChangeArrowheads="1"/>
          </p:cNvSpPr>
          <p:nvPr>
            <p:ph type="body" idx="1"/>
          </p:nvPr>
        </p:nvSpPr>
        <p:spPr>
          <a:xfrm>
            <a:off x="954088" y="3532188"/>
            <a:ext cx="5122862" cy="6208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4" rIns="91406" bIns="45704"/>
          <a:lstStyle/>
          <a:p>
            <a:pPr marL="171450" indent="-171450" eaLnBrk="1" hangingPunct="1">
              <a:spcBef>
                <a:spcPct val="0"/>
              </a:spcBef>
            </a:pPr>
            <a:r>
              <a:rPr lang="en-US" altLang="es-ES" b="1">
                <a:ea typeface="ＭＳ Ｐゴシック" panose="020B0600070205080204" pitchFamily="34" charset="-128"/>
              </a:rPr>
              <a:t>Key Points</a:t>
            </a:r>
          </a:p>
          <a:p>
            <a:pPr marL="171450" indent="-171450" eaLnBrk="1" hangingPunct="1">
              <a:spcBef>
                <a:spcPct val="0"/>
              </a:spcBef>
              <a:buFontTx/>
              <a:buChar char="•"/>
            </a:pPr>
            <a:r>
              <a:rPr lang="en-US" altLang="es-ES">
                <a:ea typeface="ＭＳ Ｐゴシック" panose="020B0600070205080204" pitchFamily="34" charset="-128"/>
              </a:rPr>
              <a:t>The PCV13 adult phase 3 program consists of 6 immunogenicity and safety studies </a:t>
            </a:r>
          </a:p>
          <a:p>
            <a:pPr marL="171450" indent="-171450" eaLnBrk="1" hangingPunct="1">
              <a:spcBef>
                <a:spcPct val="0"/>
              </a:spcBef>
              <a:buFontTx/>
              <a:buChar char="•"/>
            </a:pPr>
            <a:r>
              <a:rPr lang="en-US" altLang="es-ES">
                <a:ea typeface="ＭＳ Ｐゴシック" panose="020B0600070205080204" pitchFamily="34" charset="-128"/>
              </a:rPr>
              <a:t>This deck presents immunogenicity by study first and then the integrated safety</a:t>
            </a:r>
          </a:p>
          <a:p>
            <a:pPr marL="171450" indent="-171450" eaLnBrk="1" hangingPunct="1">
              <a:spcBef>
                <a:spcPct val="0"/>
              </a:spcBef>
            </a:pPr>
            <a:endParaRPr lang="en-US" altLang="es-ES">
              <a:ea typeface="ＭＳ Ｐゴシック" panose="020B0600070205080204" pitchFamily="34" charset="-128"/>
            </a:endParaRPr>
          </a:p>
        </p:txBody>
      </p:sp>
    </p:spTree>
    <p:extLst>
      <p:ext uri="{BB962C8B-B14F-4D97-AF65-F5344CB8AC3E}">
        <p14:creationId xmlns:p14="http://schemas.microsoft.com/office/powerpoint/2010/main" val="688079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2">
            <a:extLst>
              <a:ext uri="{FF2B5EF4-FFF2-40B4-BE49-F238E27FC236}">
                <a16:creationId xmlns:a16="http://schemas.microsoft.com/office/drawing/2014/main" id="{0CEE93EC-3941-A64D-9517-0EFD16496E11}"/>
              </a:ext>
            </a:extLst>
          </p:cNvPr>
          <p:cNvSpPr>
            <a:spLocks noGrp="1" noRot="1" noChangeAspect="1" noChangeArrowheads="1" noTextEdit="1"/>
          </p:cNvSpPr>
          <p:nvPr>
            <p:ph type="sldImg"/>
          </p:nvPr>
        </p:nvSpPr>
        <p:spPr>
          <a:xfrm>
            <a:off x="139700" y="765175"/>
            <a:ext cx="6821488" cy="3838575"/>
          </a:xfrm>
          <a:ln/>
        </p:spPr>
      </p:sp>
      <p:sp>
        <p:nvSpPr>
          <p:cNvPr id="536578" name="Rectangle 3">
            <a:extLst>
              <a:ext uri="{FF2B5EF4-FFF2-40B4-BE49-F238E27FC236}">
                <a16:creationId xmlns:a16="http://schemas.microsoft.com/office/drawing/2014/main" id="{506A7EF6-0410-0F41-9C38-287A64ACAB56}"/>
              </a:ext>
            </a:extLst>
          </p:cNvPr>
          <p:cNvSpPr>
            <a:spLocks noGrp="1"/>
          </p:cNvSpPr>
          <p:nvPr>
            <p:ph type="body" idx="1"/>
          </p:nvPr>
        </p:nvSpPr>
        <p:spPr>
          <a:xfrm>
            <a:off x="962025" y="4872038"/>
            <a:ext cx="2692400" cy="1352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s-ES" sz="800">
                <a:latin typeface="Calibri" panose="020F0502020204030204" pitchFamily="34" charset="0"/>
                <a:ea typeface="ＭＳ Ｐゴシック" panose="020B0600070205080204" pitchFamily="34" charset="-128"/>
              </a:rPr>
              <a:t>OJO – los sueros  obentidos de los ratones, se utilizan para confirmar la exposición de proteinas de superficie mediante análisis ELISA y FACS, y se probó si eran capaces de inducrir la muerte de bacterias in vitro mediada por complemento, una prueba qeu se relaciona con la eficacia de la vacuna en seres humanos. </a:t>
            </a:r>
          </a:p>
          <a:p>
            <a:pPr>
              <a:lnSpc>
                <a:spcPct val="80000"/>
              </a:lnSpc>
            </a:pPr>
            <a:r>
              <a:rPr lang="en-US" altLang="es-ES" sz="800">
                <a:latin typeface="Calibri" panose="020F0502020204030204" pitchFamily="34" charset="0"/>
                <a:ea typeface="ＭＳ Ｐゴシック" panose="020B0600070205080204" pitchFamily="34" charset="-128"/>
              </a:rPr>
              <a:t>De los 600 candidatos, 350 se expresaron en ECOLI con exito, 344 se purficaron , 355 sueros se probaron, 91 proeinas de superficia se identificaron y 29 fueron bactericidas</a:t>
            </a:r>
          </a:p>
          <a:p>
            <a:pPr>
              <a:lnSpc>
                <a:spcPct val="80000"/>
              </a:lnSpc>
            </a:pPr>
            <a:endParaRPr lang="en-US" altLang="es-ES" sz="800">
              <a:latin typeface="Calibri" panose="020F0502020204030204" pitchFamily="34" charset="0"/>
              <a:ea typeface="ＭＳ Ｐゴシック" panose="020B0600070205080204" pitchFamily="34" charset="-128"/>
            </a:endParaRPr>
          </a:p>
          <a:p>
            <a:pPr>
              <a:lnSpc>
                <a:spcPct val="80000"/>
              </a:lnSpc>
            </a:pPr>
            <a:endParaRPr lang="en-US" altLang="es-ES" sz="800">
              <a:latin typeface="Calibri" panose="020F0502020204030204" pitchFamily="34" charset="0"/>
              <a:ea typeface="ＭＳ Ｐゴシック" panose="020B0600070205080204" pitchFamily="34" charset="-128"/>
            </a:endParaRPr>
          </a:p>
          <a:p>
            <a:pPr>
              <a:lnSpc>
                <a:spcPct val="80000"/>
              </a:lnSpc>
            </a:pPr>
            <a:r>
              <a:rPr lang="en-US" altLang="es-ES" sz="800">
                <a:latin typeface="Calibri" panose="020F0502020204030204" pitchFamily="34" charset="0"/>
                <a:ea typeface="ＭＳ Ｐゴシック" panose="020B0600070205080204" pitchFamily="34" charset="-128"/>
              </a:rPr>
              <a:t>Vacunologia reversa</a:t>
            </a:r>
          </a:p>
          <a:p>
            <a:pPr>
              <a:lnSpc>
                <a:spcPct val="80000"/>
              </a:lnSpc>
            </a:pPr>
            <a:r>
              <a:rPr lang="en-US" altLang="es-ES" sz="800">
                <a:latin typeface="Calibri" panose="020F0502020204030204" pitchFamily="34" charset="0"/>
                <a:ea typeface="ＭＳ Ｐゴシック" panose="020B0600070205080204" pitchFamily="34" charset="-128"/>
              </a:rPr>
              <a:t>Ventajas – todos los ag, incluso los no inmunogenos durante la enfermedad, incluso los de microorganismos no cultivables, rapido acceso a cualquier antigeno, identificarse antigenos que solo se expresan transitoriamente durante la infeccion, antigenos que no se expresan in vitro, antigenos poco abundantes…pero, no se pueden usar antigenos no proteicos (polisacaridos, LPS, glucoipidos y otros antigenos CD1) )…y otro inconveniente, es que sabemos muy poco de inmunologia vacunal, por lo que es muy limitada la capacidad que tenemos de valuar la inmunidad protectora</a:t>
            </a:r>
          </a:p>
          <a:p>
            <a:pPr>
              <a:lnSpc>
                <a:spcPct val="80000"/>
              </a:lnSpc>
            </a:pPr>
            <a:endParaRPr lang="en-US" altLang="es-ES" sz="800">
              <a:latin typeface="Calibri" panose="020F0502020204030204" pitchFamily="34" charset="0"/>
              <a:ea typeface="ＭＳ Ｐゴシック" panose="020B0600070205080204" pitchFamily="34" charset="-128"/>
            </a:endParaRPr>
          </a:p>
          <a:p>
            <a:pPr>
              <a:lnSpc>
                <a:spcPct val="80000"/>
              </a:lnSpc>
            </a:pPr>
            <a:endParaRPr lang="en-US" altLang="es-ES" sz="800">
              <a:latin typeface="Calibri" panose="020F0502020204030204" pitchFamily="34" charset="0"/>
              <a:ea typeface="ＭＳ Ｐゴシック" panose="020B0600070205080204" pitchFamily="34" charset="-128"/>
            </a:endParaRPr>
          </a:p>
          <a:p>
            <a:pPr>
              <a:lnSpc>
                <a:spcPct val="80000"/>
              </a:lnSpc>
            </a:pPr>
            <a:endParaRPr lang="en-US" altLang="es-ES" sz="80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1481099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Slide Image Placeholder 1">
            <a:extLst>
              <a:ext uri="{FF2B5EF4-FFF2-40B4-BE49-F238E27FC236}">
                <a16:creationId xmlns:a16="http://schemas.microsoft.com/office/drawing/2014/main" id="{54C3465D-E82A-0B44-B53F-952522106983}"/>
              </a:ext>
            </a:extLst>
          </p:cNvPr>
          <p:cNvSpPr>
            <a:spLocks noGrp="1" noRot="1" noChangeAspect="1" noChangeArrowheads="1" noTextEdit="1"/>
          </p:cNvSpPr>
          <p:nvPr>
            <p:ph type="sldImg"/>
          </p:nvPr>
        </p:nvSpPr>
        <p:spPr>
          <a:ln/>
        </p:spPr>
      </p:sp>
      <p:sp>
        <p:nvSpPr>
          <p:cNvPr id="538626" name="Slide Number Placeholder 3">
            <a:extLst>
              <a:ext uri="{FF2B5EF4-FFF2-40B4-BE49-F238E27FC236}">
                <a16:creationId xmlns:a16="http://schemas.microsoft.com/office/drawing/2014/main" id="{1692ED0D-CA9D-1B4B-8AB5-97331F36F5B7}"/>
              </a:ext>
            </a:extLst>
          </p:cNvPr>
          <p:cNvSpPr>
            <a:spLocks noGrp="1"/>
          </p:cNvSpPr>
          <p:nvPr>
            <p:ph type="sldNum" sz="quarter" idx="5"/>
          </p:nvPr>
        </p:nvSpPr>
        <p:spPr>
          <a:xfrm>
            <a:off x="6832600" y="9932988"/>
            <a:ext cx="266700"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906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90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90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90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F7304E8-7F8C-FA4F-A83B-435C62DA0C5D}" type="slidenum">
              <a:rPr lang="en-US" altLang="es-ES" sz="1300" i="0" smtClean="0">
                <a:solidFill>
                  <a:srgbClr val="000000"/>
                </a:solidFill>
                <a:latin typeface="Lucida Sans Unicode" panose="020B0602030504020204" pitchFamily="34" charset="0"/>
                <a:cs typeface="Arial" panose="020B0604020202020204" pitchFamily="34" charset="0"/>
              </a:rPr>
              <a:pPr>
                <a:spcBef>
                  <a:spcPct val="0"/>
                </a:spcBef>
              </a:pPr>
              <a:t>35</a:t>
            </a:fld>
            <a:endParaRPr lang="en-US" altLang="es-ES" sz="1300" i="0">
              <a:solidFill>
                <a:srgbClr val="000000"/>
              </a:solidFill>
              <a:latin typeface="Lucida Sans Unicode" panose="020B0602030504020204" pitchFamily="34" charset="0"/>
              <a:cs typeface="Arial" panose="020B0604020202020204" pitchFamily="34" charset="0"/>
            </a:endParaRPr>
          </a:p>
        </p:txBody>
      </p:sp>
      <p:sp>
        <p:nvSpPr>
          <p:cNvPr id="538627" name="Text Box 5">
            <a:extLst>
              <a:ext uri="{FF2B5EF4-FFF2-40B4-BE49-F238E27FC236}">
                <a16:creationId xmlns:a16="http://schemas.microsoft.com/office/drawing/2014/main" id="{E2CBE28F-A1A3-1946-BEE6-2B3C9D6AAD6D}"/>
              </a:ext>
            </a:extLst>
          </p:cNvPr>
          <p:cNvSpPr txBox="1">
            <a:spLocks noChangeArrowheads="1"/>
          </p:cNvSpPr>
          <p:nvPr/>
        </p:nvSpPr>
        <p:spPr bwMode="auto">
          <a:xfrm>
            <a:off x="23813" y="1416050"/>
            <a:ext cx="1100137" cy="107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3087" tIns="46545" rIns="93087" bIns="46545">
            <a:spAutoFit/>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s-ES" sz="800">
                <a:solidFill>
                  <a:srgbClr val="000000"/>
                </a:solidFill>
                <a:latin typeface="Tahoma" panose="020B0604030504040204" pitchFamily="34" charset="0"/>
              </a:rPr>
              <a:t>1. Madico J Immunol 2006/p501/col 2/para 2; </a:t>
            </a:r>
          </a:p>
          <a:p>
            <a:pPr eaLnBrk="1" hangingPunct="1">
              <a:spcBef>
                <a:spcPct val="0"/>
              </a:spcBef>
            </a:pPr>
            <a:endParaRPr lang="en-US" altLang="es-ES" sz="800">
              <a:solidFill>
                <a:srgbClr val="000000"/>
              </a:solidFill>
              <a:latin typeface="Tahoma" panose="020B0604030504040204" pitchFamily="34" charset="0"/>
            </a:endParaRPr>
          </a:p>
          <a:p>
            <a:pPr eaLnBrk="1" hangingPunct="1">
              <a:spcBef>
                <a:spcPct val="0"/>
              </a:spcBef>
            </a:pPr>
            <a:r>
              <a:rPr lang="en-US" altLang="es-ES" sz="800">
                <a:solidFill>
                  <a:srgbClr val="000000"/>
                </a:solidFill>
                <a:latin typeface="Tahoma" panose="020B0604030504040204" pitchFamily="34" charset="0"/>
              </a:rPr>
              <a:t>2. Schneider Nature 2009/p 890/col 1/para 1</a:t>
            </a:r>
          </a:p>
        </p:txBody>
      </p:sp>
      <p:sp>
        <p:nvSpPr>
          <p:cNvPr id="538628" name="Text Box 5">
            <a:extLst>
              <a:ext uri="{FF2B5EF4-FFF2-40B4-BE49-F238E27FC236}">
                <a16:creationId xmlns:a16="http://schemas.microsoft.com/office/drawing/2014/main" id="{51A0C623-5722-D24E-98A7-86E0D00847C5}"/>
              </a:ext>
            </a:extLst>
          </p:cNvPr>
          <p:cNvSpPr txBox="1">
            <a:spLocks noChangeArrowheads="1"/>
          </p:cNvSpPr>
          <p:nvPr/>
        </p:nvSpPr>
        <p:spPr bwMode="auto">
          <a:xfrm>
            <a:off x="23813" y="2636838"/>
            <a:ext cx="1100137"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3087" tIns="46545" rIns="93087" bIns="46545">
            <a:spAutoFit/>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s-ES" sz="800">
                <a:solidFill>
                  <a:srgbClr val="000000"/>
                </a:solidFill>
                <a:latin typeface="Tahoma" panose="020B0604030504040204" pitchFamily="34" charset="0"/>
              </a:rPr>
              <a:t>3. Comanducci J Exp Med 2002/p 1451/col 1/para 2;</a:t>
            </a:r>
          </a:p>
          <a:p>
            <a:pPr eaLnBrk="1" hangingPunct="1">
              <a:spcBef>
                <a:spcPct val="0"/>
              </a:spcBef>
            </a:pPr>
            <a:r>
              <a:rPr lang="en-US" altLang="es-ES" sz="800">
                <a:solidFill>
                  <a:srgbClr val="000000"/>
                </a:solidFill>
                <a:latin typeface="Tahoma" panose="020B0604030504040204" pitchFamily="34" charset="0"/>
              </a:rPr>
              <a:t>4. Capechi Med Microbiol 2005/p 687/Summary</a:t>
            </a:r>
          </a:p>
          <a:p>
            <a:pPr eaLnBrk="1" hangingPunct="1">
              <a:spcBef>
                <a:spcPct val="0"/>
              </a:spcBef>
            </a:pPr>
            <a:r>
              <a:rPr lang="en-US" altLang="es-ES" sz="800">
                <a:solidFill>
                  <a:srgbClr val="000000"/>
                </a:solidFill>
                <a:latin typeface="Tahoma" panose="020B0604030504040204" pitchFamily="34" charset="0"/>
              </a:rPr>
              <a:t>5. Mazzon pg1/abstract/last line</a:t>
            </a:r>
          </a:p>
          <a:p>
            <a:pPr eaLnBrk="1" hangingPunct="1">
              <a:spcBef>
                <a:spcPct val="0"/>
              </a:spcBef>
            </a:pPr>
            <a:r>
              <a:rPr lang="en-US" altLang="es-ES" sz="800">
                <a:solidFill>
                  <a:srgbClr val="000000"/>
                </a:solidFill>
                <a:latin typeface="Tahoma" panose="020B0604030504040204" pitchFamily="34" charset="0"/>
              </a:rPr>
              <a:t>4. Capecchi p694/col 1/para 2</a:t>
            </a:r>
          </a:p>
        </p:txBody>
      </p:sp>
      <p:sp>
        <p:nvSpPr>
          <p:cNvPr id="538629" name="Text Box 5">
            <a:extLst>
              <a:ext uri="{FF2B5EF4-FFF2-40B4-BE49-F238E27FC236}">
                <a16:creationId xmlns:a16="http://schemas.microsoft.com/office/drawing/2014/main" id="{7419BF0A-8AC0-824C-8061-BCD15AEA92B7}"/>
              </a:ext>
            </a:extLst>
          </p:cNvPr>
          <p:cNvSpPr txBox="1">
            <a:spLocks noChangeArrowheads="1"/>
          </p:cNvSpPr>
          <p:nvPr/>
        </p:nvSpPr>
        <p:spPr bwMode="auto">
          <a:xfrm>
            <a:off x="5975350" y="1363663"/>
            <a:ext cx="1100138" cy="833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3087" tIns="46545" rIns="93087" bIns="46545">
            <a:spAutoFit/>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s-ES" sz="800">
                <a:solidFill>
                  <a:srgbClr val="000000"/>
                </a:solidFill>
                <a:latin typeface="Tahoma" panose="020B0604030504040204" pitchFamily="34" charset="0"/>
              </a:rPr>
              <a:t>6. Serruto PNAS 2010/p 3770/col1/abstract; p 3774/col 1/para 4</a:t>
            </a:r>
          </a:p>
          <a:p>
            <a:pPr eaLnBrk="1" hangingPunct="1">
              <a:spcBef>
                <a:spcPct val="0"/>
              </a:spcBef>
            </a:pPr>
            <a:r>
              <a:rPr lang="en-US" altLang="es-ES" sz="800">
                <a:solidFill>
                  <a:srgbClr val="000000"/>
                </a:solidFill>
                <a:latin typeface="Tahoma" panose="020B0604030504040204" pitchFamily="34" charset="0"/>
              </a:rPr>
              <a:t>7. Bambini 2009 p 2796/col 2/para 6</a:t>
            </a:r>
          </a:p>
        </p:txBody>
      </p:sp>
      <p:sp>
        <p:nvSpPr>
          <p:cNvPr id="538630" name="Text Box 5">
            <a:extLst>
              <a:ext uri="{FF2B5EF4-FFF2-40B4-BE49-F238E27FC236}">
                <a16:creationId xmlns:a16="http://schemas.microsoft.com/office/drawing/2014/main" id="{27BD0BA6-5C23-4349-9219-99A9260B52E0}"/>
              </a:ext>
            </a:extLst>
          </p:cNvPr>
          <p:cNvSpPr txBox="1">
            <a:spLocks noChangeArrowheads="1"/>
          </p:cNvSpPr>
          <p:nvPr/>
        </p:nvSpPr>
        <p:spPr bwMode="auto">
          <a:xfrm>
            <a:off x="5962650" y="2501900"/>
            <a:ext cx="1098550" cy="46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3087" tIns="46545" rIns="93087" bIns="46545">
            <a:spAutoFit/>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s-ES" sz="800">
                <a:solidFill>
                  <a:srgbClr val="000000"/>
                </a:solidFill>
                <a:latin typeface="Tahoma" panose="020B0604030504040204" pitchFamily="34" charset="0"/>
              </a:rPr>
              <a:t>8. Martin 2006 p486/abstract; col1/para 1 </a:t>
            </a:r>
          </a:p>
        </p:txBody>
      </p:sp>
      <p:sp>
        <p:nvSpPr>
          <p:cNvPr id="538631" name="Text Box 5">
            <a:extLst>
              <a:ext uri="{FF2B5EF4-FFF2-40B4-BE49-F238E27FC236}">
                <a16:creationId xmlns:a16="http://schemas.microsoft.com/office/drawing/2014/main" id="{4952D0CA-D2FC-434C-AAEC-30B1B752B61A}"/>
              </a:ext>
            </a:extLst>
          </p:cNvPr>
          <p:cNvSpPr txBox="1">
            <a:spLocks noChangeArrowheads="1"/>
          </p:cNvSpPr>
          <p:nvPr/>
        </p:nvSpPr>
        <p:spPr bwMode="auto">
          <a:xfrm>
            <a:off x="5969000" y="3570288"/>
            <a:ext cx="1098550"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3087" tIns="46545" rIns="93087" bIns="46545">
            <a:spAutoFit/>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r>
              <a:rPr lang="en-US" altLang="es-ES" sz="800">
                <a:solidFill>
                  <a:srgbClr val="000000"/>
                </a:solidFill>
                <a:latin typeface="Tahoma" panose="020B0604030504040204" pitchFamily="34" charset="0"/>
              </a:rPr>
              <a:t>Bexsero SMPC p 2/sect 2</a:t>
            </a:r>
          </a:p>
        </p:txBody>
      </p:sp>
      <p:sp>
        <p:nvSpPr>
          <p:cNvPr id="538632" name="Notes Placeholder 7">
            <a:extLst>
              <a:ext uri="{FF2B5EF4-FFF2-40B4-BE49-F238E27FC236}">
                <a16:creationId xmlns:a16="http://schemas.microsoft.com/office/drawing/2014/main" id="{36DDA232-FA64-AD4F-99E8-5A1B551BEC04}"/>
              </a:ext>
            </a:extLst>
          </p:cNvPr>
          <p:cNvSpPr>
            <a:spLocks noGrp="1"/>
          </p:cNvSpPr>
          <p:nvPr>
            <p:ph type="body"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ea typeface="ＭＳ Ｐゴシック" panose="020B0600070205080204" pitchFamily="34" charset="-128"/>
            </a:endParaRPr>
          </a:p>
        </p:txBody>
      </p:sp>
    </p:spTree>
    <p:extLst>
      <p:ext uri="{BB962C8B-B14F-4D97-AF65-F5344CB8AC3E}">
        <p14:creationId xmlns:p14="http://schemas.microsoft.com/office/powerpoint/2010/main" val="1771971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Slide Image Placeholder 1">
            <a:extLst>
              <a:ext uri="{FF2B5EF4-FFF2-40B4-BE49-F238E27FC236}">
                <a16:creationId xmlns:a16="http://schemas.microsoft.com/office/drawing/2014/main" id="{FE32F0F3-8EA8-FF4C-9232-5990038E5355}"/>
              </a:ext>
            </a:extLst>
          </p:cNvPr>
          <p:cNvSpPr>
            <a:spLocks noGrp="1" noRot="1" noChangeAspect="1" noChangeArrowheads="1" noTextEdit="1"/>
          </p:cNvSpPr>
          <p:nvPr>
            <p:ph type="sldImg"/>
          </p:nvPr>
        </p:nvSpPr>
        <p:spPr>
          <a:ln/>
        </p:spPr>
      </p:sp>
      <p:sp>
        <p:nvSpPr>
          <p:cNvPr id="540674" name="Notes Placeholder 2">
            <a:extLst>
              <a:ext uri="{FF2B5EF4-FFF2-40B4-BE49-F238E27FC236}">
                <a16:creationId xmlns:a16="http://schemas.microsoft.com/office/drawing/2014/main" id="{6C33181A-326E-8541-8E06-E52F7ED743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ea typeface="ＭＳ Ｐゴシック" panose="020B0600070205080204" pitchFamily="34" charset="-128"/>
            </a:endParaRPr>
          </a:p>
        </p:txBody>
      </p:sp>
      <p:sp>
        <p:nvSpPr>
          <p:cNvPr id="540675" name="Slide Number Placeholder 3">
            <a:extLst>
              <a:ext uri="{FF2B5EF4-FFF2-40B4-BE49-F238E27FC236}">
                <a16:creationId xmlns:a16="http://schemas.microsoft.com/office/drawing/2014/main" id="{881A85BF-AACF-714C-8C5A-FCE49D799B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1600">
                <a:solidFill>
                  <a:schemeClr val="tx1"/>
                </a:solidFill>
                <a:latin typeface="Arial" panose="020B0604020202020204" pitchFamily="34" charset="0"/>
                <a:ea typeface="ＭＳ Ｐゴシック" panose="020B0600070205080204" pitchFamily="34" charset="-128"/>
              </a:defRPr>
            </a:lvl1pPr>
            <a:lvl2pPr marL="742950" indent="-285750" defTabSz="915988">
              <a:defRPr sz="1600">
                <a:solidFill>
                  <a:schemeClr val="tx1"/>
                </a:solidFill>
                <a:latin typeface="Arial" panose="020B0604020202020204" pitchFamily="34" charset="0"/>
                <a:ea typeface="ＭＳ Ｐゴシック" panose="020B0600070205080204" pitchFamily="34" charset="-128"/>
              </a:defRPr>
            </a:lvl2pPr>
            <a:lvl3pPr marL="1143000" indent="-228600" defTabSz="915988">
              <a:defRPr sz="1600">
                <a:solidFill>
                  <a:schemeClr val="tx1"/>
                </a:solidFill>
                <a:latin typeface="Arial" panose="020B0604020202020204" pitchFamily="34" charset="0"/>
                <a:ea typeface="ＭＳ Ｐゴシック" panose="020B0600070205080204" pitchFamily="34" charset="-128"/>
              </a:defRPr>
            </a:lvl3pPr>
            <a:lvl4pPr marL="1600200" indent="-228600" defTabSz="915988">
              <a:defRPr sz="1600">
                <a:solidFill>
                  <a:schemeClr val="tx1"/>
                </a:solidFill>
                <a:latin typeface="Arial" panose="020B0604020202020204" pitchFamily="34" charset="0"/>
                <a:ea typeface="ＭＳ Ｐゴシック" panose="020B0600070205080204" pitchFamily="34" charset="-128"/>
              </a:defRPr>
            </a:lvl4pPr>
            <a:lvl5pPr marL="2057400" indent="-228600" defTabSz="915988">
              <a:defRPr sz="1600">
                <a:solidFill>
                  <a:schemeClr val="tx1"/>
                </a:solidFill>
                <a:latin typeface="Arial" panose="020B0604020202020204" pitchFamily="34" charset="0"/>
                <a:ea typeface="ＭＳ Ｐゴシック" panose="020B0600070205080204" pitchFamily="34" charset="-128"/>
              </a:defRPr>
            </a:lvl5pPr>
            <a:lvl6pPr marL="2514600" indent="-228600" defTabSz="915988"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915988"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915988"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915988"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109B754C-0D19-9746-8DE7-E7365BFB757D}" type="slidenum">
              <a:rPr lang="en-GB" altLang="es-ES" sz="1000" smtClean="0">
                <a:solidFill>
                  <a:srgbClr val="000000"/>
                </a:solidFill>
                <a:latin typeface="Times New Roman" panose="02020603050405020304" pitchFamily="18" charset="0"/>
              </a:rPr>
              <a:pPr/>
              <a:t>36</a:t>
            </a:fld>
            <a:endParaRPr lang="en-GB" altLang="es-ES" sz="10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13594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A4F739F1-ADFD-1F43-A4ED-E3D25BEA1B00}"/>
              </a:ext>
            </a:extLst>
          </p:cNvPr>
          <p:cNvSpPr txBox="1">
            <a:spLocks noGrp="1" noChangeArrowheads="1"/>
          </p:cNvSpPr>
          <p:nvPr/>
        </p:nvSpPr>
        <p:spPr bwMode="auto">
          <a:xfrm>
            <a:off x="3886200" y="8688388"/>
            <a:ext cx="2971800" cy="455612"/>
          </a:xfrm>
          <a:prstGeom prst="rect">
            <a:avLst/>
          </a:prstGeom>
          <a:noFill/>
          <a:ln>
            <a:noFill/>
          </a:ln>
          <a:extLst/>
        </p:spPr>
        <p:txBody>
          <a:bodyPr lIns="99427" tIns="49714" rIns="99427" bIns="49714" anchor="b"/>
          <a:lstStyle/>
          <a:p>
            <a:pPr algn="r" defTabSz="952759" eaLnBrk="1" hangingPunct="1">
              <a:defRPr/>
            </a:pPr>
            <a:fld id="{1A1CEDA7-CCE3-7D4F-AB2F-8B3ADB0484D2}" type="slidenum">
              <a:rPr lang="fr-FR" sz="1300">
                <a:solidFill>
                  <a:srgbClr val="000000"/>
                </a:solidFill>
                <a:effectLst>
                  <a:outerShdw blurRad="38100" dist="38100" dir="2700000" algn="tl">
                    <a:srgbClr val="C0C0C0"/>
                  </a:outerShdw>
                </a:effectLst>
                <a:latin typeface="Lucida Sans Unicode" pitchFamily="34" charset="0"/>
                <a:ea typeface="MS PGothic" pitchFamily="34" charset="-128"/>
              </a:rPr>
              <a:pPr algn="r" defTabSz="952759" eaLnBrk="1" hangingPunct="1">
                <a:defRPr/>
              </a:pPr>
              <a:t>44</a:t>
            </a:fld>
            <a:endParaRPr lang="fr-FR" sz="1300" dirty="0">
              <a:solidFill>
                <a:srgbClr val="000000"/>
              </a:solidFill>
              <a:effectLst>
                <a:outerShdw blurRad="38100" dist="38100" dir="2700000" algn="tl">
                  <a:srgbClr val="C0C0C0"/>
                </a:outerShdw>
              </a:effectLst>
              <a:latin typeface="Lucida Sans Unicode" pitchFamily="34" charset="0"/>
              <a:ea typeface="MS PGothic" pitchFamily="34" charset="-128"/>
            </a:endParaRPr>
          </a:p>
        </p:txBody>
      </p:sp>
      <p:sp>
        <p:nvSpPr>
          <p:cNvPr id="546818" name="Rectangle 2">
            <a:extLst>
              <a:ext uri="{FF2B5EF4-FFF2-40B4-BE49-F238E27FC236}">
                <a16:creationId xmlns:a16="http://schemas.microsoft.com/office/drawing/2014/main" id="{8ABF40A4-10BC-BE48-BA2F-8820D3CC4774}"/>
              </a:ext>
            </a:extLst>
          </p:cNvPr>
          <p:cNvSpPr>
            <a:spLocks noGrp="1" noRot="1" noChangeAspect="1" noChangeArrowheads="1" noTextEdit="1"/>
          </p:cNvSpPr>
          <p:nvPr>
            <p:ph type="sldImg"/>
          </p:nvPr>
        </p:nvSpPr>
        <p:spPr>
          <a:xfrm>
            <a:off x="654050" y="1162050"/>
            <a:ext cx="5573713" cy="3136900"/>
          </a:xfrm>
          <a:ln/>
        </p:spPr>
      </p:sp>
      <p:sp>
        <p:nvSpPr>
          <p:cNvPr id="546819" name="Rectangle 3">
            <a:extLst>
              <a:ext uri="{FF2B5EF4-FFF2-40B4-BE49-F238E27FC236}">
                <a16:creationId xmlns:a16="http://schemas.microsoft.com/office/drawing/2014/main" id="{1541F780-2187-0C4B-A793-BB78793FAD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3621322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1031">
            <a:extLst>
              <a:ext uri="{FF2B5EF4-FFF2-40B4-BE49-F238E27FC236}">
                <a16:creationId xmlns:a16="http://schemas.microsoft.com/office/drawing/2014/main" id="{511DFC83-C626-3F4A-858A-4B74DEE867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028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103028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10302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10302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10302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1030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1030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1030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10302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A0C49AD-F0D8-144B-8196-226B494FDAE9}" type="slidenum">
              <a:rPr lang="en-US" altLang="es-ES" sz="1300" i="0" smtClean="0">
                <a:solidFill>
                  <a:srgbClr val="000000"/>
                </a:solidFill>
                <a:latin typeface="Lucida Sans Unicode" panose="020B0602030504020204" pitchFamily="34" charset="0"/>
                <a:cs typeface="Arial" panose="020B0604020202020204" pitchFamily="34" charset="0"/>
              </a:rPr>
              <a:pPr>
                <a:spcBef>
                  <a:spcPct val="0"/>
                </a:spcBef>
              </a:pPr>
              <a:t>8</a:t>
            </a:fld>
            <a:endParaRPr lang="en-US" altLang="es-ES" sz="1300" i="0">
              <a:solidFill>
                <a:srgbClr val="000000"/>
              </a:solidFill>
              <a:latin typeface="Lucida Sans Unicode" panose="020B0602030504020204" pitchFamily="34" charset="0"/>
              <a:cs typeface="Arial" panose="020B0604020202020204" pitchFamily="34" charset="0"/>
            </a:endParaRPr>
          </a:p>
        </p:txBody>
      </p:sp>
      <p:sp>
        <p:nvSpPr>
          <p:cNvPr id="490498" name="Rectangle 2">
            <a:extLst>
              <a:ext uri="{FF2B5EF4-FFF2-40B4-BE49-F238E27FC236}">
                <a16:creationId xmlns:a16="http://schemas.microsoft.com/office/drawing/2014/main" id="{196D9BDE-D061-E84F-9D0B-B0805311073E}"/>
              </a:ext>
            </a:extLst>
          </p:cNvPr>
          <p:cNvSpPr>
            <a:spLocks noGrp="1" noRot="1" noChangeAspect="1" noChangeArrowheads="1" noTextEdit="1"/>
          </p:cNvSpPr>
          <p:nvPr>
            <p:ph type="sldImg"/>
          </p:nvPr>
        </p:nvSpPr>
        <p:spPr>
          <a:xfrm>
            <a:off x="-198438" y="769938"/>
            <a:ext cx="6816726" cy="3835400"/>
          </a:xfrm>
          <a:ln/>
        </p:spPr>
      </p:sp>
      <p:sp>
        <p:nvSpPr>
          <p:cNvPr id="490499" name="Rectangle 3">
            <a:extLst>
              <a:ext uri="{FF2B5EF4-FFF2-40B4-BE49-F238E27FC236}">
                <a16:creationId xmlns:a16="http://schemas.microsoft.com/office/drawing/2014/main" id="{CD960E5A-C1B7-0644-9DE4-2ADC8E92B561}"/>
              </a:ext>
            </a:extLst>
          </p:cNvPr>
          <p:cNvSpPr>
            <a:spLocks noGrp="1" noChangeArrowheads="1"/>
          </p:cNvSpPr>
          <p:nvPr>
            <p:ph type="body" idx="1"/>
          </p:nvPr>
        </p:nvSpPr>
        <p:spPr>
          <a:xfrm>
            <a:off x="423863" y="4692650"/>
            <a:ext cx="5521325" cy="4941888"/>
          </a:xfrm>
          <a:noFill/>
          <a:ln>
            <a:solidFill>
              <a:schemeClr val="bg1"/>
            </a:solidFill>
          </a:ln>
          <a:extLst>
            <a:ext uri="{909E8E84-426E-40DD-AFC4-6F175D3DCCD1}">
              <a14:hiddenFill xmlns:a14="http://schemas.microsoft.com/office/drawing/2010/main">
                <a:solidFill>
                  <a:srgbClr val="FFFFFF"/>
                </a:solidFill>
              </a14:hiddenFill>
            </a:ext>
          </a:extLst>
        </p:spPr>
        <p:txBody>
          <a:bodyPr/>
          <a:lstStyle/>
          <a:p>
            <a:pPr>
              <a:lnSpc>
                <a:spcPct val="130000"/>
              </a:lnSpc>
              <a:tabLst>
                <a:tab pos="1119188" algn="l"/>
              </a:tabLst>
            </a:pPr>
            <a:endParaRPr lang="en-US" altLang="es-E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681192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0E1D77BA-914F-414E-8489-89DF1A6FD3C1}"/>
              </a:ext>
            </a:extLst>
          </p:cNvPr>
          <p:cNvSpPr txBox="1">
            <a:spLocks noGrp="1" noChangeArrowheads="1"/>
          </p:cNvSpPr>
          <p:nvPr/>
        </p:nvSpPr>
        <p:spPr bwMode="auto">
          <a:xfrm>
            <a:off x="3886200" y="8688388"/>
            <a:ext cx="2971800" cy="455612"/>
          </a:xfrm>
          <a:prstGeom prst="rect">
            <a:avLst/>
          </a:prstGeom>
          <a:noFill/>
          <a:ln>
            <a:noFill/>
          </a:ln>
          <a:extLst/>
        </p:spPr>
        <p:txBody>
          <a:bodyPr lIns="99427" tIns="49714" rIns="99427" bIns="49714" anchor="b"/>
          <a:lstStyle>
            <a:lvl1pPr defTabSz="952500" eaLnBrk="0" hangingPunct="0">
              <a:defRPr sz="1600">
                <a:solidFill>
                  <a:schemeClr val="tx1"/>
                </a:solidFill>
                <a:latin typeface="Arial" charset="0"/>
                <a:ea typeface="ＭＳ Ｐゴシック" charset="0"/>
                <a:cs typeface="ＭＳ Ｐゴシック" charset="0"/>
              </a:defRPr>
            </a:lvl1pPr>
            <a:lvl2pPr marL="742950" indent="-285750" defTabSz="952500" eaLnBrk="0" hangingPunct="0">
              <a:defRPr sz="1600">
                <a:solidFill>
                  <a:schemeClr val="tx1"/>
                </a:solidFill>
                <a:latin typeface="Arial" charset="0"/>
                <a:ea typeface="ＭＳ Ｐゴシック" charset="0"/>
              </a:defRPr>
            </a:lvl2pPr>
            <a:lvl3pPr marL="1143000" indent="-228600" defTabSz="952500" eaLnBrk="0" hangingPunct="0">
              <a:defRPr sz="1600">
                <a:solidFill>
                  <a:schemeClr val="tx1"/>
                </a:solidFill>
                <a:latin typeface="Arial" charset="0"/>
                <a:ea typeface="ＭＳ Ｐゴシック" charset="0"/>
              </a:defRPr>
            </a:lvl3pPr>
            <a:lvl4pPr marL="1600200" indent="-228600" defTabSz="952500" eaLnBrk="0" hangingPunct="0">
              <a:defRPr sz="1600">
                <a:solidFill>
                  <a:schemeClr val="tx1"/>
                </a:solidFill>
                <a:latin typeface="Arial" charset="0"/>
                <a:ea typeface="ＭＳ Ｐゴシック" charset="0"/>
              </a:defRPr>
            </a:lvl4pPr>
            <a:lvl5pPr marL="2057400" indent="-228600" defTabSz="952500" eaLnBrk="0" hangingPunct="0">
              <a:defRPr sz="1600">
                <a:solidFill>
                  <a:schemeClr val="tx1"/>
                </a:solidFill>
                <a:latin typeface="Arial" charset="0"/>
                <a:ea typeface="ＭＳ Ｐゴシック" charset="0"/>
              </a:defRPr>
            </a:lvl5pPr>
            <a:lvl6pPr marL="2514600" indent="-228600" defTabSz="952500"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52500"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52500"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525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defRPr/>
            </a:pPr>
            <a:fld id="{2C98010B-A86C-CA44-99A8-631CF896FD3C}" type="slidenum">
              <a:rPr lang="fr-FR" sz="1300" smtClean="0">
                <a:solidFill>
                  <a:srgbClr val="000000"/>
                </a:solidFill>
                <a:effectLst>
                  <a:outerShdw blurRad="38100" dist="38100" dir="2700000" algn="tl">
                    <a:srgbClr val="DDDDDD"/>
                  </a:outerShdw>
                </a:effectLst>
                <a:latin typeface="Lucida Sans Unicode" charset="0"/>
                <a:cs typeface="MS PGothic" charset="0"/>
              </a:rPr>
              <a:pPr algn="r" eaLnBrk="1" hangingPunct="1">
                <a:defRPr/>
              </a:pPr>
              <a:t>45</a:t>
            </a:fld>
            <a:endParaRPr lang="fr-FR" sz="1300">
              <a:solidFill>
                <a:srgbClr val="000000"/>
              </a:solidFill>
              <a:effectLst>
                <a:outerShdw blurRad="38100" dist="38100" dir="2700000" algn="tl">
                  <a:srgbClr val="DDDDDD"/>
                </a:outerShdw>
              </a:effectLst>
              <a:latin typeface="Lucida Sans Unicode" charset="0"/>
              <a:cs typeface="MS PGothic" charset="0"/>
            </a:endParaRPr>
          </a:p>
        </p:txBody>
      </p:sp>
      <p:sp>
        <p:nvSpPr>
          <p:cNvPr id="550914" name="Rectangle 2">
            <a:extLst>
              <a:ext uri="{FF2B5EF4-FFF2-40B4-BE49-F238E27FC236}">
                <a16:creationId xmlns:a16="http://schemas.microsoft.com/office/drawing/2014/main" id="{CE9ADC48-F0BE-D64D-8349-5B7CFEE32742}"/>
              </a:ext>
            </a:extLst>
          </p:cNvPr>
          <p:cNvSpPr>
            <a:spLocks noGrp="1" noRot="1" noChangeAspect="1" noChangeArrowheads="1" noTextEdit="1"/>
          </p:cNvSpPr>
          <p:nvPr>
            <p:ph type="sldImg"/>
          </p:nvPr>
        </p:nvSpPr>
        <p:spPr>
          <a:xfrm>
            <a:off x="654050" y="1162050"/>
            <a:ext cx="5573713" cy="3136900"/>
          </a:xfrm>
          <a:ln/>
        </p:spPr>
      </p:sp>
      <p:sp>
        <p:nvSpPr>
          <p:cNvPr id="550915" name="Rectangle 3">
            <a:extLst>
              <a:ext uri="{FF2B5EF4-FFF2-40B4-BE49-F238E27FC236}">
                <a16:creationId xmlns:a16="http://schemas.microsoft.com/office/drawing/2014/main" id="{CE661847-79B6-9D49-BB22-6B956BBF0F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914299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1278C773-9E07-3043-B800-B85436779460}"/>
              </a:ext>
            </a:extLst>
          </p:cNvPr>
          <p:cNvSpPr txBox="1">
            <a:spLocks noGrp="1" noChangeArrowheads="1"/>
          </p:cNvSpPr>
          <p:nvPr/>
        </p:nvSpPr>
        <p:spPr bwMode="auto">
          <a:xfrm>
            <a:off x="3851275" y="9382125"/>
            <a:ext cx="2946400" cy="492125"/>
          </a:xfrm>
          <a:prstGeom prst="rect">
            <a:avLst/>
          </a:prstGeom>
          <a:noFill/>
          <a:ln>
            <a:noFill/>
          </a:ln>
          <a:extLst/>
        </p:spPr>
        <p:txBody>
          <a:bodyPr lIns="95426" tIns="47714" rIns="95426" bIns="47714" anchor="b"/>
          <a:lstStyle/>
          <a:p>
            <a:pPr algn="r" defTabSz="914423" eaLnBrk="1" hangingPunct="1">
              <a:defRPr/>
            </a:pPr>
            <a:fld id="{F9C18A9C-955E-F34C-A5EF-44DCEFC751C9}" type="slidenum">
              <a:rPr lang="fr-FR" sz="1300">
                <a:solidFill>
                  <a:srgbClr val="000000"/>
                </a:solidFill>
                <a:effectLst>
                  <a:outerShdw blurRad="38100" dist="38100" dir="2700000" algn="tl">
                    <a:srgbClr val="C0C0C0"/>
                  </a:outerShdw>
                </a:effectLst>
                <a:latin typeface="Lucida Sans Unicode" pitchFamily="34" charset="0"/>
                <a:ea typeface="MS PGothic" pitchFamily="34" charset="-128"/>
              </a:rPr>
              <a:pPr algn="r" defTabSz="914423" eaLnBrk="1" hangingPunct="1">
                <a:defRPr/>
              </a:pPr>
              <a:t>49</a:t>
            </a:fld>
            <a:endParaRPr lang="fr-FR" sz="1300" dirty="0">
              <a:solidFill>
                <a:srgbClr val="000000"/>
              </a:solidFill>
              <a:effectLst>
                <a:outerShdw blurRad="38100" dist="38100" dir="2700000" algn="tl">
                  <a:srgbClr val="C0C0C0"/>
                </a:outerShdw>
              </a:effectLst>
              <a:latin typeface="Lucida Sans Unicode" pitchFamily="34" charset="0"/>
              <a:ea typeface="MS PGothic" pitchFamily="34" charset="-128"/>
            </a:endParaRPr>
          </a:p>
        </p:txBody>
      </p:sp>
      <p:sp>
        <p:nvSpPr>
          <p:cNvPr id="556034" name="Rectangle 2">
            <a:extLst>
              <a:ext uri="{FF2B5EF4-FFF2-40B4-BE49-F238E27FC236}">
                <a16:creationId xmlns:a16="http://schemas.microsoft.com/office/drawing/2014/main" id="{D8B93CA1-97C1-884B-B892-7BBD10A0EE16}"/>
              </a:ext>
            </a:extLst>
          </p:cNvPr>
          <p:cNvSpPr>
            <a:spLocks noGrp="1" noRot="1" noChangeAspect="1" noChangeArrowheads="1" noTextEdit="1"/>
          </p:cNvSpPr>
          <p:nvPr>
            <p:ph type="sldImg"/>
          </p:nvPr>
        </p:nvSpPr>
        <p:spPr>
          <a:xfrm>
            <a:off x="654050" y="1162050"/>
            <a:ext cx="5573713" cy="3136900"/>
          </a:xfrm>
          <a:ln/>
        </p:spPr>
      </p:sp>
      <p:sp>
        <p:nvSpPr>
          <p:cNvPr id="556035" name="Rectangle 3">
            <a:extLst>
              <a:ext uri="{FF2B5EF4-FFF2-40B4-BE49-F238E27FC236}">
                <a16:creationId xmlns:a16="http://schemas.microsoft.com/office/drawing/2014/main" id="{9A5A1F9A-B233-384B-AF75-ADE291072C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2426445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2">
            <a:extLst>
              <a:ext uri="{FF2B5EF4-FFF2-40B4-BE49-F238E27FC236}">
                <a16:creationId xmlns:a16="http://schemas.microsoft.com/office/drawing/2014/main" id="{6E500C9F-81EE-BA48-9E0C-222950E934B3}"/>
              </a:ext>
            </a:extLst>
          </p:cNvPr>
          <p:cNvSpPr>
            <a:spLocks noGrp="1" noRot="1" noChangeAspect="1" noChangeArrowheads="1" noTextEdit="1"/>
          </p:cNvSpPr>
          <p:nvPr>
            <p:ph type="sldImg"/>
          </p:nvPr>
        </p:nvSpPr>
        <p:spPr>
          <a:xfrm>
            <a:off x="55563" y="763588"/>
            <a:ext cx="6705600" cy="3773487"/>
          </a:xfrm>
          <a:ln/>
        </p:spPr>
      </p:sp>
      <p:sp>
        <p:nvSpPr>
          <p:cNvPr id="586754" name="Notes Placeholder 1">
            <a:extLst>
              <a:ext uri="{FF2B5EF4-FFF2-40B4-BE49-F238E27FC236}">
                <a16:creationId xmlns:a16="http://schemas.microsoft.com/office/drawing/2014/main" id="{CB341541-7B54-F947-ADA5-9A654DFA95E7}"/>
              </a:ext>
            </a:extLst>
          </p:cNvPr>
          <p:cNvSpPr>
            <a:spLocks noGrp="1" noChangeArrowheads="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ea typeface="ＭＳ Ｐゴシック" panose="020B0600070205080204" pitchFamily="34" charset="-128"/>
            </a:endParaRPr>
          </a:p>
        </p:txBody>
      </p:sp>
    </p:spTree>
    <p:extLst>
      <p:ext uri="{BB962C8B-B14F-4D97-AF65-F5344CB8AC3E}">
        <p14:creationId xmlns:p14="http://schemas.microsoft.com/office/powerpoint/2010/main" val="2953323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txBox="1">
            <a:spLocks noGrp="1" noChangeArrowheads="1"/>
          </p:cNvSpPr>
          <p:nvPr/>
        </p:nvSpPr>
        <p:spPr bwMode="auto">
          <a:xfrm>
            <a:off x="3885996" y="8688715"/>
            <a:ext cx="2972005" cy="455285"/>
          </a:xfrm>
          <a:prstGeom prst="rect">
            <a:avLst/>
          </a:prstGeom>
          <a:noFill/>
          <a:ln>
            <a:noFill/>
          </a:ln>
          <a:extLst/>
        </p:spPr>
        <p:txBody>
          <a:bodyPr lIns="99427" tIns="49714" rIns="99427" bIns="49714" anchor="b"/>
          <a:lstStyle/>
          <a:p>
            <a:pPr marL="0" marR="0" lvl="0" indent="0" algn="r" defTabSz="952759" rtl="0" eaLnBrk="1" fontAlgn="base" latinLnBrk="0" hangingPunct="1">
              <a:lnSpc>
                <a:spcPct val="100000"/>
              </a:lnSpc>
              <a:spcBef>
                <a:spcPct val="0"/>
              </a:spcBef>
              <a:spcAft>
                <a:spcPct val="0"/>
              </a:spcAft>
              <a:buClrTx/>
              <a:buSzTx/>
              <a:buFontTx/>
              <a:buNone/>
              <a:tabLst/>
              <a:defRPr/>
            </a:pPr>
            <a:fld id="{4F631A99-BCBA-42B5-8FD4-02E6CD237B83}" type="slidenum">
              <a:rPr kumimoji="0" lang="fr-FR" sz="13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Lucida Sans Unicode" pitchFamily="34" charset="0"/>
                <a:ea typeface="MS PGothic" pitchFamily="34" charset="-128"/>
                <a:cs typeface="+mn-cs"/>
              </a:rPr>
              <a:pPr marL="0" marR="0" lvl="0" indent="0" algn="r" defTabSz="952759" rtl="0" eaLnBrk="1" fontAlgn="base" latinLnBrk="0" hangingPunct="1">
                <a:lnSpc>
                  <a:spcPct val="100000"/>
                </a:lnSpc>
                <a:spcBef>
                  <a:spcPct val="0"/>
                </a:spcBef>
                <a:spcAft>
                  <a:spcPct val="0"/>
                </a:spcAft>
                <a:buClrTx/>
                <a:buSzTx/>
                <a:buFontTx/>
                <a:buNone/>
                <a:tabLst/>
                <a:defRPr/>
              </a:pPr>
              <a:t>52</a:t>
            </a:fld>
            <a:endParaRPr kumimoji="0" lang="fr-FR" sz="13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Lucida Sans Unicode" pitchFamily="34" charset="0"/>
              <a:ea typeface="MS PGothic" pitchFamily="34" charset="-128"/>
              <a:cs typeface="+mn-cs"/>
            </a:endParaRPr>
          </a:p>
        </p:txBody>
      </p:sp>
      <p:sp>
        <p:nvSpPr>
          <p:cNvPr id="436226" name="Rectangle 2"/>
          <p:cNvSpPr>
            <a:spLocks noGrp="1" noRot="1" noChangeAspect="1" noChangeArrowheads="1" noTextEdit="1"/>
          </p:cNvSpPr>
          <p:nvPr>
            <p:ph type="sldImg"/>
          </p:nvPr>
        </p:nvSpPr>
        <p:spPr>
          <a:xfrm>
            <a:off x="654050" y="1162050"/>
            <a:ext cx="5573713" cy="3136900"/>
          </a:xfrm>
          <a:ln/>
        </p:spPr>
      </p:sp>
      <p:sp>
        <p:nvSpPr>
          <p:cNvPr id="436227" name="Rectangle 3"/>
          <p:cNvSpPr>
            <a:spLocks noGrp="1" noChangeArrowheads="1"/>
          </p:cNvSpPr>
          <p:nvPr>
            <p:ph type="body" idx="1"/>
          </p:nvPr>
        </p:nvSpPr>
        <p:spPr>
          <a:noFill/>
          <a:ln/>
        </p:spPr>
        <p:txBody>
          <a:bodyPr/>
          <a:lstStyle/>
          <a:p>
            <a:r>
              <a:rPr lang="en-GB"/>
              <a:t>Incidence B and C higher in MCC countries</a:t>
            </a:r>
          </a:p>
          <a:p>
            <a:r>
              <a:rPr lang="en-GB"/>
              <a:t>C reduced by 90%</a:t>
            </a:r>
          </a:p>
          <a:p>
            <a:r>
              <a:rPr lang="en-GB"/>
              <a:t>B reduced by 40%</a:t>
            </a:r>
          </a:p>
          <a:p>
            <a:r>
              <a:rPr lang="en-GB"/>
              <a:t>In-non MCC countries, incidence has remained constant</a:t>
            </a:r>
          </a:p>
          <a:p>
            <a:r>
              <a:rPr lang="en-GB"/>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3873824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txBox="1">
            <a:spLocks noGrp="1" noChangeArrowheads="1"/>
          </p:cNvSpPr>
          <p:nvPr/>
        </p:nvSpPr>
        <p:spPr bwMode="auto">
          <a:xfrm>
            <a:off x="3885996" y="8688715"/>
            <a:ext cx="2972005" cy="455285"/>
          </a:xfrm>
          <a:prstGeom prst="rect">
            <a:avLst/>
          </a:prstGeom>
          <a:noFill/>
          <a:ln>
            <a:noFill/>
          </a:ln>
          <a:extLst/>
        </p:spPr>
        <p:txBody>
          <a:bodyPr lIns="99427" tIns="49714" rIns="99427" bIns="49714" anchor="b"/>
          <a:lstStyle/>
          <a:p>
            <a:pPr marL="0" marR="0" lvl="0" indent="0" algn="r" defTabSz="952759" rtl="0" eaLnBrk="1" fontAlgn="base" latinLnBrk="0" hangingPunct="1">
              <a:lnSpc>
                <a:spcPct val="100000"/>
              </a:lnSpc>
              <a:spcBef>
                <a:spcPct val="0"/>
              </a:spcBef>
              <a:spcAft>
                <a:spcPct val="0"/>
              </a:spcAft>
              <a:buClrTx/>
              <a:buSzTx/>
              <a:buFontTx/>
              <a:buNone/>
              <a:tabLst/>
              <a:defRPr/>
            </a:pPr>
            <a:fld id="{4F631A99-BCBA-42B5-8FD4-02E6CD237B83}" type="slidenum">
              <a:rPr kumimoji="0" lang="fr-FR" sz="13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Lucida Sans Unicode" pitchFamily="34" charset="0"/>
                <a:ea typeface="MS PGothic" pitchFamily="34" charset="-128"/>
                <a:cs typeface="+mn-cs"/>
              </a:rPr>
              <a:pPr marL="0" marR="0" lvl="0" indent="0" algn="r" defTabSz="952759" rtl="0" eaLnBrk="1" fontAlgn="base" latinLnBrk="0" hangingPunct="1">
                <a:lnSpc>
                  <a:spcPct val="100000"/>
                </a:lnSpc>
                <a:spcBef>
                  <a:spcPct val="0"/>
                </a:spcBef>
                <a:spcAft>
                  <a:spcPct val="0"/>
                </a:spcAft>
                <a:buClrTx/>
                <a:buSzTx/>
                <a:buFontTx/>
                <a:buNone/>
                <a:tabLst/>
                <a:defRPr/>
              </a:pPr>
              <a:t>53</a:t>
            </a:fld>
            <a:endParaRPr kumimoji="0" lang="fr-FR" sz="13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Lucida Sans Unicode" pitchFamily="34" charset="0"/>
              <a:ea typeface="MS PGothic" pitchFamily="34" charset="-128"/>
              <a:cs typeface="+mn-cs"/>
            </a:endParaRPr>
          </a:p>
        </p:txBody>
      </p:sp>
      <p:sp>
        <p:nvSpPr>
          <p:cNvPr id="436226" name="Rectangle 2"/>
          <p:cNvSpPr>
            <a:spLocks noGrp="1" noRot="1" noChangeAspect="1" noChangeArrowheads="1" noTextEdit="1"/>
          </p:cNvSpPr>
          <p:nvPr>
            <p:ph type="sldImg"/>
          </p:nvPr>
        </p:nvSpPr>
        <p:spPr>
          <a:xfrm>
            <a:off x="654050" y="1162050"/>
            <a:ext cx="5573713" cy="3136900"/>
          </a:xfrm>
          <a:ln/>
        </p:spPr>
      </p:sp>
      <p:sp>
        <p:nvSpPr>
          <p:cNvPr id="436227" name="Rectangle 3"/>
          <p:cNvSpPr>
            <a:spLocks noGrp="1" noChangeArrowheads="1"/>
          </p:cNvSpPr>
          <p:nvPr>
            <p:ph type="body" idx="1"/>
          </p:nvPr>
        </p:nvSpPr>
        <p:spPr>
          <a:noFill/>
          <a:ln/>
        </p:spPr>
        <p:txBody>
          <a:bodyPr/>
          <a:lstStyle/>
          <a:p>
            <a:r>
              <a:rPr lang="en-GB"/>
              <a:t>Incidence B and C higher in MCC countries</a:t>
            </a:r>
          </a:p>
          <a:p>
            <a:r>
              <a:rPr lang="en-GB"/>
              <a:t>C reduced by 90%</a:t>
            </a:r>
          </a:p>
          <a:p>
            <a:r>
              <a:rPr lang="en-GB"/>
              <a:t>B reduced by 40%</a:t>
            </a:r>
          </a:p>
          <a:p>
            <a:r>
              <a:rPr lang="en-GB"/>
              <a:t>In-non MCC countries, incidence has remained constant</a:t>
            </a:r>
          </a:p>
          <a:p>
            <a:r>
              <a:rPr lang="en-GB"/>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4175998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1031">
            <a:extLst>
              <a:ext uri="{FF2B5EF4-FFF2-40B4-BE49-F238E27FC236}">
                <a16:creationId xmlns:a16="http://schemas.microsoft.com/office/drawing/2014/main" id="{A24C22B6-AB22-EF47-9DA8-0863956F9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defTabSz="914400" eaLnBrk="1" hangingPunct="1"/>
            <a:fld id="{A5E1CC4B-C381-0244-AA77-2F0E5793E267}" type="slidenum">
              <a:rPr lang="en-US" altLang="es-ES" sz="1200" i="0" smtClean="0">
                <a:solidFill>
                  <a:srgbClr val="000000"/>
                </a:solidFill>
                <a:latin typeface="Calibri" panose="020F0502020204030204" pitchFamily="34" charset="0"/>
                <a:cs typeface="Arial" panose="020B0604020202020204" pitchFamily="34" charset="0"/>
              </a:rPr>
              <a:pPr defTabSz="914400" eaLnBrk="1" hangingPunct="1"/>
              <a:t>9</a:t>
            </a:fld>
            <a:endParaRPr lang="en-US" altLang="es-ES" sz="1200" i="0">
              <a:solidFill>
                <a:srgbClr val="000000"/>
              </a:solidFill>
              <a:latin typeface="Calibri" panose="020F0502020204030204" pitchFamily="34" charset="0"/>
              <a:cs typeface="Arial" panose="020B0604020202020204" pitchFamily="34" charset="0"/>
            </a:endParaRPr>
          </a:p>
        </p:txBody>
      </p:sp>
      <p:sp>
        <p:nvSpPr>
          <p:cNvPr id="492546" name="Rectangle 2">
            <a:extLst>
              <a:ext uri="{FF2B5EF4-FFF2-40B4-BE49-F238E27FC236}">
                <a16:creationId xmlns:a16="http://schemas.microsoft.com/office/drawing/2014/main" id="{A97B2CCF-411F-C143-B8FA-D092EBCBA5E1}"/>
              </a:ext>
            </a:extLst>
          </p:cNvPr>
          <p:cNvSpPr>
            <a:spLocks noGrp="1" noRot="1" noChangeAspect="1" noChangeArrowheads="1" noTextEdit="1"/>
          </p:cNvSpPr>
          <p:nvPr>
            <p:ph type="sldImg"/>
          </p:nvPr>
        </p:nvSpPr>
        <p:spPr>
          <a:xfrm>
            <a:off x="117475" y="746125"/>
            <a:ext cx="6559550" cy="3690938"/>
          </a:xfrm>
          <a:ln/>
        </p:spPr>
      </p:sp>
      <p:sp>
        <p:nvSpPr>
          <p:cNvPr id="492547" name="Rectangle 3">
            <a:extLst>
              <a:ext uri="{FF2B5EF4-FFF2-40B4-BE49-F238E27FC236}">
                <a16:creationId xmlns:a16="http://schemas.microsoft.com/office/drawing/2014/main" id="{4A82C147-6755-0045-9964-B1A3F053FFF4}"/>
              </a:ext>
            </a:extLst>
          </p:cNvPr>
          <p:cNvSpPr>
            <a:spLocks noGrp="1" noChangeArrowheads="1"/>
          </p:cNvSpPr>
          <p:nvPr>
            <p:ph type="body" idx="1"/>
          </p:nvPr>
        </p:nvSpPr>
        <p:spPr>
          <a:xfrm>
            <a:off x="906463" y="4689475"/>
            <a:ext cx="4983162"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altLang="es-ES">
                <a:ea typeface="ＭＳ Ｐゴシック" panose="020B0600070205080204" pitchFamily="34" charset="-128"/>
              </a:rPr>
              <a:t>Adolescentes – segundo pico de incidencia</a:t>
            </a:r>
          </a:p>
          <a:p>
            <a:r>
              <a:rPr lang="es-ES_tradnl" altLang="es-ES">
                <a:ea typeface="ＭＳ Ｐゴシック" panose="020B0600070205080204" pitchFamily="34" charset="-128"/>
              </a:rPr>
              <a:t>Bajo indice de sospecha, llegan muy tarde</a:t>
            </a:r>
          </a:p>
          <a:p>
            <a:endParaRPr lang="es-ES_tradnl" altLang="es-ES">
              <a:ea typeface="ＭＳ Ｐゴシック" panose="020B0600070205080204" pitchFamily="34" charset="-128"/>
            </a:endParaRPr>
          </a:p>
          <a:p>
            <a:endParaRPr lang="es-ES" altLang="es-ES">
              <a:ea typeface="ＭＳ Ｐゴシック" panose="020B0600070205080204" pitchFamily="34" charset="-128"/>
            </a:endParaRPr>
          </a:p>
        </p:txBody>
      </p:sp>
    </p:spTree>
    <p:extLst>
      <p:ext uri="{BB962C8B-B14F-4D97-AF65-F5344CB8AC3E}">
        <p14:creationId xmlns:p14="http://schemas.microsoft.com/office/powerpoint/2010/main" val="316521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Slide Image Placeholder 1">
            <a:extLst>
              <a:ext uri="{FF2B5EF4-FFF2-40B4-BE49-F238E27FC236}">
                <a16:creationId xmlns:a16="http://schemas.microsoft.com/office/drawing/2014/main" id="{5E8DAFC1-D6EA-8441-ABBF-A1B4D080B2B7}"/>
              </a:ext>
            </a:extLst>
          </p:cNvPr>
          <p:cNvSpPr>
            <a:spLocks noGrp="1" noRot="1" noChangeAspect="1" noChangeArrowheads="1" noTextEdit="1"/>
          </p:cNvSpPr>
          <p:nvPr>
            <p:ph type="sldImg"/>
          </p:nvPr>
        </p:nvSpPr>
        <p:spPr>
          <a:xfrm>
            <a:off x="109538" y="742950"/>
            <a:ext cx="6578600" cy="3700463"/>
          </a:xfrm>
          <a:ln/>
        </p:spPr>
      </p:sp>
      <p:sp>
        <p:nvSpPr>
          <p:cNvPr id="494594" name="Notes Placeholder 2">
            <a:extLst>
              <a:ext uri="{FF2B5EF4-FFF2-40B4-BE49-F238E27FC236}">
                <a16:creationId xmlns:a16="http://schemas.microsoft.com/office/drawing/2014/main" id="{91C5D215-6DE8-9F45-8936-64E6D984CA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a:ea typeface="ＭＳ Ｐゴシック" panose="020B0600070205080204" pitchFamily="34" charset="-128"/>
            </a:endParaRPr>
          </a:p>
        </p:txBody>
      </p:sp>
      <p:sp>
        <p:nvSpPr>
          <p:cNvPr id="494595" name="Slide Number Placeholder 3">
            <a:extLst>
              <a:ext uri="{FF2B5EF4-FFF2-40B4-BE49-F238E27FC236}">
                <a16:creationId xmlns:a16="http://schemas.microsoft.com/office/drawing/2014/main" id="{D6E8AD35-31F3-B641-8A39-3A18796C6F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1600">
                <a:solidFill>
                  <a:schemeClr val="tx1"/>
                </a:solidFill>
                <a:latin typeface="Arial" panose="020B0604020202020204" pitchFamily="34" charset="0"/>
                <a:ea typeface="ＭＳ Ｐゴシック" panose="020B0600070205080204" pitchFamily="34" charset="-128"/>
              </a:defRPr>
            </a:lvl1pPr>
            <a:lvl2pPr marL="742950" indent="-285750" defTabSz="952500">
              <a:defRPr sz="1600">
                <a:solidFill>
                  <a:schemeClr val="tx1"/>
                </a:solidFill>
                <a:latin typeface="Arial" panose="020B0604020202020204" pitchFamily="34" charset="0"/>
                <a:ea typeface="ＭＳ Ｐゴシック" panose="020B0600070205080204" pitchFamily="34" charset="-128"/>
              </a:defRPr>
            </a:lvl2pPr>
            <a:lvl3pPr marL="1143000" indent="-228600" defTabSz="952500">
              <a:defRPr sz="1600">
                <a:solidFill>
                  <a:schemeClr val="tx1"/>
                </a:solidFill>
                <a:latin typeface="Arial" panose="020B0604020202020204" pitchFamily="34" charset="0"/>
                <a:ea typeface="ＭＳ Ｐゴシック" panose="020B0600070205080204" pitchFamily="34" charset="-128"/>
              </a:defRPr>
            </a:lvl3pPr>
            <a:lvl4pPr marL="1600200" indent="-228600" defTabSz="952500">
              <a:defRPr sz="1600">
                <a:solidFill>
                  <a:schemeClr val="tx1"/>
                </a:solidFill>
                <a:latin typeface="Arial" panose="020B0604020202020204" pitchFamily="34" charset="0"/>
                <a:ea typeface="ＭＳ Ｐゴシック" panose="020B0600070205080204" pitchFamily="34" charset="-128"/>
              </a:defRPr>
            </a:lvl4pPr>
            <a:lvl5pPr marL="2057400" indent="-228600" defTabSz="952500">
              <a:defRPr sz="1600">
                <a:solidFill>
                  <a:schemeClr val="tx1"/>
                </a:solidFill>
                <a:latin typeface="Arial" panose="020B0604020202020204" pitchFamily="34" charset="0"/>
                <a:ea typeface="ＭＳ Ｐゴシック" panose="020B0600070205080204" pitchFamily="34" charset="-128"/>
              </a:defRPr>
            </a:lvl5pPr>
            <a:lvl6pPr marL="25146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9525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151F1F0E-1503-3F4D-9F5C-6E90A753A38E}" type="slidenum">
              <a:rPr lang="en-US" altLang="es-ES" sz="1300" i="0" smtClean="0">
                <a:solidFill>
                  <a:srgbClr val="000000"/>
                </a:solidFill>
                <a:latin typeface="Lucida Sans Unicode" panose="020B0602030504020204" pitchFamily="34" charset="0"/>
                <a:cs typeface="Arial" panose="020B0604020202020204" pitchFamily="34" charset="0"/>
              </a:rPr>
              <a:pPr/>
              <a:t>10</a:t>
            </a:fld>
            <a:endParaRPr lang="en-US" altLang="es-ES" sz="1300" i="0">
              <a:solidFill>
                <a:srgbClr val="000000"/>
              </a:solidFill>
              <a:latin typeface="Lucida Sans Unicode" panose="020B0602030504020204" pitchFamily="34" charset="0"/>
              <a:cs typeface="Arial" panose="020B0604020202020204" pitchFamily="34" charset="0"/>
            </a:endParaRPr>
          </a:p>
        </p:txBody>
      </p:sp>
    </p:spTree>
    <p:extLst>
      <p:ext uri="{BB962C8B-B14F-4D97-AF65-F5344CB8AC3E}">
        <p14:creationId xmlns:p14="http://schemas.microsoft.com/office/powerpoint/2010/main" val="4228237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a:extLst>
              <a:ext uri="{FF2B5EF4-FFF2-40B4-BE49-F238E27FC236}">
                <a16:creationId xmlns:a16="http://schemas.microsoft.com/office/drawing/2014/main" id="{BAC10F74-6683-954C-851F-913746915B3D}"/>
              </a:ext>
            </a:extLst>
          </p:cNvPr>
          <p:cNvSpPr txBox="1">
            <a:spLocks noGrp="1" noChangeArrowheads="1"/>
          </p:cNvSpPr>
          <p:nvPr/>
        </p:nvSpPr>
        <p:spPr bwMode="auto">
          <a:xfrm>
            <a:off x="3851275" y="9380538"/>
            <a:ext cx="29464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5" tIns="47628" rIns="95255" bIns="47628" anchor="b"/>
          <a:lstStyle>
            <a:lvl1pPr defTabSz="9906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906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90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90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90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a:spcBef>
                <a:spcPct val="0"/>
              </a:spcBef>
            </a:pPr>
            <a:fld id="{0D46169E-B065-8741-98EA-602D0C6A642E}" type="slidenum">
              <a:rPr lang="es-ES_tradnl" altLang="es-ES" sz="1300">
                <a:solidFill>
                  <a:srgbClr val="000000"/>
                </a:solidFill>
                <a:latin typeface="Lucida Sans Unicode" panose="020B0602030504020204" pitchFamily="34" charset="0"/>
                <a:cs typeface="Arial" panose="020B0604020202020204" pitchFamily="34" charset="0"/>
              </a:rPr>
              <a:pPr algn="r">
                <a:spcBef>
                  <a:spcPct val="0"/>
                </a:spcBef>
              </a:pPr>
              <a:t>11</a:t>
            </a:fld>
            <a:endParaRPr lang="es-ES_tradnl" altLang="es-ES" sz="1300">
              <a:solidFill>
                <a:srgbClr val="000000"/>
              </a:solidFill>
              <a:latin typeface="Lucida Sans Unicode" panose="020B0602030504020204" pitchFamily="34" charset="0"/>
              <a:cs typeface="Arial" panose="020B0604020202020204" pitchFamily="34" charset="0"/>
            </a:endParaRPr>
          </a:p>
        </p:txBody>
      </p:sp>
      <p:sp>
        <p:nvSpPr>
          <p:cNvPr id="496642" name="Rectangle 2">
            <a:extLst>
              <a:ext uri="{FF2B5EF4-FFF2-40B4-BE49-F238E27FC236}">
                <a16:creationId xmlns:a16="http://schemas.microsoft.com/office/drawing/2014/main" id="{D4159385-EB9D-7D46-A57B-B2B1A09CB21F}"/>
              </a:ext>
            </a:extLst>
          </p:cNvPr>
          <p:cNvSpPr>
            <a:spLocks noGrp="1" noRot="1" noChangeAspect="1" noChangeArrowheads="1" noTextEdit="1"/>
          </p:cNvSpPr>
          <p:nvPr>
            <p:ph type="sldImg"/>
          </p:nvPr>
        </p:nvSpPr>
        <p:spPr>
          <a:xfrm>
            <a:off x="109538" y="741363"/>
            <a:ext cx="6578600" cy="3702050"/>
          </a:xfrm>
          <a:ln/>
        </p:spPr>
      </p:sp>
      <p:sp>
        <p:nvSpPr>
          <p:cNvPr id="496643" name="Rectangle 3">
            <a:extLst>
              <a:ext uri="{FF2B5EF4-FFF2-40B4-BE49-F238E27FC236}">
                <a16:creationId xmlns:a16="http://schemas.microsoft.com/office/drawing/2014/main" id="{2CF2D82C-13A9-AA4E-BFB2-4B6F58F6E2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ea typeface="ＭＳ Ｐゴシック" panose="020B0600070205080204" pitchFamily="34" charset="-128"/>
            </a:endParaRPr>
          </a:p>
        </p:txBody>
      </p:sp>
    </p:spTree>
    <p:extLst>
      <p:ext uri="{BB962C8B-B14F-4D97-AF65-F5344CB8AC3E}">
        <p14:creationId xmlns:p14="http://schemas.microsoft.com/office/powerpoint/2010/main" val="215738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620945EC-1130-6243-B15C-17B4BDF11229}"/>
              </a:ext>
            </a:extLst>
          </p:cNvPr>
          <p:cNvSpPr txBox="1">
            <a:spLocks noGrp="1" noChangeArrowheads="1"/>
          </p:cNvSpPr>
          <p:nvPr/>
        </p:nvSpPr>
        <p:spPr bwMode="auto">
          <a:xfrm>
            <a:off x="3900488" y="8832850"/>
            <a:ext cx="2981325" cy="463550"/>
          </a:xfrm>
          <a:prstGeom prst="rect">
            <a:avLst/>
          </a:prstGeom>
          <a:noFill/>
          <a:ln>
            <a:noFill/>
          </a:ln>
          <a:extLst/>
        </p:spPr>
        <p:txBody>
          <a:bodyPr lIns="100521" tIns="50261" rIns="100521" bIns="50261" anchor="b"/>
          <a:lstStyle>
            <a:lvl1pPr defTabSz="952500" eaLnBrk="0" hangingPunct="0">
              <a:defRPr sz="1600">
                <a:solidFill>
                  <a:schemeClr val="tx1"/>
                </a:solidFill>
                <a:latin typeface="Arial" charset="0"/>
                <a:ea typeface="ＭＳ Ｐゴシック" charset="0"/>
                <a:cs typeface="ＭＳ Ｐゴシック" charset="0"/>
              </a:defRPr>
            </a:lvl1pPr>
            <a:lvl2pPr marL="742950" indent="-285750" defTabSz="952500" eaLnBrk="0" hangingPunct="0">
              <a:defRPr sz="1600">
                <a:solidFill>
                  <a:schemeClr val="tx1"/>
                </a:solidFill>
                <a:latin typeface="Arial" charset="0"/>
                <a:ea typeface="ＭＳ Ｐゴシック" charset="0"/>
              </a:defRPr>
            </a:lvl2pPr>
            <a:lvl3pPr marL="1143000" indent="-228600" defTabSz="952500" eaLnBrk="0" hangingPunct="0">
              <a:defRPr sz="1600">
                <a:solidFill>
                  <a:schemeClr val="tx1"/>
                </a:solidFill>
                <a:latin typeface="Arial" charset="0"/>
                <a:ea typeface="ＭＳ Ｐゴシック" charset="0"/>
              </a:defRPr>
            </a:lvl3pPr>
            <a:lvl4pPr marL="1600200" indent="-228600" defTabSz="952500" eaLnBrk="0" hangingPunct="0">
              <a:defRPr sz="1600">
                <a:solidFill>
                  <a:schemeClr val="tx1"/>
                </a:solidFill>
                <a:latin typeface="Arial" charset="0"/>
                <a:ea typeface="ＭＳ Ｐゴシック" charset="0"/>
              </a:defRPr>
            </a:lvl4pPr>
            <a:lvl5pPr marL="2057400" indent="-228600" defTabSz="952500" eaLnBrk="0" hangingPunct="0">
              <a:defRPr sz="1600">
                <a:solidFill>
                  <a:schemeClr val="tx1"/>
                </a:solidFill>
                <a:latin typeface="Arial" charset="0"/>
                <a:ea typeface="ＭＳ Ｐゴシック" charset="0"/>
              </a:defRPr>
            </a:lvl5pPr>
            <a:lvl6pPr marL="2514600" indent="-228600" defTabSz="952500"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52500"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52500"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525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defRPr/>
            </a:pPr>
            <a:fld id="{A49068CD-66BD-C644-A336-7E9D77D04D02}" type="slidenum">
              <a:rPr lang="fr-FR" sz="1300">
                <a:solidFill>
                  <a:srgbClr val="000000"/>
                </a:solidFill>
                <a:effectLst>
                  <a:outerShdw blurRad="38100" dist="38100" dir="2700000" algn="tl">
                    <a:srgbClr val="DDDDDD"/>
                  </a:outerShdw>
                </a:effectLst>
                <a:latin typeface="Lucida Sans Unicode" charset="0"/>
                <a:cs typeface="MS PGothic" charset="0"/>
              </a:rPr>
              <a:pPr algn="r" eaLnBrk="1" hangingPunct="1">
                <a:defRPr/>
              </a:pPr>
              <a:t>12</a:t>
            </a:fld>
            <a:endParaRPr lang="fr-FR" sz="1300">
              <a:solidFill>
                <a:srgbClr val="000000"/>
              </a:solidFill>
              <a:effectLst>
                <a:outerShdw blurRad="38100" dist="38100" dir="2700000" algn="tl">
                  <a:srgbClr val="DDDDDD"/>
                </a:outerShdw>
              </a:effectLst>
              <a:latin typeface="Lucida Sans Unicode" charset="0"/>
              <a:cs typeface="MS PGothic" charset="0"/>
            </a:endParaRPr>
          </a:p>
        </p:txBody>
      </p:sp>
      <p:sp>
        <p:nvSpPr>
          <p:cNvPr id="498690" name="Rectangle 2">
            <a:extLst>
              <a:ext uri="{FF2B5EF4-FFF2-40B4-BE49-F238E27FC236}">
                <a16:creationId xmlns:a16="http://schemas.microsoft.com/office/drawing/2014/main" id="{A5237FCA-1686-6048-94B9-102618F0C46C}"/>
              </a:ext>
            </a:extLst>
          </p:cNvPr>
          <p:cNvSpPr>
            <a:spLocks noGrp="1" noRot="1" noChangeAspect="1" noChangeArrowheads="1" noTextEdit="1"/>
          </p:cNvSpPr>
          <p:nvPr>
            <p:ph type="sldImg"/>
          </p:nvPr>
        </p:nvSpPr>
        <p:spPr>
          <a:ln/>
        </p:spPr>
      </p:sp>
      <p:sp>
        <p:nvSpPr>
          <p:cNvPr id="498691" name="Rectangle 3">
            <a:extLst>
              <a:ext uri="{FF2B5EF4-FFF2-40B4-BE49-F238E27FC236}">
                <a16:creationId xmlns:a16="http://schemas.microsoft.com/office/drawing/2014/main" id="{CAACDB55-D2AF-0F4B-96FB-B99F937A0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405225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620945EC-1130-6243-B15C-17B4BDF11229}"/>
              </a:ext>
            </a:extLst>
          </p:cNvPr>
          <p:cNvSpPr txBox="1">
            <a:spLocks noGrp="1" noChangeArrowheads="1"/>
          </p:cNvSpPr>
          <p:nvPr/>
        </p:nvSpPr>
        <p:spPr bwMode="auto">
          <a:xfrm>
            <a:off x="3900488" y="8832850"/>
            <a:ext cx="2981325" cy="463550"/>
          </a:xfrm>
          <a:prstGeom prst="rect">
            <a:avLst/>
          </a:prstGeom>
          <a:noFill/>
          <a:ln>
            <a:noFill/>
          </a:ln>
          <a:extLst/>
        </p:spPr>
        <p:txBody>
          <a:bodyPr lIns="100521" tIns="50261" rIns="100521" bIns="50261" anchor="b"/>
          <a:lstStyle>
            <a:lvl1pPr defTabSz="952500" eaLnBrk="0" hangingPunct="0">
              <a:defRPr sz="1600">
                <a:solidFill>
                  <a:schemeClr val="tx1"/>
                </a:solidFill>
                <a:latin typeface="Arial" charset="0"/>
                <a:ea typeface="ＭＳ Ｐゴシック" charset="0"/>
                <a:cs typeface="ＭＳ Ｐゴシック" charset="0"/>
              </a:defRPr>
            </a:lvl1pPr>
            <a:lvl2pPr marL="742950" indent="-285750" defTabSz="952500" eaLnBrk="0" hangingPunct="0">
              <a:defRPr sz="1600">
                <a:solidFill>
                  <a:schemeClr val="tx1"/>
                </a:solidFill>
                <a:latin typeface="Arial" charset="0"/>
                <a:ea typeface="ＭＳ Ｐゴシック" charset="0"/>
              </a:defRPr>
            </a:lvl2pPr>
            <a:lvl3pPr marL="1143000" indent="-228600" defTabSz="952500" eaLnBrk="0" hangingPunct="0">
              <a:defRPr sz="1600">
                <a:solidFill>
                  <a:schemeClr val="tx1"/>
                </a:solidFill>
                <a:latin typeface="Arial" charset="0"/>
                <a:ea typeface="ＭＳ Ｐゴシック" charset="0"/>
              </a:defRPr>
            </a:lvl3pPr>
            <a:lvl4pPr marL="1600200" indent="-228600" defTabSz="952500" eaLnBrk="0" hangingPunct="0">
              <a:defRPr sz="1600">
                <a:solidFill>
                  <a:schemeClr val="tx1"/>
                </a:solidFill>
                <a:latin typeface="Arial" charset="0"/>
                <a:ea typeface="ＭＳ Ｐゴシック" charset="0"/>
              </a:defRPr>
            </a:lvl4pPr>
            <a:lvl5pPr marL="2057400" indent="-228600" defTabSz="952500" eaLnBrk="0" hangingPunct="0">
              <a:defRPr sz="1600">
                <a:solidFill>
                  <a:schemeClr val="tx1"/>
                </a:solidFill>
                <a:latin typeface="Arial" charset="0"/>
                <a:ea typeface="ＭＳ Ｐゴシック" charset="0"/>
              </a:defRPr>
            </a:lvl5pPr>
            <a:lvl6pPr marL="2514600" indent="-228600" defTabSz="952500"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52500"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52500"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525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defRPr/>
            </a:pPr>
            <a:fld id="{A49068CD-66BD-C644-A336-7E9D77D04D02}" type="slidenum">
              <a:rPr lang="fr-FR" sz="1300">
                <a:solidFill>
                  <a:srgbClr val="000000"/>
                </a:solidFill>
                <a:effectLst>
                  <a:outerShdw blurRad="38100" dist="38100" dir="2700000" algn="tl">
                    <a:srgbClr val="DDDDDD"/>
                  </a:outerShdw>
                </a:effectLst>
                <a:latin typeface="Lucida Sans Unicode" charset="0"/>
                <a:cs typeface="MS PGothic" charset="0"/>
              </a:rPr>
              <a:pPr algn="r" eaLnBrk="1" hangingPunct="1">
                <a:defRPr/>
              </a:pPr>
              <a:t>13</a:t>
            </a:fld>
            <a:endParaRPr lang="fr-FR" sz="1300">
              <a:solidFill>
                <a:srgbClr val="000000"/>
              </a:solidFill>
              <a:effectLst>
                <a:outerShdw blurRad="38100" dist="38100" dir="2700000" algn="tl">
                  <a:srgbClr val="DDDDDD"/>
                </a:outerShdw>
              </a:effectLst>
              <a:latin typeface="Lucida Sans Unicode" charset="0"/>
              <a:cs typeface="MS PGothic" charset="0"/>
            </a:endParaRPr>
          </a:p>
        </p:txBody>
      </p:sp>
      <p:sp>
        <p:nvSpPr>
          <p:cNvPr id="498690" name="Rectangle 2">
            <a:extLst>
              <a:ext uri="{FF2B5EF4-FFF2-40B4-BE49-F238E27FC236}">
                <a16:creationId xmlns:a16="http://schemas.microsoft.com/office/drawing/2014/main" id="{A5237FCA-1686-6048-94B9-102618F0C46C}"/>
              </a:ext>
            </a:extLst>
          </p:cNvPr>
          <p:cNvSpPr>
            <a:spLocks noGrp="1" noRot="1" noChangeAspect="1" noChangeArrowheads="1" noTextEdit="1"/>
          </p:cNvSpPr>
          <p:nvPr>
            <p:ph type="sldImg"/>
          </p:nvPr>
        </p:nvSpPr>
        <p:spPr>
          <a:ln/>
        </p:spPr>
      </p:sp>
      <p:sp>
        <p:nvSpPr>
          <p:cNvPr id="498691" name="Rectangle 3">
            <a:extLst>
              <a:ext uri="{FF2B5EF4-FFF2-40B4-BE49-F238E27FC236}">
                <a16:creationId xmlns:a16="http://schemas.microsoft.com/office/drawing/2014/main" id="{CAACDB55-D2AF-0F4B-96FB-B99F937A0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1169445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620945EC-1130-6243-B15C-17B4BDF11229}"/>
              </a:ext>
            </a:extLst>
          </p:cNvPr>
          <p:cNvSpPr txBox="1">
            <a:spLocks noGrp="1" noChangeArrowheads="1"/>
          </p:cNvSpPr>
          <p:nvPr/>
        </p:nvSpPr>
        <p:spPr bwMode="auto">
          <a:xfrm>
            <a:off x="3900488" y="8832850"/>
            <a:ext cx="2981325" cy="463550"/>
          </a:xfrm>
          <a:prstGeom prst="rect">
            <a:avLst/>
          </a:prstGeom>
          <a:noFill/>
          <a:ln>
            <a:noFill/>
          </a:ln>
          <a:extLst/>
        </p:spPr>
        <p:txBody>
          <a:bodyPr lIns="100521" tIns="50261" rIns="100521" bIns="50261" anchor="b"/>
          <a:lstStyle>
            <a:lvl1pPr defTabSz="952500" eaLnBrk="0" hangingPunct="0">
              <a:defRPr sz="1600">
                <a:solidFill>
                  <a:schemeClr val="tx1"/>
                </a:solidFill>
                <a:latin typeface="Arial" charset="0"/>
                <a:ea typeface="ＭＳ Ｐゴシック" charset="0"/>
                <a:cs typeface="ＭＳ Ｐゴシック" charset="0"/>
              </a:defRPr>
            </a:lvl1pPr>
            <a:lvl2pPr marL="742950" indent="-285750" defTabSz="952500" eaLnBrk="0" hangingPunct="0">
              <a:defRPr sz="1600">
                <a:solidFill>
                  <a:schemeClr val="tx1"/>
                </a:solidFill>
                <a:latin typeface="Arial" charset="0"/>
                <a:ea typeface="ＭＳ Ｐゴシック" charset="0"/>
              </a:defRPr>
            </a:lvl2pPr>
            <a:lvl3pPr marL="1143000" indent="-228600" defTabSz="952500" eaLnBrk="0" hangingPunct="0">
              <a:defRPr sz="1600">
                <a:solidFill>
                  <a:schemeClr val="tx1"/>
                </a:solidFill>
                <a:latin typeface="Arial" charset="0"/>
                <a:ea typeface="ＭＳ Ｐゴシック" charset="0"/>
              </a:defRPr>
            </a:lvl3pPr>
            <a:lvl4pPr marL="1600200" indent="-228600" defTabSz="952500" eaLnBrk="0" hangingPunct="0">
              <a:defRPr sz="1600">
                <a:solidFill>
                  <a:schemeClr val="tx1"/>
                </a:solidFill>
                <a:latin typeface="Arial" charset="0"/>
                <a:ea typeface="ＭＳ Ｐゴシック" charset="0"/>
              </a:defRPr>
            </a:lvl4pPr>
            <a:lvl5pPr marL="2057400" indent="-228600" defTabSz="952500" eaLnBrk="0" hangingPunct="0">
              <a:defRPr sz="1600">
                <a:solidFill>
                  <a:schemeClr val="tx1"/>
                </a:solidFill>
                <a:latin typeface="Arial" charset="0"/>
                <a:ea typeface="ＭＳ Ｐゴシック" charset="0"/>
              </a:defRPr>
            </a:lvl5pPr>
            <a:lvl6pPr marL="2514600" indent="-228600" defTabSz="952500"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52500"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52500"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525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defRPr/>
            </a:pPr>
            <a:fld id="{A49068CD-66BD-C644-A336-7E9D77D04D02}" type="slidenum">
              <a:rPr lang="fr-FR" sz="1300">
                <a:solidFill>
                  <a:srgbClr val="000000"/>
                </a:solidFill>
                <a:effectLst>
                  <a:outerShdw blurRad="38100" dist="38100" dir="2700000" algn="tl">
                    <a:srgbClr val="DDDDDD"/>
                  </a:outerShdw>
                </a:effectLst>
                <a:latin typeface="Lucida Sans Unicode" charset="0"/>
                <a:cs typeface="MS PGothic" charset="0"/>
              </a:rPr>
              <a:pPr algn="r" eaLnBrk="1" hangingPunct="1">
                <a:defRPr/>
              </a:pPr>
              <a:t>14</a:t>
            </a:fld>
            <a:endParaRPr lang="fr-FR" sz="1300">
              <a:solidFill>
                <a:srgbClr val="000000"/>
              </a:solidFill>
              <a:effectLst>
                <a:outerShdw blurRad="38100" dist="38100" dir="2700000" algn="tl">
                  <a:srgbClr val="DDDDDD"/>
                </a:outerShdw>
              </a:effectLst>
              <a:latin typeface="Lucida Sans Unicode" charset="0"/>
              <a:cs typeface="MS PGothic" charset="0"/>
            </a:endParaRPr>
          </a:p>
        </p:txBody>
      </p:sp>
      <p:sp>
        <p:nvSpPr>
          <p:cNvPr id="498690" name="Rectangle 2">
            <a:extLst>
              <a:ext uri="{FF2B5EF4-FFF2-40B4-BE49-F238E27FC236}">
                <a16:creationId xmlns:a16="http://schemas.microsoft.com/office/drawing/2014/main" id="{A5237FCA-1686-6048-94B9-102618F0C46C}"/>
              </a:ext>
            </a:extLst>
          </p:cNvPr>
          <p:cNvSpPr>
            <a:spLocks noGrp="1" noRot="1" noChangeAspect="1" noChangeArrowheads="1" noTextEdit="1"/>
          </p:cNvSpPr>
          <p:nvPr>
            <p:ph type="sldImg"/>
          </p:nvPr>
        </p:nvSpPr>
        <p:spPr>
          <a:ln/>
        </p:spPr>
      </p:sp>
      <p:sp>
        <p:nvSpPr>
          <p:cNvPr id="498691" name="Rectangle 3">
            <a:extLst>
              <a:ext uri="{FF2B5EF4-FFF2-40B4-BE49-F238E27FC236}">
                <a16:creationId xmlns:a16="http://schemas.microsoft.com/office/drawing/2014/main" id="{CAACDB55-D2AF-0F4B-96FB-B99F937A0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s-ES">
                <a:ea typeface="ＭＳ Ｐゴシック" panose="020B0600070205080204" pitchFamily="34" charset="-128"/>
              </a:rPr>
              <a:t>Incidence B and C higher in MCC countries</a:t>
            </a:r>
          </a:p>
          <a:p>
            <a:r>
              <a:rPr lang="en-GB" altLang="es-ES">
                <a:ea typeface="ＭＳ Ｐゴシック" panose="020B0600070205080204" pitchFamily="34" charset="-128"/>
              </a:rPr>
              <a:t>C reduced by 90%</a:t>
            </a:r>
          </a:p>
          <a:p>
            <a:r>
              <a:rPr lang="en-GB" altLang="es-ES">
                <a:ea typeface="ＭＳ Ｐゴシック" panose="020B0600070205080204" pitchFamily="34" charset="-128"/>
              </a:rPr>
              <a:t>B reduced by 40%</a:t>
            </a:r>
          </a:p>
          <a:p>
            <a:r>
              <a:rPr lang="en-GB" altLang="es-ES">
                <a:ea typeface="ＭＳ Ｐゴシック" panose="020B0600070205080204" pitchFamily="34" charset="-128"/>
              </a:rPr>
              <a:t>In-non MCC countries, incidence has remained constant</a:t>
            </a:r>
          </a:p>
          <a:p>
            <a:r>
              <a:rPr lang="en-GB" altLang="es-ES">
                <a:ea typeface="ＭＳ Ｐゴシック" panose="020B0600070205080204" pitchFamily="34" charset="-128"/>
              </a:rPr>
              <a:t>In MCC countries, B serogroup is either stable or declining – not filling in any ecological niche and capsule switching not clinically significant.</a:t>
            </a:r>
          </a:p>
        </p:txBody>
      </p:sp>
    </p:spTree>
    <p:extLst>
      <p:ext uri="{BB962C8B-B14F-4D97-AF65-F5344CB8AC3E}">
        <p14:creationId xmlns:p14="http://schemas.microsoft.com/office/powerpoint/2010/main" val="636513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3789040"/>
            <a:ext cx="10534651" cy="1285884"/>
          </a:xfrm>
          <a:solidFill>
            <a:srgbClr val="FFFFFF">
              <a:alpha val="50196"/>
            </a:srgbClr>
          </a:solidFill>
        </p:spPr>
        <p:txBody>
          <a:bodyPr>
            <a:noAutofit/>
          </a:bodyPr>
          <a:lstStyle>
            <a:lvl1pPr algn="l">
              <a:defRPr sz="4000" b="1">
                <a:solidFill>
                  <a:schemeClr val="tx2"/>
                </a:solidFill>
                <a:latin typeface="+mn-lt"/>
              </a:defRPr>
            </a:lvl1pPr>
          </a:lstStyle>
          <a:p>
            <a:r>
              <a:rPr lang="es-ES"/>
              <a:t>Haga clic para modificar el estilo de título del patrón</a:t>
            </a:r>
            <a:endParaRPr lang="es-ES" dirty="0"/>
          </a:p>
        </p:txBody>
      </p:sp>
      <p:sp>
        <p:nvSpPr>
          <p:cNvPr id="3" name="2 Subtítulo"/>
          <p:cNvSpPr>
            <a:spLocks noGrp="1"/>
          </p:cNvSpPr>
          <p:nvPr>
            <p:ph type="subTitle" idx="1"/>
          </p:nvPr>
        </p:nvSpPr>
        <p:spPr>
          <a:xfrm>
            <a:off x="895350" y="5146330"/>
            <a:ext cx="10553701" cy="914420"/>
          </a:xfrm>
          <a:solidFill>
            <a:srgbClr val="FFFFFF">
              <a:alpha val="50196"/>
            </a:srgbClr>
          </a:solidFill>
        </p:spPr>
        <p:txBody>
          <a:bodyPr>
            <a:normAutofit/>
          </a:bodyPr>
          <a:lstStyle>
            <a:lvl1pPr marL="0" indent="0" algn="l">
              <a:buNone/>
              <a:defRPr sz="28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s-ES" dirty="0"/>
          </a:p>
        </p:txBody>
      </p:sp>
      <p:cxnSp>
        <p:nvCxnSpPr>
          <p:cNvPr id="12" name="11 Conector recto"/>
          <p:cNvCxnSpPr/>
          <p:nvPr userDrawn="1"/>
        </p:nvCxnSpPr>
        <p:spPr>
          <a:xfrm rot="5400000">
            <a:off x="298684" y="4417949"/>
            <a:ext cx="1116000" cy="1059"/>
          </a:xfrm>
          <a:prstGeom prst="line">
            <a:avLst/>
          </a:prstGeom>
          <a:ln w="123825" cap="rnd"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userDrawn="1"/>
        </p:nvCxnSpPr>
        <p:spPr>
          <a:xfrm rot="5400000">
            <a:off x="497780" y="5585923"/>
            <a:ext cx="720000" cy="1059"/>
          </a:xfrm>
          <a:prstGeom prst="line">
            <a:avLst/>
          </a:prstGeom>
          <a:ln w="123825" cap="rnd" cmpd="thickThi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7568" y="6132300"/>
            <a:ext cx="2088232" cy="609068"/>
          </a:xfrm>
          <a:prstGeom prst="rect">
            <a:avLst/>
          </a:prstGeom>
        </p:spPr>
      </p:pic>
      <p:pic>
        <p:nvPicPr>
          <p:cNvPr id="4" name="Imagen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400" y="115200"/>
            <a:ext cx="7667715" cy="936000"/>
          </a:xfrm>
          <a:prstGeom prst="rect">
            <a:avLst/>
          </a:prstGeom>
        </p:spPr>
      </p:pic>
      <p:pic>
        <p:nvPicPr>
          <p:cNvPr id="8" name="Imagen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1344" y="5977834"/>
            <a:ext cx="3077800" cy="866914"/>
          </a:xfrm>
          <a:prstGeom prst="rect">
            <a:avLst/>
          </a:prstGeom>
        </p:spPr>
      </p:pic>
    </p:spTree>
    <p:extLst>
      <p:ext uri="{BB962C8B-B14F-4D97-AF65-F5344CB8AC3E}">
        <p14:creationId xmlns:p14="http://schemas.microsoft.com/office/powerpoint/2010/main" val="232454684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a AP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a:t>Haga clic para introducir una referencia bibliográfica</a:t>
            </a:r>
          </a:p>
        </p:txBody>
      </p:sp>
      <p:sp>
        <p:nvSpPr>
          <p:cNvPr id="7"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a:t>Título de diapositiva: es obligatorio</a:t>
            </a:r>
          </a:p>
        </p:txBody>
      </p:sp>
      <p:pic>
        <p:nvPicPr>
          <p:cNvPr id="8"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0" name="Imagen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graphicFrame>
        <p:nvGraphicFramePr>
          <p:cNvPr id="9" name="4 Tabla"/>
          <p:cNvGraphicFramePr>
            <a:graphicFrameLocks noGrp="1"/>
          </p:cNvGraphicFramePr>
          <p:nvPr userDrawn="1">
            <p:extLst>
              <p:ext uri="{D42A27DB-BD31-4B8C-83A1-F6EECF244321}">
                <p14:modId xmlns:p14="http://schemas.microsoft.com/office/powerpoint/2010/main" val="1542384195"/>
              </p:ext>
            </p:extLst>
          </p:nvPr>
        </p:nvGraphicFramePr>
        <p:xfrm>
          <a:off x="1775520" y="908720"/>
          <a:ext cx="8724031" cy="4705346"/>
        </p:xfrm>
        <a:graphic>
          <a:graphicData uri="http://schemas.openxmlformats.org/drawingml/2006/table">
            <a:tbl>
              <a:tblPr firstRow="1" bandRow="1">
                <a:tableStyleId>{5C22544A-7EE6-4342-B048-85BDC9FD1C3A}</a:tableStyleId>
              </a:tblPr>
              <a:tblGrid>
                <a:gridCol w="3846760">
                  <a:extLst>
                    <a:ext uri="{9D8B030D-6E8A-4147-A177-3AD203B41FA5}">
                      <a16:colId xmlns:a16="http://schemas.microsoft.com/office/drawing/2014/main" val="20000"/>
                    </a:ext>
                  </a:extLst>
                </a:gridCol>
                <a:gridCol w="4877271">
                  <a:extLst>
                    <a:ext uri="{9D8B030D-6E8A-4147-A177-3AD203B41FA5}">
                      <a16:colId xmlns:a16="http://schemas.microsoft.com/office/drawing/2014/main" val="20001"/>
                    </a:ext>
                  </a:extLst>
                </a:gridCol>
              </a:tblGrid>
              <a:tr h="3657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bg1"/>
                          </a:solidFill>
                          <a:effectLst/>
                          <a:latin typeface="+mn-lt"/>
                          <a:cs typeface="Times New Roman" pitchFamily="18" charset="0"/>
                        </a:rPr>
                        <a:t>Clase</a:t>
                      </a:r>
                      <a:endParaRPr kumimoji="0" lang="es-ES" sz="1800" b="0" i="0" u="none" strike="noStrike" cap="none" normalizeH="0" baseline="0" dirty="0">
                        <a:ln>
                          <a:noFill/>
                        </a:ln>
                        <a:solidFill>
                          <a:schemeClr val="bg1"/>
                        </a:solidFill>
                        <a:effectLst/>
                        <a:latin typeface="+mn-lt"/>
                        <a:cs typeface="Times New Roman" pitchFamily="18" charset="0"/>
                      </a:endParaRPr>
                    </a:p>
                  </a:txBody>
                  <a:tcPr marT="45721" marB="45721" anchor="b" horzOverflow="overflow">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chemeClr val="bg1"/>
                          </a:solidFill>
                          <a:effectLst/>
                          <a:latin typeface="+mn-lt"/>
                          <a:cs typeface="Times New Roman" pitchFamily="18" charset="0"/>
                        </a:rPr>
                        <a:t>Principio activo</a:t>
                      </a:r>
                      <a:endParaRPr kumimoji="0" lang="es-ES" sz="1800" b="0" i="0" u="none" strike="noStrike" cap="none" normalizeH="0" baseline="0" dirty="0">
                        <a:ln>
                          <a:noFill/>
                        </a:ln>
                        <a:solidFill>
                          <a:schemeClr val="bg1"/>
                        </a:solidFill>
                        <a:effectLst/>
                        <a:latin typeface="+mn-lt"/>
                        <a:cs typeface="Times New Roman" pitchFamily="18" charset="0"/>
                      </a:endParaRPr>
                    </a:p>
                  </a:txBody>
                  <a:tcPr marT="45721" marB="45721" anchor="b" horzOverflow="overflow">
                    <a:solidFill>
                      <a:schemeClr val="tx1"/>
                    </a:solidFill>
                  </a:tcPr>
                </a:tc>
                <a:extLst>
                  <a:ext uri="{0D108BD9-81ED-4DB2-BD59-A6C34878D82A}">
                    <a16:rowId xmlns:a16="http://schemas.microsoft.com/office/drawing/2014/main" val="10000"/>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rgbClr val="C00000"/>
                          </a:solidFill>
                          <a:effectLst/>
                          <a:latin typeface="+mn-lt"/>
                          <a:cs typeface="Times New Roman" pitchFamily="18" charset="0"/>
                        </a:rPr>
                        <a:t>I ( muy alta)</a:t>
                      </a: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a:ln>
                            <a:noFill/>
                          </a:ln>
                          <a:solidFill>
                            <a:schemeClr val="accent1"/>
                          </a:solidFill>
                          <a:effectLst/>
                          <a:latin typeface="+mn-lt"/>
                          <a:cs typeface="Times New Roman" pitchFamily="18" charset="0"/>
                        </a:rPr>
                        <a:t>Propionato</a:t>
                      </a:r>
                      <a:r>
                        <a:rPr kumimoji="0" lang="es-ES" sz="1600" b="0" i="0" u="none" strike="noStrike" cap="none" normalizeH="0" baseline="0" dirty="0">
                          <a:ln>
                            <a:noFill/>
                          </a:ln>
                          <a:solidFill>
                            <a:schemeClr val="accent1"/>
                          </a:solidFill>
                          <a:effectLst/>
                          <a:latin typeface="+mn-lt"/>
                          <a:cs typeface="Times New Roman" pitchFamily="18" charset="0"/>
                        </a:rPr>
                        <a:t> </a:t>
                      </a:r>
                      <a:r>
                        <a:rPr kumimoji="0" lang="es-ES" sz="1600" b="0" i="0" u="none" strike="noStrike" cap="none" normalizeH="0" baseline="0" dirty="0" err="1">
                          <a:ln>
                            <a:noFill/>
                          </a:ln>
                          <a:solidFill>
                            <a:schemeClr val="accent1"/>
                          </a:solidFill>
                          <a:effectLst/>
                          <a:latin typeface="+mn-lt"/>
                          <a:cs typeface="Times New Roman" pitchFamily="18" charset="0"/>
                        </a:rPr>
                        <a:t>clobetasol</a:t>
                      </a:r>
                      <a:r>
                        <a:rPr kumimoji="0" lang="es-ES" sz="1600" b="0" i="0" u="none" strike="noStrike" cap="none" normalizeH="0" baseline="0" dirty="0">
                          <a:ln>
                            <a:noFill/>
                          </a:ln>
                          <a:solidFill>
                            <a:schemeClr val="accent1"/>
                          </a:solidFill>
                          <a:effectLst/>
                          <a:latin typeface="+mn-lt"/>
                          <a:cs typeface="Times New Roman" pitchFamily="18" charset="0"/>
                        </a:rPr>
                        <a:t> 0,05%</a:t>
                      </a:r>
                    </a:p>
                  </a:txBody>
                  <a:tcPr marT="45721" marB="45721" anchor="ctr" horzOverflow="overflow">
                    <a:solidFill>
                      <a:srgbClr val="CDD7EB"/>
                    </a:solidFill>
                  </a:tcPr>
                </a:tc>
                <a:extLst>
                  <a:ext uri="{0D108BD9-81ED-4DB2-BD59-A6C34878D82A}">
                    <a16:rowId xmlns:a16="http://schemas.microsoft.com/office/drawing/2014/main" val="10001"/>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rgbClr val="C00000"/>
                          </a:solidFill>
                          <a:effectLst/>
                          <a:latin typeface="+mn-lt"/>
                          <a:cs typeface="Times New Roman" pitchFamily="18" charset="0"/>
                        </a:rPr>
                        <a:t>II (potencia alta)</a:t>
                      </a:r>
                      <a:endParaRPr kumimoji="0" lang="es-ES" sz="1600" b="0" i="0" u="none" strike="noStrike" cap="none" normalizeH="0" baseline="0" dirty="0">
                        <a:ln>
                          <a:noFill/>
                        </a:ln>
                        <a:solidFill>
                          <a:srgbClr val="C00000"/>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a:ln>
                            <a:noFill/>
                          </a:ln>
                          <a:solidFill>
                            <a:srgbClr val="C00000"/>
                          </a:solidFill>
                          <a:effectLst/>
                          <a:latin typeface="+mn-lt"/>
                          <a:cs typeface="Times New Roman" pitchFamily="18" charset="0"/>
                        </a:rPr>
                        <a:t>Prednicarbato</a:t>
                      </a:r>
                      <a:r>
                        <a:rPr kumimoji="0" lang="es-ES" sz="1600" b="1" i="0" u="none" strike="noStrike" cap="none" normalizeH="0" baseline="0" dirty="0">
                          <a:ln>
                            <a:noFill/>
                          </a:ln>
                          <a:solidFill>
                            <a:srgbClr val="C00000"/>
                          </a:solidFill>
                          <a:effectLst/>
                          <a:latin typeface="+mn-lt"/>
                          <a:cs typeface="Times New Roman" pitchFamily="18" charset="0"/>
                        </a:rPr>
                        <a:t> 0,25%  </a:t>
                      </a:r>
                    </a:p>
                  </a:txBody>
                  <a:tcPr marT="45721" marB="45721" anchor="ctr" horzOverflow="overflow">
                    <a:solidFill>
                      <a:srgbClr val="E8ECF5"/>
                    </a:solidFill>
                  </a:tcPr>
                </a:tc>
                <a:extLst>
                  <a:ext uri="{0D108BD9-81ED-4DB2-BD59-A6C34878D82A}">
                    <a16:rowId xmlns:a16="http://schemas.microsoft.com/office/drawing/2014/main" val="10002"/>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accent1"/>
                          </a:solidFill>
                          <a:effectLst/>
                          <a:latin typeface="+mn-lt"/>
                          <a:cs typeface="Times New Roman" pitchFamily="18" charset="0"/>
                        </a:rPr>
                        <a:t> </a:t>
                      </a: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a:ln>
                            <a:noFill/>
                          </a:ln>
                          <a:solidFill>
                            <a:srgbClr val="C00000"/>
                          </a:solidFill>
                          <a:effectLst/>
                          <a:latin typeface="+mn-lt"/>
                          <a:cs typeface="Times New Roman" pitchFamily="18" charset="0"/>
                        </a:rPr>
                        <a:t>Mometasona</a:t>
                      </a:r>
                      <a:r>
                        <a:rPr kumimoji="0" lang="es-ES" sz="1600" b="1" i="0" u="none" strike="noStrike" cap="none" normalizeH="0" baseline="0" dirty="0">
                          <a:ln>
                            <a:noFill/>
                          </a:ln>
                          <a:solidFill>
                            <a:srgbClr val="C00000"/>
                          </a:solidFill>
                          <a:effectLst/>
                          <a:latin typeface="+mn-lt"/>
                          <a:cs typeface="Times New Roman" pitchFamily="18" charset="0"/>
                        </a:rPr>
                        <a:t> 0,1%</a:t>
                      </a:r>
                    </a:p>
                  </a:txBody>
                  <a:tcPr marT="45721" marB="45721" anchor="ctr" horzOverflow="overflow">
                    <a:solidFill>
                      <a:srgbClr val="CDD7EB"/>
                    </a:solidFill>
                  </a:tcPr>
                </a:tc>
                <a:extLst>
                  <a:ext uri="{0D108BD9-81ED-4DB2-BD59-A6C34878D82A}">
                    <a16:rowId xmlns:a16="http://schemas.microsoft.com/office/drawing/2014/main" val="10003"/>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accent1"/>
                          </a:solidFill>
                          <a:effectLst/>
                          <a:latin typeface="+mn-lt"/>
                          <a:cs typeface="Times New Roman" pitchFamily="18" charset="0"/>
                        </a:rPr>
                        <a:t> </a:t>
                      </a: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a:ln>
                            <a:noFill/>
                          </a:ln>
                          <a:solidFill>
                            <a:srgbClr val="C00000"/>
                          </a:solidFill>
                          <a:effectLst/>
                          <a:latin typeface="+mn-lt"/>
                          <a:cs typeface="Times New Roman" pitchFamily="18" charset="0"/>
                        </a:rPr>
                        <a:t>Metilprednisolona</a:t>
                      </a:r>
                      <a:r>
                        <a:rPr kumimoji="0" lang="es-ES" sz="1600" b="1" i="0" u="none" strike="noStrike" cap="none" normalizeH="0" baseline="0" dirty="0">
                          <a:ln>
                            <a:noFill/>
                          </a:ln>
                          <a:solidFill>
                            <a:srgbClr val="C00000"/>
                          </a:solidFill>
                          <a:effectLst/>
                          <a:latin typeface="+mn-lt"/>
                          <a:cs typeface="Times New Roman" pitchFamily="18" charset="0"/>
                        </a:rPr>
                        <a:t> 0,1%</a:t>
                      </a:r>
                    </a:p>
                  </a:txBody>
                  <a:tcPr marT="45721" marB="45721" anchor="ctr" horzOverflow="overflow">
                    <a:solidFill>
                      <a:srgbClr val="E8ECF5"/>
                    </a:solidFill>
                  </a:tcPr>
                </a:tc>
                <a:extLst>
                  <a:ext uri="{0D108BD9-81ED-4DB2-BD59-A6C34878D82A}">
                    <a16:rowId xmlns:a16="http://schemas.microsoft.com/office/drawing/2014/main" val="10004"/>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accent1"/>
                          </a:solidFill>
                          <a:effectLst/>
                          <a:latin typeface="+mn-lt"/>
                          <a:cs typeface="Times New Roman" pitchFamily="18" charset="0"/>
                        </a:rPr>
                        <a:t> </a:t>
                      </a: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a:ln>
                            <a:noFill/>
                          </a:ln>
                          <a:solidFill>
                            <a:schemeClr val="accent1"/>
                          </a:solidFill>
                          <a:effectLst/>
                          <a:latin typeface="+mn-lt"/>
                          <a:cs typeface="Times New Roman" pitchFamily="18" charset="0"/>
                        </a:rPr>
                        <a:t>Betametasona</a:t>
                      </a:r>
                      <a:endParaRPr kumimoji="0" lang="es-ES" sz="1600" b="0" i="0" u="none" strike="noStrike" cap="none" normalizeH="0" baseline="0" dirty="0">
                        <a:ln>
                          <a:noFill/>
                        </a:ln>
                        <a:solidFill>
                          <a:schemeClr val="accent1"/>
                        </a:solidFill>
                        <a:effectLst/>
                        <a:latin typeface="+mn-lt"/>
                        <a:cs typeface="Times New Roman" pitchFamily="18" charset="0"/>
                      </a:endParaRPr>
                    </a:p>
                  </a:txBody>
                  <a:tcPr marT="45721" marB="45721" anchor="ctr" horzOverflow="overflow">
                    <a:solidFill>
                      <a:srgbClr val="CDD7EB"/>
                    </a:solidFill>
                  </a:tcPr>
                </a:tc>
                <a:extLst>
                  <a:ext uri="{0D108BD9-81ED-4DB2-BD59-A6C34878D82A}">
                    <a16:rowId xmlns:a16="http://schemas.microsoft.com/office/drawing/2014/main" val="10005"/>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accent1"/>
                          </a:solidFill>
                          <a:effectLst/>
                          <a:latin typeface="+mn-lt"/>
                          <a:cs typeface="Times New Roman" pitchFamily="18" charset="0"/>
                        </a:rPr>
                        <a:t> </a:t>
                      </a: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a:ln>
                            <a:noFill/>
                          </a:ln>
                          <a:solidFill>
                            <a:schemeClr val="accent1"/>
                          </a:solidFill>
                          <a:effectLst/>
                          <a:latin typeface="+mn-lt"/>
                          <a:cs typeface="Times New Roman" pitchFamily="18" charset="0"/>
                        </a:rPr>
                        <a:t>Beclometasona</a:t>
                      </a:r>
                      <a:endParaRPr kumimoji="0" lang="es-ES" sz="1600" b="0" i="0" u="none" strike="noStrike" cap="none" normalizeH="0" baseline="0" dirty="0">
                        <a:ln>
                          <a:noFill/>
                        </a:ln>
                        <a:solidFill>
                          <a:schemeClr val="accent1"/>
                        </a:solidFill>
                        <a:effectLst/>
                        <a:latin typeface="+mn-lt"/>
                        <a:cs typeface="Times New Roman" pitchFamily="18" charset="0"/>
                      </a:endParaRPr>
                    </a:p>
                  </a:txBody>
                  <a:tcPr marT="45721" marB="45721" anchor="ctr" horzOverflow="overflow">
                    <a:solidFill>
                      <a:srgbClr val="E8ECF5"/>
                    </a:solidFill>
                  </a:tcPr>
                </a:tc>
                <a:extLst>
                  <a:ext uri="{0D108BD9-81ED-4DB2-BD59-A6C34878D82A}">
                    <a16:rowId xmlns:a16="http://schemas.microsoft.com/office/drawing/2014/main" val="10006"/>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a:ln>
                          <a:noFill/>
                        </a:ln>
                        <a:solidFill>
                          <a:schemeClr val="accent1"/>
                        </a:solidFill>
                        <a:effectLst/>
                        <a:latin typeface="+mn-lt"/>
                        <a:cs typeface="Times New Roman" pitchFamily="18" charset="0"/>
                      </a:endParaRP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a:ln>
                            <a:noFill/>
                          </a:ln>
                          <a:solidFill>
                            <a:srgbClr val="C00000"/>
                          </a:solidFill>
                          <a:effectLst/>
                          <a:latin typeface="+mn-lt"/>
                          <a:cs typeface="Arial" pitchFamily="34" charset="0"/>
                        </a:rPr>
                        <a:t>Propionato</a:t>
                      </a:r>
                      <a:r>
                        <a:rPr kumimoji="0" lang="es-ES" sz="1600" b="1" i="0" u="none" strike="noStrike" cap="none" normalizeH="0" baseline="0" dirty="0">
                          <a:ln>
                            <a:noFill/>
                          </a:ln>
                          <a:solidFill>
                            <a:srgbClr val="C00000"/>
                          </a:solidFill>
                          <a:effectLst/>
                          <a:latin typeface="+mn-lt"/>
                          <a:cs typeface="Arial" pitchFamily="34" charset="0"/>
                        </a:rPr>
                        <a:t> </a:t>
                      </a:r>
                      <a:r>
                        <a:rPr kumimoji="0" lang="es-ES" sz="1600" b="1" i="0" u="none" strike="noStrike" cap="none" normalizeH="0" baseline="0" dirty="0" err="1">
                          <a:ln>
                            <a:noFill/>
                          </a:ln>
                          <a:solidFill>
                            <a:srgbClr val="C00000"/>
                          </a:solidFill>
                          <a:effectLst/>
                          <a:latin typeface="+mn-lt"/>
                          <a:cs typeface="Arial" pitchFamily="34" charset="0"/>
                        </a:rPr>
                        <a:t>fluticasona</a:t>
                      </a:r>
                      <a:endParaRPr kumimoji="0" lang="es-ES" sz="1600" b="1" i="0" u="none" strike="noStrike" cap="none" normalizeH="0" baseline="0" dirty="0">
                        <a:ln>
                          <a:noFill/>
                        </a:ln>
                        <a:solidFill>
                          <a:srgbClr val="C00000"/>
                        </a:solidFill>
                        <a:effectLst/>
                        <a:latin typeface="+mn-lt"/>
                        <a:cs typeface="Times New Roman" pitchFamily="18" charset="0"/>
                      </a:endParaRPr>
                    </a:p>
                  </a:txBody>
                  <a:tcPr marT="45721" marB="45721" anchor="ctr" horzOverflow="overflow">
                    <a:solidFill>
                      <a:srgbClr val="CDD7EB"/>
                    </a:solidFill>
                  </a:tcPr>
                </a:tc>
                <a:extLst>
                  <a:ext uri="{0D108BD9-81ED-4DB2-BD59-A6C34878D82A}">
                    <a16:rowId xmlns:a16="http://schemas.microsoft.com/office/drawing/2014/main" val="10007"/>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rgbClr val="C00000"/>
                          </a:solidFill>
                          <a:effectLst/>
                          <a:latin typeface="+mn-lt"/>
                          <a:cs typeface="Times New Roman" pitchFamily="18" charset="0"/>
                        </a:rPr>
                        <a:t> III (potencia intermedia)</a:t>
                      </a:r>
                      <a:endParaRPr kumimoji="0" lang="es-ES" sz="1600" b="0" i="0" u="none" strike="noStrike" cap="none" normalizeH="0" baseline="0" dirty="0">
                        <a:ln>
                          <a:noFill/>
                        </a:ln>
                        <a:solidFill>
                          <a:srgbClr val="C00000"/>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a:ln>
                            <a:noFill/>
                          </a:ln>
                          <a:solidFill>
                            <a:schemeClr val="accent1"/>
                          </a:solidFill>
                          <a:effectLst/>
                          <a:latin typeface="+mn-lt"/>
                          <a:cs typeface="Times New Roman" pitchFamily="18" charset="0"/>
                        </a:rPr>
                        <a:t>Clobetasona</a:t>
                      </a:r>
                      <a:r>
                        <a:rPr kumimoji="0" lang="es-ES" sz="1600" b="0" i="0" u="none" strike="noStrike" cap="none" normalizeH="0" baseline="0" dirty="0">
                          <a:ln>
                            <a:noFill/>
                          </a:ln>
                          <a:solidFill>
                            <a:schemeClr val="accent1"/>
                          </a:solidFill>
                          <a:effectLst/>
                          <a:latin typeface="+mn-lt"/>
                          <a:cs typeface="Times New Roman" pitchFamily="18" charset="0"/>
                        </a:rPr>
                        <a:t> 0,05%</a:t>
                      </a:r>
                    </a:p>
                  </a:txBody>
                  <a:tcPr marT="45721" marB="45721" anchor="ctr" horzOverflow="overflow">
                    <a:solidFill>
                      <a:srgbClr val="E8ECF5"/>
                    </a:solidFill>
                  </a:tcPr>
                </a:tc>
                <a:extLst>
                  <a:ext uri="{0D108BD9-81ED-4DB2-BD59-A6C34878D82A}">
                    <a16:rowId xmlns:a16="http://schemas.microsoft.com/office/drawing/2014/main" val="10008"/>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a:ln>
                            <a:noFill/>
                          </a:ln>
                          <a:solidFill>
                            <a:schemeClr val="accent1"/>
                          </a:solidFill>
                          <a:effectLst/>
                          <a:latin typeface="+mn-lt"/>
                          <a:cs typeface="Times New Roman" pitchFamily="18" charset="0"/>
                        </a:rPr>
                        <a:t> </a:t>
                      </a:r>
                      <a:endParaRPr kumimoji="0" lang="es-ES" sz="1600" b="0" i="0" u="none" strike="noStrike" cap="none" normalizeH="0" baseline="0">
                        <a:ln>
                          <a:noFill/>
                        </a:ln>
                        <a:solidFill>
                          <a:schemeClr val="accent1"/>
                        </a:solidFill>
                        <a:effectLst/>
                        <a:latin typeface="+mn-lt"/>
                        <a:cs typeface="Times New Roman" pitchFamily="18" charset="0"/>
                      </a:endParaRP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accent1"/>
                          </a:solidFill>
                          <a:effectLst/>
                          <a:latin typeface="+mn-lt"/>
                          <a:cs typeface="Times New Roman" pitchFamily="18" charset="0"/>
                        </a:rPr>
                        <a:t>Hidrocortisona </a:t>
                      </a:r>
                      <a:r>
                        <a:rPr kumimoji="0" lang="es-ES" sz="1600" b="0" i="0" u="none" strike="noStrike" cap="none" normalizeH="0" baseline="0" dirty="0" err="1">
                          <a:ln>
                            <a:noFill/>
                          </a:ln>
                          <a:solidFill>
                            <a:schemeClr val="accent1"/>
                          </a:solidFill>
                          <a:effectLst/>
                          <a:latin typeface="+mn-lt"/>
                          <a:cs typeface="Times New Roman" pitchFamily="18" charset="0"/>
                        </a:rPr>
                        <a:t>aceponato</a:t>
                      </a:r>
                      <a:endParaRPr kumimoji="0" lang="es-ES" sz="1600" b="0" i="0" u="none" strike="noStrike" cap="none" normalizeH="0" baseline="0" dirty="0">
                        <a:ln>
                          <a:noFill/>
                        </a:ln>
                        <a:solidFill>
                          <a:schemeClr val="accent1"/>
                        </a:solidFill>
                        <a:effectLst/>
                        <a:latin typeface="+mn-lt"/>
                        <a:cs typeface="Times New Roman" pitchFamily="18" charset="0"/>
                      </a:endParaRPr>
                    </a:p>
                  </a:txBody>
                  <a:tcPr marT="45721" marB="45721" anchor="ctr" horzOverflow="overflow">
                    <a:solidFill>
                      <a:srgbClr val="CDD7EB"/>
                    </a:solidFill>
                  </a:tcPr>
                </a:tc>
                <a:extLst>
                  <a:ext uri="{0D108BD9-81ED-4DB2-BD59-A6C34878D82A}">
                    <a16:rowId xmlns:a16="http://schemas.microsoft.com/office/drawing/2014/main" val="10009"/>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a:ln>
                            <a:noFill/>
                          </a:ln>
                          <a:solidFill>
                            <a:schemeClr val="accent1"/>
                          </a:solidFill>
                          <a:effectLst/>
                          <a:latin typeface="+mn-lt"/>
                          <a:cs typeface="Times New Roman" pitchFamily="18" charset="0"/>
                        </a:rPr>
                        <a:t> </a:t>
                      </a:r>
                      <a:endParaRPr kumimoji="0" lang="es-ES" sz="1600" b="0" i="0" u="none" strike="noStrike" cap="none" normalizeH="0" baseline="0">
                        <a:ln>
                          <a:noFill/>
                        </a:ln>
                        <a:solidFill>
                          <a:schemeClr val="accent1"/>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accent1"/>
                          </a:solidFill>
                          <a:effectLst/>
                          <a:latin typeface="+mn-lt"/>
                          <a:cs typeface="Times New Roman" pitchFamily="18" charset="0"/>
                        </a:rPr>
                        <a:t>Hidrocortisona butirato</a:t>
                      </a:r>
                    </a:p>
                  </a:txBody>
                  <a:tcPr marT="45721" marB="45721" anchor="ctr" horzOverflow="overflow">
                    <a:solidFill>
                      <a:srgbClr val="E8ECF5"/>
                    </a:solidFill>
                  </a:tcPr>
                </a:tc>
                <a:extLst>
                  <a:ext uri="{0D108BD9-81ED-4DB2-BD59-A6C34878D82A}">
                    <a16:rowId xmlns:a16="http://schemas.microsoft.com/office/drawing/2014/main" val="10010"/>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a:ln>
                          <a:noFill/>
                        </a:ln>
                        <a:solidFill>
                          <a:schemeClr val="accent1"/>
                        </a:solidFill>
                        <a:effectLst/>
                        <a:latin typeface="+mn-lt"/>
                        <a:cs typeface="Arial" pitchFamily="34" charset="0"/>
                      </a:endParaRP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accent1"/>
                          </a:solidFill>
                          <a:effectLst/>
                          <a:latin typeface="+mn-lt"/>
                          <a:cs typeface="Times New Roman" pitchFamily="18" charset="0"/>
                        </a:rPr>
                        <a:t>Ac </a:t>
                      </a:r>
                      <a:r>
                        <a:rPr kumimoji="0" lang="es-ES" sz="1600" b="0" i="0" u="none" strike="noStrike" cap="none" normalizeH="0" baseline="0" dirty="0" err="1">
                          <a:ln>
                            <a:noFill/>
                          </a:ln>
                          <a:solidFill>
                            <a:schemeClr val="accent1"/>
                          </a:solidFill>
                          <a:effectLst/>
                          <a:latin typeface="+mn-lt"/>
                          <a:cs typeface="Times New Roman" pitchFamily="18" charset="0"/>
                        </a:rPr>
                        <a:t>fluocinolona</a:t>
                      </a:r>
                      <a:endParaRPr kumimoji="0" lang="es-ES" sz="1600" b="1" i="0" u="none" strike="noStrike" cap="none" normalizeH="0" baseline="0" dirty="0">
                        <a:ln>
                          <a:noFill/>
                        </a:ln>
                        <a:solidFill>
                          <a:schemeClr val="accent1"/>
                        </a:solidFill>
                        <a:effectLst/>
                        <a:latin typeface="+mn-lt"/>
                        <a:cs typeface="Times New Roman" pitchFamily="18" charset="0"/>
                      </a:endParaRPr>
                    </a:p>
                  </a:txBody>
                  <a:tcPr marT="45721" marB="45721" anchor="ctr" horzOverflow="overflow">
                    <a:solidFill>
                      <a:srgbClr val="CDD7EB"/>
                    </a:solidFill>
                  </a:tcPr>
                </a:tc>
                <a:extLst>
                  <a:ext uri="{0D108BD9-81ED-4DB2-BD59-A6C34878D82A}">
                    <a16:rowId xmlns:a16="http://schemas.microsoft.com/office/drawing/2014/main" val="10011"/>
                  </a:ext>
                </a:extLst>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a:ln>
                            <a:noFill/>
                          </a:ln>
                          <a:solidFill>
                            <a:srgbClr val="C00000"/>
                          </a:solidFill>
                          <a:effectLst/>
                          <a:latin typeface="+mn-lt"/>
                          <a:cs typeface="Arial" pitchFamily="34" charset="0"/>
                        </a:rPr>
                        <a:t>IV (potencia baja)</a:t>
                      </a:r>
                      <a:endParaRPr kumimoji="0" lang="es-ES" sz="1600" b="0" i="0" u="none" strike="noStrike" cap="none" normalizeH="0" baseline="0" dirty="0">
                        <a:ln>
                          <a:noFill/>
                        </a:ln>
                        <a:solidFill>
                          <a:srgbClr val="C00000"/>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chemeClr val="accent1"/>
                          </a:solidFill>
                          <a:effectLst/>
                          <a:latin typeface="+mn-lt"/>
                          <a:cs typeface="Times New Roman" pitchFamily="18" charset="0"/>
                        </a:rPr>
                        <a:t>Hidrocortisona acetato</a:t>
                      </a:r>
                    </a:p>
                  </a:txBody>
                  <a:tcPr marT="45721" marB="45721" anchor="ctr" horzOverflow="overflow">
                    <a:solidFill>
                      <a:srgbClr val="E8ECF5"/>
                    </a:solidFill>
                  </a:tcPr>
                </a:tc>
                <a:extLst>
                  <a:ext uri="{0D108BD9-81ED-4DB2-BD59-A6C34878D82A}">
                    <a16:rowId xmlns:a16="http://schemas.microsoft.com/office/drawing/2014/main" val="10012"/>
                  </a:ext>
                </a:extLst>
              </a:tr>
            </a:tbl>
          </a:graphicData>
        </a:graphic>
      </p:graphicFrame>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8800" y="6476400"/>
            <a:ext cx="3176575" cy="291600"/>
          </a:xfrm>
          <a:prstGeom prst="rect">
            <a:avLst/>
          </a:prstGeom>
        </p:spPr>
      </p:pic>
    </p:spTree>
    <p:extLst>
      <p:ext uri="{BB962C8B-B14F-4D97-AF65-F5344CB8AC3E}">
        <p14:creationId xmlns:p14="http://schemas.microsoft.com/office/powerpoint/2010/main" val="232548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Date Placeholder 3">
            <a:extLst>
              <a:ext uri="{FF2B5EF4-FFF2-40B4-BE49-F238E27FC236}">
                <a16:creationId xmlns:a16="http://schemas.microsoft.com/office/drawing/2014/main" id="{CCA54F46-8D79-5A44-B066-3F8881A10C8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47189CD-8A52-4041-BDC0-C38059EEA9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96676B-46B3-6448-898F-54ABB540584F}"/>
              </a:ext>
            </a:extLst>
          </p:cNvPr>
          <p:cNvSpPr>
            <a:spLocks noGrp="1"/>
          </p:cNvSpPr>
          <p:nvPr>
            <p:ph type="sldNum" sz="quarter" idx="12"/>
          </p:nvPr>
        </p:nvSpPr>
        <p:spPr/>
        <p:txBody>
          <a:bodyPr/>
          <a:lstStyle>
            <a:lvl1pPr>
              <a:defRPr>
                <a:ea typeface="ＭＳ Ｐゴシック" panose="020B0600070205080204" pitchFamily="34" charset="-128"/>
              </a:defRPr>
            </a:lvl1pPr>
          </a:lstStyle>
          <a:p>
            <a:pPr>
              <a:defRPr/>
            </a:pPr>
            <a:fld id="{2DF2868E-BF13-0241-8696-82F33DC3F2BC}" type="slidenum">
              <a:rPr lang="en-US" altLang="es-ES"/>
              <a:pPr>
                <a:defRPr/>
              </a:pPr>
              <a:t>‹Nº›</a:t>
            </a:fld>
            <a:endParaRPr lang="en-US" altLang="es-ES" dirty="0"/>
          </a:p>
        </p:txBody>
      </p:sp>
    </p:spTree>
    <p:extLst>
      <p:ext uri="{BB962C8B-B14F-4D97-AF65-F5344CB8AC3E}">
        <p14:creationId xmlns:p14="http://schemas.microsoft.com/office/powerpoint/2010/main" val="3489038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254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ítulo, text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914400" y="609600"/>
            <a:ext cx="103632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914422" y="1981200"/>
            <a:ext cx="5091289"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gráfico"/>
          <p:cNvSpPr>
            <a:spLocks noGrp="1"/>
          </p:cNvSpPr>
          <p:nvPr>
            <p:ph type="chart" sz="half" idx="2"/>
          </p:nvPr>
        </p:nvSpPr>
        <p:spPr>
          <a:xfrm>
            <a:off x="6186333" y="1981200"/>
            <a:ext cx="5091289" cy="4114800"/>
          </a:xfrm>
        </p:spPr>
        <p:txBody>
          <a:bodyPr/>
          <a:lstStyle/>
          <a:p>
            <a:pPr lvl="0"/>
            <a:endParaRPr lang="es-ES" noProof="0" dirty="0"/>
          </a:p>
        </p:txBody>
      </p:sp>
      <p:sp>
        <p:nvSpPr>
          <p:cNvPr id="5" name="Rectangle 4">
            <a:extLst>
              <a:ext uri="{FF2B5EF4-FFF2-40B4-BE49-F238E27FC236}">
                <a16:creationId xmlns:a16="http://schemas.microsoft.com/office/drawing/2014/main" id="{51EF1875-A057-CA48-B748-653619F97A4A}"/>
              </a:ext>
            </a:extLst>
          </p:cNvPr>
          <p:cNvSpPr>
            <a:spLocks noGrp="1" noChangeArrowheads="1"/>
          </p:cNvSpPr>
          <p:nvPr>
            <p:ph type="dt" sz="half" idx="10"/>
          </p:nvPr>
        </p:nvSpPr>
        <p:spPr/>
        <p:txBody>
          <a:bodyPr/>
          <a:lstStyle>
            <a:lvl1pPr>
              <a:defRPr/>
            </a:lvl1pPr>
          </a:lstStyle>
          <a:p>
            <a:pPr>
              <a:defRPr/>
            </a:pPr>
            <a:endParaRPr lang="es-ES_tradnl"/>
          </a:p>
        </p:txBody>
      </p:sp>
      <p:sp>
        <p:nvSpPr>
          <p:cNvPr id="6" name="Rectangle 5">
            <a:extLst>
              <a:ext uri="{FF2B5EF4-FFF2-40B4-BE49-F238E27FC236}">
                <a16:creationId xmlns:a16="http://schemas.microsoft.com/office/drawing/2014/main" id="{A4CB498A-F223-1043-BBDE-A0EFB7CFBEBF}"/>
              </a:ext>
            </a:extLst>
          </p:cNvPr>
          <p:cNvSpPr>
            <a:spLocks noGrp="1" noChangeArrowheads="1"/>
          </p:cNvSpPr>
          <p:nvPr>
            <p:ph type="ftr" sz="quarter" idx="11"/>
          </p:nvPr>
        </p:nvSpPr>
        <p:spPr/>
        <p:txBody>
          <a:bodyPr/>
          <a:lstStyle>
            <a:lvl1pPr>
              <a:defRPr/>
            </a:lvl1pPr>
          </a:lstStyle>
          <a:p>
            <a:pPr>
              <a:defRPr/>
            </a:pPr>
            <a:endParaRPr lang="es-ES_tradnl"/>
          </a:p>
        </p:txBody>
      </p:sp>
      <p:sp>
        <p:nvSpPr>
          <p:cNvPr id="7" name="Rectangle 6">
            <a:extLst>
              <a:ext uri="{FF2B5EF4-FFF2-40B4-BE49-F238E27FC236}">
                <a16:creationId xmlns:a16="http://schemas.microsoft.com/office/drawing/2014/main" id="{A5F1DD92-C082-E645-8308-9FF9FCEE248F}"/>
              </a:ext>
            </a:extLst>
          </p:cNvPr>
          <p:cNvSpPr>
            <a:spLocks noGrp="1" noChangeArrowheads="1"/>
          </p:cNvSpPr>
          <p:nvPr>
            <p:ph type="sldNum" sz="quarter" idx="12"/>
          </p:nvPr>
        </p:nvSpPr>
        <p:spPr/>
        <p:txBody>
          <a:bodyPr/>
          <a:lstStyle>
            <a:lvl1pPr eaLnBrk="1" hangingPunct="1">
              <a:defRPr>
                <a:ea typeface="MS PGothic" pitchFamily="34" charset="-128"/>
              </a:defRPr>
            </a:lvl1pPr>
          </a:lstStyle>
          <a:p>
            <a:pPr>
              <a:defRPr/>
            </a:pPr>
            <a:fld id="{09344EBB-57C4-0648-8F45-57F28C8E19C1}" type="slidenum">
              <a:rPr lang="es-ES_tradnl" altLang="es-ES"/>
              <a:pPr>
                <a:defRPr/>
              </a:pPr>
              <a:t>‹Nº›</a:t>
            </a:fld>
            <a:endParaRPr lang="es-ES_tradnl" altLang="es-ES" dirty="0"/>
          </a:p>
        </p:txBody>
      </p:sp>
    </p:spTree>
    <p:extLst>
      <p:ext uri="{BB962C8B-B14F-4D97-AF65-F5344CB8AC3E}">
        <p14:creationId xmlns:p14="http://schemas.microsoft.com/office/powerpoint/2010/main" val="3783583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282740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title"/>
          </p:nvPr>
        </p:nvSpPr>
        <p:spPr bwMode="auto">
          <a:xfrm>
            <a:off x="1490133" y="146560"/>
            <a:ext cx="10382251" cy="981075"/>
          </a:xfrm>
          <a:prstGeom prst="rect">
            <a:avLst/>
          </a:prstGeom>
          <a:noFill/>
          <a:ln>
            <a:noFill/>
          </a:ln>
          <a:effectLst/>
          <a:extLst/>
        </p:spPr>
        <p:txBody>
          <a:bodyPr lIns="91440" tIns="45720" rIns="91440" bIns="45720" anchor="b"/>
          <a:lstStyle/>
          <a:p>
            <a:pPr lvl="0"/>
            <a:r>
              <a:rPr lang="en-US" dirty="0"/>
              <a:t>Click to edit </a:t>
            </a:r>
            <a:br>
              <a:rPr lang="en-US" dirty="0"/>
            </a:br>
            <a:r>
              <a:rPr lang="en-US" dirty="0"/>
              <a:t>Master title style</a:t>
            </a:r>
          </a:p>
        </p:txBody>
      </p:sp>
      <p:sp>
        <p:nvSpPr>
          <p:cNvPr id="5" name="Text Placeholder 4"/>
          <p:cNvSpPr>
            <a:spLocks noGrp="1"/>
          </p:cNvSpPr>
          <p:nvPr>
            <p:ph type="body" sz="quarter" idx="10"/>
          </p:nvPr>
        </p:nvSpPr>
        <p:spPr>
          <a:xfrm>
            <a:off x="252186" y="5980462"/>
            <a:ext cx="4665133" cy="290285"/>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Text Placeholder 6"/>
          <p:cNvSpPr>
            <a:spLocks noGrp="1"/>
          </p:cNvSpPr>
          <p:nvPr>
            <p:ph type="body" sz="quarter" idx="11"/>
          </p:nvPr>
        </p:nvSpPr>
        <p:spPr>
          <a:xfrm>
            <a:off x="252185" y="6517488"/>
            <a:ext cx="4701118" cy="246063"/>
          </a:xfrm>
        </p:spPr>
        <p:txBody>
          <a:bodyPr/>
          <a:lstStyle>
            <a:lvl1pPr marL="0" indent="0">
              <a:buNone/>
              <a:defRPr sz="1000">
                <a:solidFill>
                  <a:schemeClr val="tx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 name="Text Placeholder 8"/>
          <p:cNvSpPr>
            <a:spLocks noGrp="1"/>
          </p:cNvSpPr>
          <p:nvPr>
            <p:ph type="body" sz="quarter" idx="12"/>
          </p:nvPr>
        </p:nvSpPr>
        <p:spPr>
          <a:xfrm>
            <a:off x="9502018" y="6532362"/>
            <a:ext cx="2168072" cy="152400"/>
          </a:xfrm>
        </p:spPr>
        <p:txBody>
          <a:bodyPr/>
          <a:lstStyle>
            <a:lvl1pPr marL="0" indent="0" algn="r">
              <a:buNone/>
              <a:defRPr sz="900">
                <a:solidFill>
                  <a:schemeClr val="tx2">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1165280554"/>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3"/>
          </p:nvPr>
        </p:nvSpPr>
        <p:spPr>
          <a:xfrm>
            <a:off x="523878" y="707459"/>
            <a:ext cx="9892604" cy="417287"/>
          </a:xfrm>
        </p:spPr>
        <p:txBody>
          <a:bodyPr/>
          <a:lstStyle>
            <a:lvl1pPr marL="0" indent="0">
              <a:buNone/>
              <a:defRPr sz="1519">
                <a:latin typeface="+mj-lt"/>
              </a:defRPr>
            </a:lvl1pPr>
            <a:lvl2pPr marL="302734" indent="0">
              <a:buNone/>
              <a:defRPr>
                <a:latin typeface="Cambria" pitchFamily="18" charset="0"/>
              </a:defRPr>
            </a:lvl2pPr>
            <a:lvl3pPr marL="605469" indent="0">
              <a:buNone/>
              <a:defRPr>
                <a:latin typeface="Cambria" pitchFamily="18" charset="0"/>
              </a:defRPr>
            </a:lvl3pPr>
            <a:lvl4pPr marL="908203" indent="0">
              <a:buNone/>
              <a:defRPr>
                <a:latin typeface="Cambria" pitchFamily="18" charset="0"/>
              </a:defRPr>
            </a:lvl4pPr>
            <a:lvl5pPr marL="1210937" indent="0">
              <a:buNone/>
              <a:defRPr>
                <a:latin typeface="Cambria" pitchFamily="18" charset="0"/>
              </a:defRPr>
            </a:lvl5pPr>
          </a:lstStyle>
          <a:p>
            <a:pPr lvl="0"/>
            <a:r>
              <a:rPr lang="en-US"/>
              <a:t>Click to edit Master text styles</a:t>
            </a:r>
          </a:p>
        </p:txBody>
      </p:sp>
      <p:sp>
        <p:nvSpPr>
          <p:cNvPr id="5" name="Text Placeholder 4"/>
          <p:cNvSpPr>
            <a:spLocks noGrp="1"/>
          </p:cNvSpPr>
          <p:nvPr>
            <p:ph type="body" sz="quarter" idx="14"/>
          </p:nvPr>
        </p:nvSpPr>
        <p:spPr>
          <a:xfrm>
            <a:off x="527054" y="1414468"/>
            <a:ext cx="11137900" cy="4897437"/>
          </a:xfrm>
        </p:spPr>
        <p:txBody>
          <a:bodyPr/>
          <a:lstStyle>
            <a:lvl1pPr>
              <a:spcBef>
                <a:spcPts val="2025"/>
              </a:spcBef>
              <a:defRPr sz="2025"/>
            </a:lvl1pPr>
            <a:lvl2pPr>
              <a:defRPr sz="1519"/>
            </a:lvl2pPr>
            <a:lvl3pPr>
              <a:defRPr sz="1519"/>
            </a:lvl3pPr>
            <a:lvl4pPr>
              <a:defRPr sz="1519"/>
            </a:lvl4pPr>
            <a:lvl5pPr>
              <a:defRPr sz="151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372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11 Imagen" descr="Heartbeat.png">
            <a:extLst>
              <a:ext uri="{FF2B5EF4-FFF2-40B4-BE49-F238E27FC236}">
                <a16:creationId xmlns:a16="http://schemas.microsoft.com/office/drawing/2014/main" id="{B9285580-830C-DD44-BBAC-9AB3EB7C2100}"/>
              </a:ext>
            </a:extLst>
          </p:cNvPr>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2" y="6072206"/>
            <a:ext cx="4286280" cy="428628"/>
          </a:xfrm>
          <a:prstGeom prst="rect">
            <a:avLst/>
          </a:prstGeom>
        </p:spPr>
      </p:pic>
      <p:pic>
        <p:nvPicPr>
          <p:cNvPr id="7" name="Imagen 8">
            <a:extLst>
              <a:ext uri="{FF2B5EF4-FFF2-40B4-BE49-F238E27FC236}">
                <a16:creationId xmlns:a16="http://schemas.microsoft.com/office/drawing/2014/main" id="{4E094F48-3AA3-7B41-9013-B7A92EF367B7}"/>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9648237" y="6227763"/>
            <a:ext cx="2348089"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B3AB3E09-14A1-E245-A404-280658886FAE}"/>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67452" y="6456363"/>
            <a:ext cx="430294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609600" y="159904"/>
            <a:ext cx="10972800" cy="604800"/>
          </a:xfrm>
          <a:noFill/>
        </p:spPr>
        <p:txBody>
          <a:bodyPr>
            <a:noAutofit/>
          </a:bodyPr>
          <a:lstStyle>
            <a:lvl1pPr algn="ctr">
              <a:defRPr sz="3200" b="1" baseline="0">
                <a:solidFill>
                  <a:schemeClr val="accent1"/>
                </a:solidFill>
              </a:defRPr>
            </a:lvl1pPr>
          </a:lstStyle>
          <a:p>
            <a:r>
              <a:rPr lang="es-ES"/>
              <a:t>Haga clic para modificar el estilo de título del patrón</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6"/>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dirty="0"/>
          </a:p>
        </p:txBody>
      </p:sp>
      <p:sp>
        <p:nvSpPr>
          <p:cNvPr id="6" name="Marcador de texto 5"/>
          <p:cNvSpPr>
            <a:spLocks noGrp="1"/>
          </p:cNvSpPr>
          <p:nvPr>
            <p:ph type="body" sz="quarter" idx="10"/>
          </p:nvPr>
        </p:nvSpPr>
        <p:spPr>
          <a:xfrm>
            <a:off x="-43" y="5661248"/>
            <a:ext cx="11582443" cy="295162"/>
          </a:xfrm>
        </p:spPr>
        <p:txBody>
          <a:bodyPr/>
          <a:lstStyle>
            <a:lvl1pPr marL="0" indent="0" algn="r">
              <a:buNone/>
              <a:defRPr sz="1400" i="1">
                <a:solidFill>
                  <a:schemeClr val="accent2"/>
                </a:solidFill>
              </a:defRPr>
            </a:lvl1pPr>
          </a:lstStyle>
          <a:p>
            <a:pPr lvl="0"/>
            <a:r>
              <a:rPr lang="es-ES"/>
              <a:t>Editar el estilo de texto del patrón</a:t>
            </a:r>
          </a:p>
        </p:txBody>
      </p:sp>
    </p:spTree>
    <p:extLst>
      <p:ext uri="{BB962C8B-B14F-4D97-AF65-F5344CB8AC3E}">
        <p14:creationId xmlns:p14="http://schemas.microsoft.com/office/powerpoint/2010/main" val="3135418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EBCE06-652C-7C44-8348-FC1DD66EBAA1}"/>
              </a:ext>
            </a:extLst>
          </p:cNvPr>
          <p:cNvGrpSpPr>
            <a:grpSpLocks/>
          </p:cNvGrpSpPr>
          <p:nvPr userDrawn="1"/>
        </p:nvGrpSpPr>
        <p:grpSpPr bwMode="auto">
          <a:xfrm>
            <a:off x="8611541" y="280988"/>
            <a:ext cx="3145837" cy="633412"/>
            <a:chOff x="6458592" y="280989"/>
            <a:chExt cx="2359494" cy="633386"/>
          </a:xfrm>
        </p:grpSpPr>
        <p:pic>
          <p:nvPicPr>
            <p:cNvPr id="4" name="Picture 5" descr="logo chus 2">
              <a:extLst>
                <a:ext uri="{FF2B5EF4-FFF2-40B4-BE49-F238E27FC236}">
                  <a16:creationId xmlns:a16="http://schemas.microsoft.com/office/drawing/2014/main" id="{4F243A7A-DBF7-8343-A492-31C9D93B8FFA}"/>
                </a:ext>
              </a:extLst>
            </p:cNvPr>
            <p:cNvPicPr>
              <a:picLocks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187267" y="281011"/>
              <a:ext cx="630819" cy="6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55FF6358-EF0F-0847-A84E-C28AC94CF3AC}"/>
                </a:ext>
              </a:extLst>
            </p:cNvPr>
            <p:cNvPicPr>
              <a:picLocks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474996" y="280989"/>
              <a:ext cx="672993" cy="6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14">
              <a:extLst>
                <a:ext uri="{FF2B5EF4-FFF2-40B4-BE49-F238E27FC236}">
                  <a16:creationId xmlns:a16="http://schemas.microsoft.com/office/drawing/2014/main" id="{A6F3C1F2-A4D2-CC47-A64A-5E13BC581FFA}"/>
                </a:ext>
              </a:extLst>
            </p:cNvPr>
            <p:cNvPicPr>
              <a:picLocks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6458592" y="280989"/>
              <a:ext cx="977127" cy="63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390408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los y subnive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609600" y="159904"/>
            <a:ext cx="10972800" cy="604800"/>
          </a:xfrm>
          <a:noFill/>
        </p:spPr>
        <p:txBody>
          <a:bodyPr>
            <a:noAutofit/>
          </a:bodyPr>
          <a:lstStyle>
            <a:lvl1pPr algn="ctr">
              <a:defRPr sz="3200" b="1" baseline="0">
                <a:solidFill>
                  <a:schemeClr val="accent1"/>
                </a:solidFill>
              </a:defRPr>
            </a:lvl1pPr>
          </a:lstStyle>
          <a:p>
            <a:r>
              <a:rPr lang="es-ES" dirty="0"/>
              <a:t>Título de diapositiva: es obligatorio</a:t>
            </a:r>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6" name="Marcador de texto 5"/>
          <p:cNvSpPr>
            <a:spLocks noGrp="1"/>
          </p:cNvSpPr>
          <p:nvPr>
            <p:ph type="body" sz="quarter" idx="10"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a:t>Haga clic para introducir una referencia bibliográfica</a:t>
            </a:r>
          </a:p>
        </p:txBody>
      </p:sp>
      <p:pic>
        <p:nvPicPr>
          <p:cNvPr id="8"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9" name="Imagen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5" name="Imagen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0" y="6476400"/>
            <a:ext cx="3176575" cy="291600"/>
          </a:xfrm>
          <a:prstGeom prst="rect">
            <a:avLst/>
          </a:prstGeom>
        </p:spPr>
      </p:pic>
    </p:spTree>
    <p:extLst>
      <p:ext uri="{BB962C8B-B14F-4D97-AF65-F5344CB8AC3E}">
        <p14:creationId xmlns:p14="http://schemas.microsoft.com/office/powerpoint/2010/main" val="3684120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regunta interact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hasCustomPrompt="1"/>
          </p:nvPr>
        </p:nvSpPr>
        <p:spPr>
          <a:xfrm>
            <a:off x="963084" y="2276872"/>
            <a:ext cx="10363200" cy="3330826"/>
          </a:xfrm>
        </p:spPr>
        <p:txBody>
          <a:bodyPr anchor="t"/>
          <a:lstStyle>
            <a:lvl1pPr marL="457200" indent="-457200">
              <a:spcBef>
                <a:spcPts val="600"/>
              </a:spcBef>
              <a:buClr>
                <a:schemeClr val="tx2"/>
              </a:buClr>
              <a:buFont typeface="+mj-lt"/>
              <a:buAutoNum type="arabicPeriod"/>
              <a:defRPr sz="2400" b="1"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a:t>Respuesta 1</a:t>
            </a:r>
          </a:p>
          <a:p>
            <a:pPr lvl="0"/>
            <a:r>
              <a:rPr lang="es-ES" dirty="0"/>
              <a:t>Respuesta 2</a:t>
            </a:r>
          </a:p>
          <a:p>
            <a:pPr lvl="0"/>
            <a:r>
              <a:rPr lang="es-ES" dirty="0"/>
              <a:t>Respuesta 3</a:t>
            </a:r>
          </a:p>
          <a:p>
            <a:pPr lvl="0"/>
            <a:r>
              <a:rPr lang="es-ES" dirty="0"/>
              <a:t>Respuesta 4</a:t>
            </a:r>
          </a:p>
        </p:txBody>
      </p:sp>
      <p:sp>
        <p:nvSpPr>
          <p:cNvPr id="13" name="2 Marcador de texto"/>
          <p:cNvSpPr>
            <a:spLocks noGrp="1"/>
          </p:cNvSpPr>
          <p:nvPr>
            <p:ph type="body" idx="10" hasCustomPrompt="1"/>
          </p:nvPr>
        </p:nvSpPr>
        <p:spPr>
          <a:xfrm>
            <a:off x="963084" y="908721"/>
            <a:ext cx="10363200" cy="1035465"/>
          </a:xfrm>
        </p:spPr>
        <p:txBody>
          <a:bodyPr anchor="b">
            <a:normAutofit/>
          </a:bodyPr>
          <a:lstStyle>
            <a:lvl1pPr marL="0" indent="0" algn="ctr">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a:t>Enunciado de la pregunta X</a:t>
            </a:r>
          </a:p>
        </p:txBody>
      </p:sp>
      <p:sp>
        <p:nvSpPr>
          <p:cNvPr id="14" name="Marcador de texto 5"/>
          <p:cNvSpPr>
            <a:spLocks noGrp="1"/>
          </p:cNvSpPr>
          <p:nvPr>
            <p:ph type="body" sz="quarter" idx="11"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a:t>Haga clic para introducir una referencia bibliográfica</a:t>
            </a:r>
          </a:p>
        </p:txBody>
      </p:sp>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a:t>Pregunta X</a:t>
            </a:r>
          </a:p>
        </p:txBody>
      </p:sp>
      <p:pic>
        <p:nvPicPr>
          <p:cNvPr id="9"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0" name="Imagen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1" name="Imagen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8800" y="6476400"/>
            <a:ext cx="3176575" cy="291600"/>
          </a:xfrm>
          <a:prstGeom prst="rect">
            <a:avLst/>
          </a:prstGeom>
        </p:spPr>
      </p:pic>
    </p:spTree>
    <p:extLst>
      <p:ext uri="{BB962C8B-B14F-4D97-AF65-F5344CB8AC3E}">
        <p14:creationId xmlns:p14="http://schemas.microsoft.com/office/powerpoint/2010/main" val="16538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áre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2 Marcador de contenido"/>
          <p:cNvSpPr>
            <a:spLocks noGrp="1"/>
          </p:cNvSpPr>
          <p:nvPr>
            <p:ph idx="10"/>
          </p:nvPr>
        </p:nvSpPr>
        <p:spPr>
          <a:xfrm>
            <a:off x="0" y="1015674"/>
            <a:ext cx="5999989" cy="4645574"/>
          </a:xfrm>
        </p:spPr>
        <p:txBody>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4" name="Marcador de texto 5"/>
          <p:cNvSpPr>
            <a:spLocks noGrp="1"/>
          </p:cNvSpPr>
          <p:nvPr>
            <p:ph type="body" sz="quarter" idx="12"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a:t>Haga clic para introducir una referencia bibliográfica</a:t>
            </a:r>
          </a:p>
        </p:txBody>
      </p:sp>
      <p:sp>
        <p:nvSpPr>
          <p:cNvPr id="15" name="2 Marcador de contenido"/>
          <p:cNvSpPr>
            <a:spLocks noGrp="1"/>
          </p:cNvSpPr>
          <p:nvPr>
            <p:ph idx="13"/>
          </p:nvPr>
        </p:nvSpPr>
        <p:spPr>
          <a:xfrm>
            <a:off x="6183808" y="1015674"/>
            <a:ext cx="5384800" cy="4645574"/>
          </a:xfrm>
        </p:spPr>
        <p:txBody>
          <a:bodyPr/>
          <a:lstStyle>
            <a:lvl1pPr marL="265113" indent="-265113">
              <a:spcBef>
                <a:spcPts val="600"/>
              </a:spcBef>
              <a:buFontTx/>
              <a:buBlip>
                <a:blip r:embed="rId3"/>
              </a:buBlip>
              <a:defRPr sz="2400">
                <a:solidFill>
                  <a:schemeClr val="accent1"/>
                </a:solidFill>
              </a:defRPr>
            </a:lvl1pPr>
            <a:lvl2pPr marL="981075" indent="-265113">
              <a:spcBef>
                <a:spcPts val="600"/>
              </a:spcBef>
              <a:buClr>
                <a:schemeClr val="tx2"/>
              </a:buClr>
              <a:buSzPct val="100000"/>
              <a:buFont typeface="Wingdings" panose="05000000000000000000" pitchFamily="2" charset="2"/>
              <a:buChar char="v"/>
              <a:defRPr sz="2200">
                <a:solidFill>
                  <a:schemeClr val="accent1"/>
                </a:solidFill>
              </a:defRPr>
            </a:lvl2pPr>
            <a:lvl3pPr marL="1709738" indent="-279400">
              <a:spcBef>
                <a:spcPts val="600"/>
              </a:spcBef>
              <a:buClr>
                <a:schemeClr val="tx2"/>
              </a:buClr>
              <a:buSzPct val="100000"/>
              <a:buFont typeface="Wingdings" panose="05000000000000000000" pitchFamily="2" charset="2"/>
              <a:buChar char="ü"/>
              <a:defRPr sz="2000">
                <a:solidFill>
                  <a:schemeClr val="accent1"/>
                </a:solidFill>
              </a:defRPr>
            </a:lvl3pPr>
            <a:lvl4pPr marL="2332038" indent="-184150">
              <a:spcBef>
                <a:spcPts val="600"/>
              </a:spcBef>
              <a:buClr>
                <a:schemeClr val="tx2"/>
              </a:buClr>
              <a:defRPr sz="2000">
                <a:solidFill>
                  <a:schemeClr val="accent1"/>
                </a:solidFill>
              </a:defRPr>
            </a:lvl4pPr>
            <a:lvl5pPr marL="3048000" indent="-173038">
              <a:spcBef>
                <a:spcPts val="600"/>
              </a:spcBef>
              <a:buClr>
                <a:schemeClr val="tx2"/>
              </a:buClr>
              <a:defRPr sz="2000">
                <a:solidFill>
                  <a:schemeClr val="accent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a:t>Título de diapositiva: es obligatorio</a:t>
            </a:r>
          </a:p>
        </p:txBody>
      </p:sp>
      <p:pic>
        <p:nvPicPr>
          <p:cNvPr id="13"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9" name="Imagen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9" name="Imagen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0" y="6476400"/>
            <a:ext cx="3176575" cy="291600"/>
          </a:xfrm>
          <a:prstGeom prst="rect">
            <a:avLst/>
          </a:prstGeom>
        </p:spPr>
      </p:pic>
    </p:spTree>
    <p:extLst>
      <p:ext uri="{BB962C8B-B14F-4D97-AF65-F5344CB8AC3E}">
        <p14:creationId xmlns:p14="http://schemas.microsoft.com/office/powerpoint/2010/main" val="70883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áreas con cabecer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609600" y="908721"/>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7" name="2 Marcador de texto"/>
          <p:cNvSpPr>
            <a:spLocks noGrp="1"/>
          </p:cNvSpPr>
          <p:nvPr>
            <p:ph type="body" idx="10"/>
          </p:nvPr>
        </p:nvSpPr>
        <p:spPr>
          <a:xfrm>
            <a:off x="6192011" y="908722"/>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8" name="2 Marcador de contenido"/>
          <p:cNvSpPr>
            <a:spLocks noGrp="1"/>
          </p:cNvSpPr>
          <p:nvPr>
            <p:ph idx="11"/>
          </p:nvPr>
        </p:nvSpPr>
        <p:spPr>
          <a:xfrm>
            <a:off x="-43" y="1886844"/>
            <a:ext cx="6000032" cy="3774405"/>
          </a:xfrm>
        </p:spPr>
        <p:txBody>
          <a:bodyPr/>
          <a:lstStyle>
            <a:lvl1pPr marL="808038" indent="-265113">
              <a:spcBef>
                <a:spcPts val="600"/>
              </a:spcBef>
              <a:buFontTx/>
              <a:buBlip>
                <a:blip r:embed="rId3"/>
              </a:buBlip>
              <a:defRPr sz="22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800">
                <a:solidFill>
                  <a:schemeClr val="accent1"/>
                </a:solidFill>
              </a:defRPr>
            </a:lvl3pPr>
            <a:lvl4pPr marL="2874963" indent="-184150">
              <a:spcBef>
                <a:spcPts val="600"/>
              </a:spcBef>
              <a:buClr>
                <a:schemeClr val="tx2"/>
              </a:buClr>
              <a:defRPr sz="1800">
                <a:solidFill>
                  <a:schemeClr val="accent1"/>
                </a:solidFill>
              </a:defRPr>
            </a:lvl4pPr>
            <a:lvl5pPr marL="3590925" indent="-185738">
              <a:spcBef>
                <a:spcPts val="600"/>
              </a:spcBef>
              <a:buClr>
                <a:schemeClr val="tx2"/>
              </a:buClr>
              <a:defRPr sz="1800">
                <a:solidFill>
                  <a:schemeClr val="accent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6"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a:t>Haga clic para introducir una referencia bibliográfica</a:t>
            </a:r>
          </a:p>
        </p:txBody>
      </p:sp>
      <p:sp>
        <p:nvSpPr>
          <p:cNvPr id="21" name="2 Marcador de contenido"/>
          <p:cNvSpPr>
            <a:spLocks noGrp="1"/>
          </p:cNvSpPr>
          <p:nvPr>
            <p:ph idx="14"/>
          </p:nvPr>
        </p:nvSpPr>
        <p:spPr>
          <a:xfrm>
            <a:off x="6192011" y="1886844"/>
            <a:ext cx="5384800" cy="3774405"/>
          </a:xfrm>
        </p:spPr>
        <p:txBody>
          <a:bodyPr/>
          <a:lstStyle>
            <a:lvl1pPr marL="265113" indent="-265113">
              <a:spcBef>
                <a:spcPts val="600"/>
              </a:spcBef>
              <a:buFontTx/>
              <a:buBlip>
                <a:blip r:embed="rId3"/>
              </a:buBlip>
              <a:defRPr sz="2200">
                <a:solidFill>
                  <a:schemeClr val="accent1"/>
                </a:solidFill>
              </a:defRPr>
            </a:lvl1pPr>
            <a:lvl2pPr marL="981075" indent="-265113">
              <a:spcBef>
                <a:spcPts val="600"/>
              </a:spcBef>
              <a:buClr>
                <a:schemeClr val="tx2"/>
              </a:buClr>
              <a:buSzPct val="100000"/>
              <a:buFont typeface="Wingdings" panose="05000000000000000000" pitchFamily="2" charset="2"/>
              <a:buChar char="v"/>
              <a:defRPr sz="2000">
                <a:solidFill>
                  <a:schemeClr val="accent1"/>
                </a:solidFill>
              </a:defRPr>
            </a:lvl2pPr>
            <a:lvl3pPr marL="1709738" indent="-265113">
              <a:spcBef>
                <a:spcPts val="600"/>
              </a:spcBef>
              <a:buClr>
                <a:schemeClr val="tx2"/>
              </a:buClr>
              <a:buSzPct val="100000"/>
              <a:buFont typeface="Wingdings" panose="05000000000000000000" pitchFamily="2" charset="2"/>
              <a:buChar char="ü"/>
              <a:defRPr sz="1800">
                <a:solidFill>
                  <a:schemeClr val="accent1"/>
                </a:solidFill>
              </a:defRPr>
            </a:lvl3pPr>
            <a:lvl4pPr marL="2332038" indent="-184150">
              <a:spcBef>
                <a:spcPts val="600"/>
              </a:spcBef>
              <a:buClr>
                <a:schemeClr val="tx2"/>
              </a:buClr>
              <a:defRPr sz="1800">
                <a:solidFill>
                  <a:schemeClr val="accent1"/>
                </a:solidFill>
              </a:defRPr>
            </a:lvl4pPr>
            <a:lvl5pPr marL="3048000" indent="-173038">
              <a:spcBef>
                <a:spcPts val="600"/>
              </a:spcBef>
              <a:buClr>
                <a:schemeClr val="tx2"/>
              </a:buClr>
              <a:defRPr sz="1800">
                <a:solidFill>
                  <a:schemeClr val="accent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22"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a:t>Título de diapositiva: es obligatorio</a:t>
            </a:r>
          </a:p>
        </p:txBody>
      </p:sp>
      <p:pic>
        <p:nvPicPr>
          <p:cNvPr id="11"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2" name="Imagen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4" name="Imagen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0" y="6476400"/>
            <a:ext cx="3176575" cy="291600"/>
          </a:xfrm>
          <a:prstGeom prst="rect">
            <a:avLst/>
          </a:prstGeom>
        </p:spPr>
      </p:pic>
    </p:spTree>
    <p:extLst>
      <p:ext uri="{BB962C8B-B14F-4D97-AF65-F5344CB8AC3E}">
        <p14:creationId xmlns:p14="http://schemas.microsoft.com/office/powerpoint/2010/main" val="2212868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ierta sin estructur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a:t>Haga clic para introducir una referencia bibliográfica</a:t>
            </a:r>
          </a:p>
        </p:txBody>
      </p:sp>
      <p:sp>
        <p:nvSpPr>
          <p:cNvPr id="15"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a:t>Título de diapositiva: es obligatorio</a:t>
            </a:r>
          </a:p>
        </p:txBody>
      </p:sp>
      <p:pic>
        <p:nvPicPr>
          <p:cNvPr id="7"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8" name="Imagen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1" name="Imagen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8800" y="6476400"/>
            <a:ext cx="3176575" cy="291600"/>
          </a:xfrm>
          <a:prstGeom prst="rect">
            <a:avLst/>
          </a:prstGeom>
        </p:spPr>
      </p:pic>
    </p:spTree>
    <p:extLst>
      <p:ext uri="{BB962C8B-B14F-4D97-AF65-F5344CB8AC3E}">
        <p14:creationId xmlns:p14="http://schemas.microsoft.com/office/powerpoint/2010/main" val="229966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enzo 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a:t>Haga clic para introducir una referencia bibliográfica</a:t>
            </a:r>
          </a:p>
        </p:txBody>
      </p:sp>
      <p:pic>
        <p:nvPicPr>
          <p:cNvPr id="6"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7" name="Imagen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9" name="Imagen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8800" y="6476400"/>
            <a:ext cx="3176575" cy="291600"/>
          </a:xfrm>
          <a:prstGeom prst="rect">
            <a:avLst/>
          </a:prstGeom>
        </p:spPr>
      </p:pic>
    </p:spTree>
    <p:extLst>
      <p:ext uri="{BB962C8B-B14F-4D97-AF65-F5344CB8AC3E}">
        <p14:creationId xmlns:p14="http://schemas.microsoft.com/office/powerpoint/2010/main" val="158447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s áreas asimétric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2 Marcador de texto"/>
          <p:cNvSpPr>
            <a:spLocks noGrp="1"/>
          </p:cNvSpPr>
          <p:nvPr>
            <p:ph type="body" idx="10"/>
          </p:nvPr>
        </p:nvSpPr>
        <p:spPr>
          <a:xfrm>
            <a:off x="609600" y="1484784"/>
            <a:ext cx="4085547" cy="690092"/>
          </a:xfrm>
        </p:spPr>
        <p:txBody>
          <a:bodyPr anchor="b">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6" name="2 Marcador de contenido"/>
          <p:cNvSpPr>
            <a:spLocks noGrp="1"/>
          </p:cNvSpPr>
          <p:nvPr>
            <p:ph idx="11"/>
          </p:nvPr>
        </p:nvSpPr>
        <p:spPr>
          <a:xfrm>
            <a:off x="1" y="2174876"/>
            <a:ext cx="4659993" cy="3486706"/>
          </a:xfrm>
        </p:spPr>
        <p:txBody>
          <a:bodyPr>
            <a:normAutofit/>
          </a:bodyPr>
          <a:lstStyle>
            <a:lvl1pPr marL="715963" indent="-185738">
              <a:spcBef>
                <a:spcPts val="600"/>
              </a:spcBef>
              <a:buFontTx/>
              <a:buBlip>
                <a:blip r:embed="rId3"/>
              </a:buBlip>
              <a:defRPr sz="1800">
                <a:solidFill>
                  <a:schemeClr val="accent1"/>
                </a:solidFill>
              </a:defRPr>
            </a:lvl1pPr>
            <a:lvl2pPr marL="1073150" indent="-173038">
              <a:spcBef>
                <a:spcPts val="600"/>
              </a:spcBef>
              <a:buClr>
                <a:schemeClr val="tx2"/>
              </a:buClr>
              <a:buSzPct val="100000"/>
              <a:buFont typeface="Wingdings" panose="05000000000000000000" pitchFamily="2" charset="2"/>
              <a:buChar char="v"/>
              <a:defRPr sz="1600">
                <a:solidFill>
                  <a:schemeClr val="accent1"/>
                </a:solidFill>
              </a:defRPr>
            </a:lvl2pPr>
            <a:lvl3pPr marL="1431925" indent="-173038">
              <a:spcBef>
                <a:spcPts val="600"/>
              </a:spcBef>
              <a:buClr>
                <a:schemeClr val="tx2"/>
              </a:buClr>
              <a:buSzPct val="100000"/>
              <a:buFont typeface="Wingdings" panose="05000000000000000000" pitchFamily="2" charset="2"/>
              <a:buChar char="ü"/>
              <a:defRPr sz="1400">
                <a:solidFill>
                  <a:schemeClr val="accent1"/>
                </a:solidFill>
              </a:defRPr>
            </a:lvl3pPr>
            <a:lvl4pPr marL="1789113" indent="-173038">
              <a:spcBef>
                <a:spcPts val="600"/>
              </a:spcBef>
              <a:buClr>
                <a:schemeClr val="tx2"/>
              </a:buClr>
              <a:defRPr sz="1400">
                <a:solidFill>
                  <a:schemeClr val="accent1"/>
                </a:solidFill>
              </a:defRPr>
            </a:lvl4pPr>
            <a:lvl5pPr marL="2146300" indent="-173038">
              <a:spcBef>
                <a:spcPts val="600"/>
              </a:spcBef>
              <a:buClr>
                <a:schemeClr val="tx2"/>
              </a:buClr>
              <a:defRPr sz="1400">
                <a:solidFill>
                  <a:schemeClr val="accent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7" name="2 Marcador de contenido"/>
          <p:cNvSpPr>
            <a:spLocks noGrp="1"/>
          </p:cNvSpPr>
          <p:nvPr>
            <p:ph idx="1"/>
          </p:nvPr>
        </p:nvSpPr>
        <p:spPr>
          <a:xfrm>
            <a:off x="4695147" y="274640"/>
            <a:ext cx="6887253" cy="5386608"/>
          </a:xfrm>
        </p:spPr>
        <p:txBody>
          <a:bodyPr/>
          <a:lstStyle>
            <a:lvl1pPr marL="450850" indent="-266700">
              <a:spcBef>
                <a:spcPts val="600"/>
              </a:spcBef>
              <a:buFontTx/>
              <a:buBlip>
                <a:blip r:embed="rId3"/>
              </a:buBlip>
              <a:defRPr sz="2400">
                <a:solidFill>
                  <a:schemeClr val="accent1"/>
                </a:solidFill>
              </a:defRPr>
            </a:lvl1pPr>
            <a:lvl2pPr marL="1166813" indent="-265113">
              <a:spcBef>
                <a:spcPts val="600"/>
              </a:spcBef>
              <a:buClr>
                <a:schemeClr val="tx2"/>
              </a:buClr>
              <a:buSzPct val="100000"/>
              <a:buFont typeface="Wingdings" panose="05000000000000000000" pitchFamily="2" charset="2"/>
              <a:buChar char="v"/>
              <a:defRPr sz="2200">
                <a:solidFill>
                  <a:schemeClr val="accent1"/>
                </a:solidFill>
              </a:defRPr>
            </a:lvl2pPr>
            <a:lvl3pPr marL="1881188" indent="-265113">
              <a:spcBef>
                <a:spcPts val="600"/>
              </a:spcBef>
              <a:buClr>
                <a:schemeClr val="tx2"/>
              </a:buClr>
              <a:buSzPct val="100000"/>
              <a:buFont typeface="Wingdings" panose="05000000000000000000" pitchFamily="2" charset="2"/>
              <a:buChar char="ü"/>
              <a:defRPr sz="2000">
                <a:solidFill>
                  <a:schemeClr val="accent1"/>
                </a:solidFill>
              </a:defRPr>
            </a:lvl3pPr>
            <a:lvl4pPr marL="2517775" indent="-173038">
              <a:spcBef>
                <a:spcPts val="600"/>
              </a:spcBef>
              <a:buClr>
                <a:schemeClr val="tx2"/>
              </a:buClr>
              <a:defRPr>
                <a:solidFill>
                  <a:schemeClr val="accent1"/>
                </a:solidFill>
              </a:defRPr>
            </a:lvl4pPr>
            <a:lvl5pPr marL="3233738" indent="-185738">
              <a:spcBef>
                <a:spcPts val="600"/>
              </a:spcBef>
              <a:buClr>
                <a:schemeClr val="tx2"/>
              </a:buClr>
              <a:defRPr>
                <a:solidFill>
                  <a:schemeClr val="accent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 name="Título 2"/>
          <p:cNvSpPr>
            <a:spLocks noGrp="1"/>
          </p:cNvSpPr>
          <p:nvPr>
            <p:ph type="title" hasCustomPrompt="1"/>
          </p:nvPr>
        </p:nvSpPr>
        <p:spPr>
          <a:xfrm>
            <a:off x="609601" y="274639"/>
            <a:ext cx="4050393" cy="1210145"/>
          </a:xfrm>
        </p:spPr>
        <p:txBody>
          <a:bodyPr>
            <a:noAutofit/>
          </a:bodyPr>
          <a:lstStyle>
            <a:lvl1pPr>
              <a:defRPr sz="2400" b="1">
                <a:solidFill>
                  <a:schemeClr val="accent1"/>
                </a:solidFill>
              </a:defRPr>
            </a:lvl1pPr>
          </a:lstStyle>
          <a:p>
            <a:r>
              <a:rPr lang="es-ES" dirty="0"/>
              <a:t>Título de diapositiva: es obligatorio</a:t>
            </a:r>
          </a:p>
        </p:txBody>
      </p:sp>
      <p:sp>
        <p:nvSpPr>
          <p:cNvPr id="18"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a:t>Haga clic para introducir una referencia bibliográfica</a:t>
            </a:r>
          </a:p>
        </p:txBody>
      </p:sp>
      <p:pic>
        <p:nvPicPr>
          <p:cNvPr id="10"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1" name="Imagen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2" name="Imagen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0" y="6476400"/>
            <a:ext cx="3176575" cy="291600"/>
          </a:xfrm>
          <a:prstGeom prst="rect">
            <a:avLst/>
          </a:prstGeom>
        </p:spPr>
      </p:pic>
    </p:spTree>
    <p:extLst>
      <p:ext uri="{BB962C8B-B14F-4D97-AF65-F5344CB8AC3E}">
        <p14:creationId xmlns:p14="http://schemas.microsoft.com/office/powerpoint/2010/main" val="1425367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n y explic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posición de imagen"/>
          <p:cNvSpPr>
            <a:spLocks noGrp="1"/>
          </p:cNvSpPr>
          <p:nvPr>
            <p:ph type="pic" idx="1"/>
          </p:nvPr>
        </p:nvSpPr>
        <p:spPr>
          <a:xfrm>
            <a:off x="3503712" y="908720"/>
            <a:ext cx="5183221" cy="21645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S" dirty="0"/>
          </a:p>
        </p:txBody>
      </p:sp>
      <p:sp>
        <p:nvSpPr>
          <p:cNvPr id="14"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a:t>Haga clic para introducir una referencia bibliográfica</a:t>
            </a:r>
          </a:p>
        </p:txBody>
      </p:sp>
      <p:sp>
        <p:nvSpPr>
          <p:cNvPr id="16" name="2 Marcador de texto"/>
          <p:cNvSpPr>
            <a:spLocks noGrp="1"/>
          </p:cNvSpPr>
          <p:nvPr>
            <p:ph type="body" idx="10"/>
          </p:nvPr>
        </p:nvSpPr>
        <p:spPr>
          <a:xfrm>
            <a:off x="911424" y="3140968"/>
            <a:ext cx="10271787" cy="417054"/>
          </a:xfrm>
        </p:spPr>
        <p:txBody>
          <a:bodyPr anchor="b">
            <a:noAutofit/>
          </a:bodyPr>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8" name="2 Marcador de contenido"/>
          <p:cNvSpPr>
            <a:spLocks noGrp="1"/>
          </p:cNvSpPr>
          <p:nvPr>
            <p:ph idx="11"/>
          </p:nvPr>
        </p:nvSpPr>
        <p:spPr>
          <a:xfrm>
            <a:off x="0" y="3573016"/>
            <a:ext cx="11183211" cy="2088232"/>
          </a:xfrm>
        </p:spPr>
        <p:txBody>
          <a:bodyPr>
            <a:no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600">
                <a:solidFill>
                  <a:schemeClr val="accent1"/>
                </a:solidFill>
              </a:defRPr>
            </a:lvl3pPr>
            <a:lvl4pPr marL="2874963" indent="-184150">
              <a:spcBef>
                <a:spcPts val="600"/>
              </a:spcBef>
              <a:buClr>
                <a:schemeClr val="tx2"/>
              </a:buClr>
              <a:defRPr sz="1600">
                <a:solidFill>
                  <a:schemeClr val="accent1"/>
                </a:solidFill>
              </a:defRPr>
            </a:lvl4pPr>
            <a:lvl5pPr marL="3590925" indent="-185738">
              <a:spcBef>
                <a:spcPts val="600"/>
              </a:spcBef>
              <a:buClr>
                <a:schemeClr val="tx2"/>
              </a:buClr>
              <a:defRPr sz="1600">
                <a:solidFill>
                  <a:schemeClr val="accent1"/>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9"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a:t>Título de diapositiva: es obligatorio</a:t>
            </a:r>
          </a:p>
        </p:txBody>
      </p:sp>
      <p:pic>
        <p:nvPicPr>
          <p:cNvPr id="10"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1" name="Imagen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2" name="Imagen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800" y="6476400"/>
            <a:ext cx="3176575" cy="291600"/>
          </a:xfrm>
          <a:prstGeom prst="rect">
            <a:avLst/>
          </a:prstGeom>
        </p:spPr>
      </p:pic>
    </p:spTree>
    <p:extLst>
      <p:ext uri="{BB962C8B-B14F-4D97-AF65-F5344CB8AC3E}">
        <p14:creationId xmlns:p14="http://schemas.microsoft.com/office/powerpoint/2010/main" val="154626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2 Marcador de texto"/>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3 Marcador de fecha"/>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4764A-3372-4F92-A04B-C6D954743B17}" type="datetimeFigureOut">
              <a:rPr lang="es-ES" smtClean="0"/>
              <a:pPr/>
              <a:t>12/06/2018</a:t>
            </a:fld>
            <a:endParaRPr lang="es-ES"/>
          </a:p>
        </p:txBody>
      </p:sp>
      <p:sp>
        <p:nvSpPr>
          <p:cNvPr id="5" name="4 Marcador de pie de página"/>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386E7-29ED-41AB-9506-B1B1EB43D00B}" type="slidenum">
              <a:rPr lang="es-ES" smtClean="0"/>
              <a:pPr/>
              <a:t>‹Nº›</a:t>
            </a:fld>
            <a:endParaRPr lang="es-ES"/>
          </a:p>
        </p:txBody>
      </p:sp>
    </p:spTree>
    <p:extLst>
      <p:ext uri="{BB962C8B-B14F-4D97-AF65-F5344CB8AC3E}">
        <p14:creationId xmlns:p14="http://schemas.microsoft.com/office/powerpoint/2010/main" val="1742217848"/>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3" r:id="rId3"/>
    <p:sldLayoutId id="2147483674" r:id="rId4"/>
    <p:sldLayoutId id="2147483675" r:id="rId5"/>
    <p:sldLayoutId id="2147483676" r:id="rId6"/>
    <p:sldLayoutId id="2147483678" r:id="rId7"/>
    <p:sldLayoutId id="2147483677"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genvip.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4.tiff"/><Relationship Id="rId5" Type="http://schemas.openxmlformats.org/officeDocument/2006/relationships/image" Target="../media/image42.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5.tiff"/><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tiff"/><Relationship Id="rId5" Type="http://schemas.openxmlformats.org/officeDocument/2006/relationships/image" Target="../media/image42.pn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9.tiff"/><Relationship Id="rId5" Type="http://schemas.openxmlformats.org/officeDocument/2006/relationships/image" Target="../media/image42.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0.tiff"/><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2.tiff"/><Relationship Id="rId5" Type="http://schemas.openxmlformats.org/officeDocument/2006/relationships/image" Target="../media/image42.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3.tiff"/><Relationship Id="rId5" Type="http://schemas.openxmlformats.org/officeDocument/2006/relationships/image" Target="../media/image42.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71.emf"/><Relationship Id="rId5" Type="http://schemas.openxmlformats.org/officeDocument/2006/relationships/image" Target="../media/image70.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0.emf"/><Relationship Id="rId5" Type="http://schemas.openxmlformats.org/officeDocument/2006/relationships/image" Target="../media/image79.jpe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82.emf"/><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emf"/></Relationships>
</file>

<file path=ppt/slides/_rels/slide3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26.xml"/><Relationship Id="rId16"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48.jpe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jpeg"/></Relationships>
</file>

<file path=ppt/slides/_rels/slide3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110.png"/><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115.tiff"/><Relationship Id="rId5" Type="http://schemas.openxmlformats.org/officeDocument/2006/relationships/image" Target="../media/image114.tiff"/><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tiff"/><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tiff"/><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6.jpeg"/><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tiff"/><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27.jpeg"/></Relationships>
</file>

<file path=ppt/slides/_rels/slide47.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image" Target="../media/image128.tiff"/><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33.emf"/><Relationship Id="rId3" Type="http://schemas.openxmlformats.org/officeDocument/2006/relationships/image" Target="../media/image55.jpeg"/><Relationship Id="rId7" Type="http://schemas.openxmlformats.org/officeDocument/2006/relationships/image" Target="../media/image132.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31.emf"/><Relationship Id="rId5" Type="http://schemas.openxmlformats.org/officeDocument/2006/relationships/image" Target="../media/image113.pn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png"/></Relationships>
</file>

<file path=ppt/slides/_rels/slide5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37.tiff"/><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jpeg"/></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image" Target="../media/image138.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1.png"/><Relationship Id="rId7" Type="http://schemas.openxmlformats.org/officeDocument/2006/relationships/image" Target="../media/image144.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hyperlink" Target="http://www.usc.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www.sopega.es/fotosnoticias/74foto01g.jpg" TargetMode="Externa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3789040"/>
            <a:ext cx="10534651" cy="1285884"/>
          </a:xfrm>
        </p:spPr>
        <p:txBody>
          <a:bodyPr/>
          <a:lstStyle/>
          <a:p>
            <a:r>
              <a:rPr lang="es-ES" dirty="0"/>
              <a:t>Claves prácticas en la prevención de la enfermedad meningocócica</a:t>
            </a:r>
          </a:p>
        </p:txBody>
      </p:sp>
      <p:sp>
        <p:nvSpPr>
          <p:cNvPr id="3" name="Subtítulo 2"/>
          <p:cNvSpPr>
            <a:spLocks noGrp="1"/>
          </p:cNvSpPr>
          <p:nvPr>
            <p:ph type="subTitle" idx="1"/>
          </p:nvPr>
        </p:nvSpPr>
        <p:spPr/>
        <p:txBody>
          <a:bodyPr>
            <a:normAutofit fontScale="62500" lnSpcReduction="20000"/>
          </a:bodyPr>
          <a:lstStyle/>
          <a:p>
            <a:r>
              <a:rPr lang="es-ES" dirty="0"/>
              <a:t>Prof. Dr. Federico Martinón-Torres </a:t>
            </a:r>
            <a:r>
              <a:rPr lang="es-ES" dirty="0">
                <a:solidFill>
                  <a:srgbClr val="C00000"/>
                </a:solidFill>
              </a:rPr>
              <a:t>(twitter: @</a:t>
            </a:r>
            <a:r>
              <a:rPr lang="es-ES" dirty="0" err="1">
                <a:solidFill>
                  <a:srgbClr val="C00000"/>
                </a:solidFill>
              </a:rPr>
              <a:t>fedemartinon</a:t>
            </a:r>
            <a:r>
              <a:rPr lang="es-ES" dirty="0">
                <a:solidFill>
                  <a:srgbClr val="C00000"/>
                </a:solidFill>
              </a:rPr>
              <a:t>)</a:t>
            </a:r>
          </a:p>
          <a:p>
            <a:r>
              <a:rPr lang="es-ES" dirty="0"/>
              <a:t>Jefe de Servicio de Pediatría, Hospital Clínico Universitario de Santiago</a:t>
            </a:r>
          </a:p>
          <a:p>
            <a:r>
              <a:rPr lang="es-ES" dirty="0"/>
              <a:t>Coordinador GENVIP (</a:t>
            </a:r>
            <a:r>
              <a:rPr lang="es-ES" dirty="0">
                <a:hlinkClick r:id="rId2"/>
              </a:rPr>
              <a:t>www.genvip.org)</a:t>
            </a:r>
            <a:r>
              <a:rPr lang="es-ES" dirty="0"/>
              <a:t>, Instituto de Investigación Sanitaria Santiago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5977834"/>
            <a:ext cx="3077800" cy="866914"/>
          </a:xfrm>
          <a:prstGeom prst="rect">
            <a:avLst/>
          </a:prstGeom>
        </p:spPr>
      </p:pic>
    </p:spTree>
    <p:extLst>
      <p:ext uri="{BB962C8B-B14F-4D97-AF65-F5344CB8AC3E}">
        <p14:creationId xmlns:p14="http://schemas.microsoft.com/office/powerpoint/2010/main" val="577685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Imagen 7" descr="Monica-meningo1.JPG">
            <a:extLst>
              <a:ext uri="{FF2B5EF4-FFF2-40B4-BE49-F238E27FC236}">
                <a16:creationId xmlns:a16="http://schemas.microsoft.com/office/drawing/2014/main" id="{91F0418F-7F88-1D44-A85A-5EC5D09E29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4675" b="-5656"/>
          <a:stretch>
            <a:fillRect/>
          </a:stretch>
        </p:blipFill>
        <p:spPr bwMode="auto">
          <a:xfrm>
            <a:off x="1466331" y="227946"/>
            <a:ext cx="4557638" cy="316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570" name="Imagen 4" descr="dsc00033.jpg">
            <a:extLst>
              <a:ext uri="{FF2B5EF4-FFF2-40B4-BE49-F238E27FC236}">
                <a16:creationId xmlns:a16="http://schemas.microsoft.com/office/drawing/2014/main" id="{9BF486E8-0AFF-5641-85AB-D24410D8B26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6331" y="3016529"/>
            <a:ext cx="4558179" cy="313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571" name="Imagen 3" descr="Abel-9-9-03.JPG">
            <a:extLst>
              <a:ext uri="{FF2B5EF4-FFF2-40B4-BE49-F238E27FC236}">
                <a16:creationId xmlns:a16="http://schemas.microsoft.com/office/drawing/2014/main" id="{11F8D8EF-CE48-E54C-9D32-3DB6E3FEA32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91178" y="252304"/>
            <a:ext cx="4745794" cy="355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572" name="1 Imagen">
            <a:extLst>
              <a:ext uri="{FF2B5EF4-FFF2-40B4-BE49-F238E27FC236}">
                <a16:creationId xmlns:a16="http://schemas.microsoft.com/office/drawing/2014/main" id="{3E03D1C8-A6D9-B342-8C26-02F58F71545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05020" y="2983739"/>
            <a:ext cx="4731951" cy="322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573" name="Picture 5" descr="logo chus 2">
            <a:extLst>
              <a:ext uri="{FF2B5EF4-FFF2-40B4-BE49-F238E27FC236}">
                <a16:creationId xmlns:a16="http://schemas.microsoft.com/office/drawing/2014/main" id="{BC21BC17-5305-1C48-81BA-65A1AD6D05F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5588" y="5230043"/>
            <a:ext cx="707611" cy="70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575" name="Picture 8">
            <a:extLst>
              <a:ext uri="{FF2B5EF4-FFF2-40B4-BE49-F238E27FC236}">
                <a16:creationId xmlns:a16="http://schemas.microsoft.com/office/drawing/2014/main" id="{02D3A0FF-6E9B-E148-B742-EBFD0CDF552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783043" y="5229734"/>
            <a:ext cx="752165" cy="70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3576" name="11 CuadroTexto">
            <a:extLst>
              <a:ext uri="{FF2B5EF4-FFF2-40B4-BE49-F238E27FC236}">
                <a16:creationId xmlns:a16="http://schemas.microsoft.com/office/drawing/2014/main" id="{A255D546-AA63-6B4C-890F-4CAA1BE86161}"/>
              </a:ext>
            </a:extLst>
          </p:cNvPr>
          <p:cNvSpPr txBox="1">
            <a:spLocks noChangeArrowheads="1"/>
          </p:cNvSpPr>
          <p:nvPr/>
        </p:nvSpPr>
        <p:spPr bwMode="auto">
          <a:xfrm>
            <a:off x="1495576" y="252304"/>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s-ES" sz="1200" dirty="0">
                <a:solidFill>
                  <a:srgbClr val="000000"/>
                </a:solidFill>
                <a:latin typeface="Tahoma" panose="020B0604030504040204" pitchFamily="34" charset="0"/>
              </a:rPr>
              <a:t>Obtained and reproduced with parent permission</a:t>
            </a:r>
          </a:p>
        </p:txBody>
      </p:sp>
      <p:sp>
        <p:nvSpPr>
          <p:cNvPr id="14" name="13 Rectángulo">
            <a:extLst>
              <a:ext uri="{FF2B5EF4-FFF2-40B4-BE49-F238E27FC236}">
                <a16:creationId xmlns:a16="http://schemas.microsoft.com/office/drawing/2014/main" id="{C5670F17-3585-894C-81E8-6E45F054FB66}"/>
              </a:ext>
            </a:extLst>
          </p:cNvPr>
          <p:cNvSpPr/>
          <p:nvPr/>
        </p:nvSpPr>
        <p:spPr bwMode="auto">
          <a:xfrm rot="19429098">
            <a:off x="7424241" y="5178602"/>
            <a:ext cx="215705" cy="835698"/>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a:lstStyle/>
          <a:p>
            <a:pPr>
              <a:defRPr/>
            </a:pPr>
            <a:endParaRPr lang="es-ES" sz="2300" kern="0" dirty="0">
              <a:solidFill>
                <a:srgbClr val="000000"/>
              </a:solidFill>
              <a:latin typeface="Tahoma" charset="0"/>
              <a:ea typeface="MS PGothic" charset="0"/>
              <a:cs typeface="MS PGothic" charset="0"/>
            </a:endParaRPr>
          </a:p>
        </p:txBody>
      </p:sp>
      <p:sp>
        <p:nvSpPr>
          <p:cNvPr id="13" name="13 Rectángulo">
            <a:extLst>
              <a:ext uri="{FF2B5EF4-FFF2-40B4-BE49-F238E27FC236}">
                <a16:creationId xmlns:a16="http://schemas.microsoft.com/office/drawing/2014/main" id="{4DAA4EDD-0077-0E40-B032-4BAC0AB69D63}"/>
              </a:ext>
            </a:extLst>
          </p:cNvPr>
          <p:cNvSpPr/>
          <p:nvPr/>
        </p:nvSpPr>
        <p:spPr bwMode="auto">
          <a:xfrm rot="21347223">
            <a:off x="9904950" y="859433"/>
            <a:ext cx="606425" cy="719138"/>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a:lstStyle/>
          <a:p>
            <a:pPr>
              <a:defRPr/>
            </a:pPr>
            <a:endParaRPr lang="es-ES" sz="2300" kern="0" dirty="0">
              <a:solidFill>
                <a:srgbClr val="000000"/>
              </a:solidFill>
              <a:latin typeface="Tahoma" charset="0"/>
              <a:ea typeface="MS PGothic" charset="0"/>
              <a:cs typeface="MS PGothic" charset="0"/>
            </a:endParaRPr>
          </a:p>
        </p:txBody>
      </p:sp>
      <p:sp>
        <p:nvSpPr>
          <p:cNvPr id="15" name="Text Box 4">
            <a:extLst>
              <a:ext uri="{FF2B5EF4-FFF2-40B4-BE49-F238E27FC236}">
                <a16:creationId xmlns:a16="http://schemas.microsoft.com/office/drawing/2014/main" id="{3DFA8406-A496-E844-937E-101317CDEFCC}"/>
              </a:ext>
            </a:extLst>
          </p:cNvPr>
          <p:cNvSpPr txBox="1">
            <a:spLocks noChangeArrowheads="1"/>
          </p:cNvSpPr>
          <p:nvPr/>
        </p:nvSpPr>
        <p:spPr bwMode="auto">
          <a:xfrm>
            <a:off x="8426738" y="5958891"/>
            <a:ext cx="2124075" cy="246063"/>
          </a:xfrm>
          <a:prstGeom prst="rect">
            <a:avLst/>
          </a:prstGeom>
          <a:noFill/>
          <a:ln w="9525">
            <a:noFill/>
            <a:miter lim="800000"/>
            <a:headEnd/>
            <a:tailEnd/>
          </a:ln>
          <a:effectLst>
            <a:outerShdw dist="17961" dir="2700000" algn="ctr" rotWithShape="0">
              <a:schemeClr val="tx1"/>
            </a:outerShdw>
          </a:effec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1000" b="1" dirty="0">
                <a:solidFill>
                  <a:srgbClr val="000000"/>
                </a:solidFill>
                <a:effectLst>
                  <a:outerShdw blurRad="38100" dist="38100" dir="2700000" algn="tl">
                    <a:srgbClr val="DDDDDD"/>
                  </a:outerShdw>
                </a:effectLst>
              </a:rPr>
              <a:t>@fedemartinon, GENVIP 2016</a:t>
            </a:r>
            <a:endParaRPr lang="es-ES" sz="1000" b="1" dirty="0">
              <a:solidFill>
                <a:srgbClr val="000000"/>
              </a:solidFill>
              <a:effectLst>
                <a:outerShdw blurRad="38100" dist="38100" dir="2700000" algn="tl">
                  <a:srgbClr val="DDDDDD"/>
                </a:outerShdw>
              </a:effectLst>
            </a:endParaRPr>
          </a:p>
        </p:txBody>
      </p:sp>
    </p:spTree>
    <p:extLst>
      <p:ext uri="{BB962C8B-B14F-4D97-AF65-F5344CB8AC3E}">
        <p14:creationId xmlns:p14="http://schemas.microsoft.com/office/powerpoint/2010/main" val="146024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7" descr="europe-map-of-europe-nightlights-satellite-woodleywonderworks">
            <a:extLst>
              <a:ext uri="{FF2B5EF4-FFF2-40B4-BE49-F238E27FC236}">
                <a16:creationId xmlns:a16="http://schemas.microsoft.com/office/drawing/2014/main" id="{6BE89C4B-6164-5F48-96DA-A39B94A685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3953" y="370140"/>
            <a:ext cx="7611036" cy="572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18" name="Text Box 3">
            <a:extLst>
              <a:ext uri="{FF2B5EF4-FFF2-40B4-BE49-F238E27FC236}">
                <a16:creationId xmlns:a16="http://schemas.microsoft.com/office/drawing/2014/main" id="{C0377CB5-38D9-6342-9EED-D56EDFA06062}"/>
              </a:ext>
            </a:extLst>
          </p:cNvPr>
          <p:cNvSpPr txBox="1">
            <a:spLocks noChangeArrowheads="1"/>
          </p:cNvSpPr>
          <p:nvPr/>
        </p:nvSpPr>
        <p:spPr bwMode="auto">
          <a:xfrm>
            <a:off x="2043953" y="5849848"/>
            <a:ext cx="16930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_tradnl" altLang="es-ES" sz="1000" b="1" dirty="0">
                <a:solidFill>
                  <a:srgbClr val="FFFFFF"/>
                </a:solidFill>
                <a:latin typeface="+mn-lt"/>
                <a:cs typeface="Arial" panose="020B0604020202020204" pitchFamily="34" charset="0"/>
              </a:rPr>
              <a:t>@</a:t>
            </a:r>
            <a:r>
              <a:rPr lang="es-ES_tradnl" altLang="es-ES" sz="1000" b="1" dirty="0" err="1">
                <a:solidFill>
                  <a:srgbClr val="FFFFFF"/>
                </a:solidFill>
                <a:latin typeface="+mn-lt"/>
                <a:cs typeface="Arial" panose="020B0604020202020204" pitchFamily="34" charset="0"/>
              </a:rPr>
              <a:t>fedemartinon</a:t>
            </a:r>
            <a:r>
              <a:rPr lang="es-ES_tradnl" altLang="es-ES" sz="1000" b="1" dirty="0">
                <a:solidFill>
                  <a:srgbClr val="FFFFFF"/>
                </a:solidFill>
                <a:latin typeface="+mn-lt"/>
                <a:cs typeface="Arial" panose="020B0604020202020204" pitchFamily="34" charset="0"/>
              </a:rPr>
              <a:t>, ESPID 2016</a:t>
            </a:r>
            <a:endParaRPr lang="es-ES" altLang="es-ES" sz="1000" b="1" dirty="0">
              <a:solidFill>
                <a:srgbClr val="FFFFFF"/>
              </a:solidFill>
              <a:latin typeface="+mn-lt"/>
              <a:cs typeface="Arial" panose="020B0604020202020204" pitchFamily="34" charset="0"/>
            </a:endParaRPr>
          </a:p>
        </p:txBody>
      </p:sp>
      <p:pic>
        <p:nvPicPr>
          <p:cNvPr id="495619" name="Picture 4" descr="logo chus 2">
            <a:extLst>
              <a:ext uri="{FF2B5EF4-FFF2-40B4-BE49-F238E27FC236}">
                <a16:creationId xmlns:a16="http://schemas.microsoft.com/office/drawing/2014/main" id="{0CDEDD9C-CECF-0C4A-A832-CB849CDCB0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02281" y="501036"/>
            <a:ext cx="577569" cy="57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0" name="Picture 5">
            <a:extLst>
              <a:ext uri="{FF2B5EF4-FFF2-40B4-BE49-F238E27FC236}">
                <a16:creationId xmlns:a16="http://schemas.microsoft.com/office/drawing/2014/main" id="{FC0039F9-0F6D-7D48-98D0-ECDF4C61ABF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4717" y="515928"/>
            <a:ext cx="582425" cy="5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5 CuadroTexto">
            <a:extLst>
              <a:ext uri="{FF2B5EF4-FFF2-40B4-BE49-F238E27FC236}">
                <a16:creationId xmlns:a16="http://schemas.microsoft.com/office/drawing/2014/main" id="{91D20CE1-F13B-B848-BB30-0E532B8684A0}"/>
              </a:ext>
            </a:extLst>
          </p:cNvPr>
          <p:cNvSpPr txBox="1">
            <a:spLocks noChangeArrowheads="1"/>
          </p:cNvSpPr>
          <p:nvPr/>
        </p:nvSpPr>
        <p:spPr bwMode="auto">
          <a:xfrm>
            <a:off x="2989729" y="2166039"/>
            <a:ext cx="5939446"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s-ES" altLang="es-ES" sz="15000" b="1" dirty="0">
                <a:solidFill>
                  <a:srgbClr val="FFFFFF"/>
                </a:solidFill>
                <a:latin typeface="Tahoma" panose="020B0604030504040204" pitchFamily="34" charset="0"/>
                <a:cs typeface="Arial" panose="020B0604020202020204" pitchFamily="34" charset="0"/>
              </a:rPr>
              <a:t>B,</a:t>
            </a:r>
            <a:r>
              <a:rPr lang="es-ES" altLang="es-ES" sz="10000" b="1" dirty="0">
                <a:solidFill>
                  <a:srgbClr val="FFFFFF"/>
                </a:solidFill>
                <a:latin typeface="Tahoma" panose="020B0604030504040204" pitchFamily="34" charset="0"/>
                <a:cs typeface="Arial" panose="020B0604020202020204" pitchFamily="34" charset="0"/>
              </a:rPr>
              <a:t>C,W,Y</a:t>
            </a:r>
          </a:p>
        </p:txBody>
      </p:sp>
    </p:spTree>
    <p:extLst>
      <p:ext uri="{BB962C8B-B14F-4D97-AF65-F5344CB8AC3E}">
        <p14:creationId xmlns:p14="http://schemas.microsoft.com/office/powerpoint/2010/main" val="2214568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7" descr="C:\Users\fmartor\Documents\My Dropbox\2016 ESPID\PFIZER-ESPID\ESPID 2016 MENINGOCOCO\europa mayo.png">
            <a:extLst>
              <a:ext uri="{FF2B5EF4-FFF2-40B4-BE49-F238E27FC236}">
                <a16:creationId xmlns:a16="http://schemas.microsoft.com/office/drawing/2014/main" id="{3D54E13A-E094-C746-8E4D-AC6CE71EB1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1027" y="827833"/>
            <a:ext cx="9324538" cy="502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666" name="Picture 5" descr="logo chus 2">
            <a:extLst>
              <a:ext uri="{FF2B5EF4-FFF2-40B4-BE49-F238E27FC236}">
                <a16:creationId xmlns:a16="http://schemas.microsoft.com/office/drawing/2014/main" id="{9317C391-12EC-1742-A4B0-E470AEC960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47014" y="119808"/>
            <a:ext cx="6175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667" name="Picture 8">
            <a:extLst>
              <a:ext uri="{FF2B5EF4-FFF2-40B4-BE49-F238E27FC236}">
                <a16:creationId xmlns:a16="http://schemas.microsoft.com/office/drawing/2014/main" id="{1A9307E2-B404-5647-BC85-C92566428C5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21528" y="116632"/>
            <a:ext cx="6683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7668" name="Picture 14">
            <a:extLst>
              <a:ext uri="{FF2B5EF4-FFF2-40B4-BE49-F238E27FC236}">
                <a16:creationId xmlns:a16="http://schemas.microsoft.com/office/drawing/2014/main" id="{F831CDBD-BEA4-5F4C-B30D-8CAC977E96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65865" y="135683"/>
            <a:ext cx="85566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9" name="Rectangle 3">
            <a:extLst>
              <a:ext uri="{FF2B5EF4-FFF2-40B4-BE49-F238E27FC236}">
                <a16:creationId xmlns:a16="http://schemas.microsoft.com/office/drawing/2014/main" id="{CD62F11B-88C8-3C4B-834A-7EC0C07C7958}"/>
              </a:ext>
            </a:extLst>
          </p:cNvPr>
          <p:cNvSpPr>
            <a:spLocks noGrp="1" noChangeArrowheads="1"/>
          </p:cNvSpPr>
          <p:nvPr>
            <p:ph type="title"/>
          </p:nvPr>
        </p:nvSpPr>
        <p:spPr>
          <a:xfrm>
            <a:off x="609600" y="159904"/>
            <a:ext cx="10972800" cy="606961"/>
          </a:xfrm>
        </p:spPr>
        <p:txBody>
          <a:bodyPr anchor="t">
            <a:spAutoFit/>
          </a:bodyPr>
          <a:lstStyle/>
          <a:p>
            <a:pPr eaLnBrk="1" hangingPunct="1">
              <a:lnSpc>
                <a:spcPct val="110000"/>
              </a:lnSpc>
            </a:pPr>
            <a:r>
              <a:rPr lang="es-ES" altLang="es-ES" b="1" dirty="0">
                <a:solidFill>
                  <a:srgbClr val="004586"/>
                </a:solidFill>
                <a:latin typeface="Calibri" panose="020F0502020204030204" pitchFamily="34" charset="0"/>
                <a:ea typeface="ＭＳ Ｐゴシック" panose="020B0600070205080204" pitchFamily="34" charset="-128"/>
              </a:rPr>
              <a:t>Incidencia de EMI en EUROPA</a:t>
            </a:r>
            <a:endParaRPr lang="en-GB" altLang="es-ES" b="1" dirty="0">
              <a:solidFill>
                <a:srgbClr val="004586"/>
              </a:solidFill>
              <a:latin typeface="Calibri" panose="020F0502020204030204" pitchFamily="34" charset="0"/>
              <a:ea typeface="ＭＳ Ｐゴシック" panose="020B0600070205080204" pitchFamily="34" charset="-128"/>
            </a:endParaRPr>
          </a:p>
        </p:txBody>
      </p:sp>
      <p:sp>
        <p:nvSpPr>
          <p:cNvPr id="16" name="Text Box 4">
            <a:extLst>
              <a:ext uri="{FF2B5EF4-FFF2-40B4-BE49-F238E27FC236}">
                <a16:creationId xmlns:a16="http://schemas.microsoft.com/office/drawing/2014/main" id="{8D37F549-38D8-544A-9D40-7079DF967189}"/>
              </a:ext>
            </a:extLst>
          </p:cNvPr>
          <p:cNvSpPr txBox="1">
            <a:spLocks noChangeArrowheads="1"/>
          </p:cNvSpPr>
          <p:nvPr/>
        </p:nvSpPr>
        <p:spPr bwMode="auto">
          <a:xfrm>
            <a:off x="170904" y="5893723"/>
            <a:ext cx="1816523" cy="22916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889" b="1" dirty="0">
                <a:solidFill>
                  <a:srgbClr val="000000"/>
                </a:solidFill>
                <a:effectLst>
                  <a:outerShdw blurRad="38100" dist="38100" dir="2700000" algn="tl">
                    <a:srgbClr val="DDDDDD"/>
                  </a:outerShdw>
                </a:effectLst>
              </a:rPr>
              <a:t>@fedemartinon, ESPID 2018</a:t>
            </a:r>
            <a:endParaRPr lang="es-ES" sz="889" b="1" dirty="0">
              <a:solidFill>
                <a:srgbClr val="000000"/>
              </a:solidFill>
              <a:effectLst>
                <a:outerShdw blurRad="38100" dist="38100" dir="2700000" algn="tl">
                  <a:srgbClr val="DDDDDD"/>
                </a:outerShdw>
              </a:effectLst>
            </a:endParaRPr>
          </a:p>
        </p:txBody>
      </p:sp>
      <p:sp>
        <p:nvSpPr>
          <p:cNvPr id="2" name="AutoShape 2"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19D6C33E-F4D8-774E-A6F2-E49282567578}"/>
              </a:ext>
            </a:extLst>
          </p:cNvPr>
          <p:cNvSpPr>
            <a:spLocks noChangeAspect="1" noChangeArrowheads="1"/>
          </p:cNvSpPr>
          <p:nvPr/>
        </p:nvSpPr>
        <p:spPr bwMode="auto">
          <a:xfrm>
            <a:off x="1446089" y="44624"/>
            <a:ext cx="271462" cy="271462"/>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3" name="AutoShape 4"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02E90F2B-0325-A042-B333-DD763AD1CD10}"/>
              </a:ext>
            </a:extLst>
          </p:cNvPr>
          <p:cNvSpPr>
            <a:spLocks noChangeAspect="1" noChangeArrowheads="1"/>
          </p:cNvSpPr>
          <p:nvPr/>
        </p:nvSpPr>
        <p:spPr bwMode="auto">
          <a:xfrm>
            <a:off x="1581027" y="179562"/>
            <a:ext cx="271463" cy="271463"/>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4" name="AutoShape 6"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F772D76E-B520-E04F-BAAD-7784B40B2964}"/>
              </a:ext>
            </a:extLst>
          </p:cNvPr>
          <p:cNvSpPr>
            <a:spLocks noChangeAspect="1" noChangeArrowheads="1"/>
          </p:cNvSpPr>
          <p:nvPr/>
        </p:nvSpPr>
        <p:spPr bwMode="auto">
          <a:xfrm>
            <a:off x="1717552" y="316087"/>
            <a:ext cx="269875" cy="269875"/>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12" name="Rectángulo 11">
            <a:extLst>
              <a:ext uri="{FF2B5EF4-FFF2-40B4-BE49-F238E27FC236}">
                <a16:creationId xmlns:a16="http://schemas.microsoft.com/office/drawing/2014/main" id="{4C76375E-24FC-574B-AF54-B64B824FA5FF}"/>
              </a:ext>
            </a:extLst>
          </p:cNvPr>
          <p:cNvSpPr/>
          <p:nvPr/>
        </p:nvSpPr>
        <p:spPr>
          <a:xfrm>
            <a:off x="8647443" y="5893723"/>
            <a:ext cx="3840162" cy="276999"/>
          </a:xfrm>
          <a:prstGeom prst="rect">
            <a:avLst/>
          </a:prstGeom>
        </p:spPr>
        <p:txBody>
          <a:bodyPr>
            <a:spAutoFit/>
          </a:bodyPr>
          <a:lstStyle/>
          <a:p>
            <a:pPr algn="ctr" eaLnBrk="1" hangingPunct="1">
              <a:defRPr/>
            </a:pPr>
            <a:r>
              <a:rPr lang="it-IT" sz="1200" dirty="0">
                <a:solidFill>
                  <a:schemeClr val="bg1">
                    <a:lumMod val="50000"/>
                  </a:schemeClr>
                </a:solidFill>
                <a:ea typeface="ＭＳ Ｐゴシック"/>
              </a:rPr>
              <a:t>ECDC </a:t>
            </a:r>
            <a:r>
              <a:rPr lang="it-IT" sz="1200" dirty="0" err="1">
                <a:solidFill>
                  <a:schemeClr val="bg1">
                    <a:lumMod val="50000"/>
                  </a:schemeClr>
                </a:solidFill>
                <a:ea typeface="ＭＳ Ｐゴシック"/>
              </a:rPr>
              <a:t>surveillance</a:t>
            </a:r>
            <a:r>
              <a:rPr lang="it-IT" sz="1200" dirty="0">
                <a:solidFill>
                  <a:schemeClr val="bg1">
                    <a:lumMod val="50000"/>
                  </a:schemeClr>
                </a:solidFill>
                <a:ea typeface="ＭＳ Ｐゴシック"/>
              </a:rPr>
              <a:t> </a:t>
            </a:r>
            <a:r>
              <a:rPr lang="it-IT" sz="1200" dirty="0" err="1">
                <a:solidFill>
                  <a:schemeClr val="bg1">
                    <a:lumMod val="50000"/>
                  </a:schemeClr>
                </a:solidFill>
                <a:ea typeface="ＭＳ Ｐゴシック"/>
              </a:rPr>
              <a:t>atlas</a:t>
            </a:r>
            <a:r>
              <a:rPr lang="it-IT" sz="1200" dirty="0">
                <a:solidFill>
                  <a:schemeClr val="bg1">
                    <a:lumMod val="50000"/>
                  </a:schemeClr>
                </a:solidFill>
                <a:ea typeface="ＭＳ Ｐゴシック"/>
              </a:rPr>
              <a:t> (last </a:t>
            </a:r>
            <a:r>
              <a:rPr lang="it-IT" sz="1200" dirty="0" err="1">
                <a:solidFill>
                  <a:schemeClr val="bg1">
                    <a:lumMod val="50000"/>
                  </a:schemeClr>
                </a:solidFill>
                <a:ea typeface="ＭＳ Ｐゴシック"/>
              </a:rPr>
              <a:t>access</a:t>
            </a:r>
            <a:r>
              <a:rPr lang="it-IT" sz="1200" dirty="0">
                <a:solidFill>
                  <a:schemeClr val="bg1">
                    <a:lumMod val="50000"/>
                  </a:schemeClr>
                </a:solidFill>
                <a:ea typeface="ＭＳ Ｐゴシック"/>
              </a:rPr>
              <a:t> MAY 2018)</a:t>
            </a:r>
            <a:endParaRPr lang="es-ES_tradnl" sz="1200" dirty="0">
              <a:solidFill>
                <a:schemeClr val="bg1">
                  <a:lumMod val="50000"/>
                </a:schemeClr>
              </a:solidFill>
              <a:ea typeface="ＭＳ Ｐゴシック"/>
            </a:endParaRPr>
          </a:p>
        </p:txBody>
      </p:sp>
      <p:cxnSp>
        <p:nvCxnSpPr>
          <p:cNvPr id="497675" name="19 Conector recto">
            <a:extLst>
              <a:ext uri="{FF2B5EF4-FFF2-40B4-BE49-F238E27FC236}">
                <a16:creationId xmlns:a16="http://schemas.microsoft.com/office/drawing/2014/main" id="{32F7E334-5BD1-D049-86C1-429513FDF20C}"/>
              </a:ext>
            </a:extLst>
          </p:cNvPr>
          <p:cNvCxnSpPr>
            <a:cxnSpLocks noChangeShapeType="1"/>
          </p:cNvCxnSpPr>
          <p:nvPr/>
        </p:nvCxnSpPr>
        <p:spPr bwMode="auto">
          <a:xfrm>
            <a:off x="1581027" y="835244"/>
            <a:ext cx="9324538" cy="20557"/>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6" name="Imagen 5">
            <a:extLst>
              <a:ext uri="{FF2B5EF4-FFF2-40B4-BE49-F238E27FC236}">
                <a16:creationId xmlns:a16="http://schemas.microsoft.com/office/drawing/2014/main" id="{F16C62E1-4D2E-AA4A-BC1D-A1F9B36488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063" y="791086"/>
            <a:ext cx="10251688" cy="5109826"/>
          </a:xfrm>
          <a:prstGeom prst="rect">
            <a:avLst/>
          </a:prstGeom>
        </p:spPr>
      </p:pic>
    </p:spTree>
    <p:extLst>
      <p:ext uri="{BB962C8B-B14F-4D97-AF65-F5344CB8AC3E}">
        <p14:creationId xmlns:p14="http://schemas.microsoft.com/office/powerpoint/2010/main" val="29216255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5" descr="logo chus 2">
            <a:extLst>
              <a:ext uri="{FF2B5EF4-FFF2-40B4-BE49-F238E27FC236}">
                <a16:creationId xmlns:a16="http://schemas.microsoft.com/office/drawing/2014/main" id="{9317C391-12EC-1742-A4B0-E470AEC960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47014" y="119808"/>
            <a:ext cx="6175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667" name="Picture 8">
            <a:extLst>
              <a:ext uri="{FF2B5EF4-FFF2-40B4-BE49-F238E27FC236}">
                <a16:creationId xmlns:a16="http://schemas.microsoft.com/office/drawing/2014/main" id="{1A9307E2-B404-5647-BC85-C92566428C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21528" y="116632"/>
            <a:ext cx="66833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7668" name="Picture 14">
            <a:extLst>
              <a:ext uri="{FF2B5EF4-FFF2-40B4-BE49-F238E27FC236}">
                <a16:creationId xmlns:a16="http://schemas.microsoft.com/office/drawing/2014/main" id="{F831CDBD-BEA4-5F4C-B30D-8CAC977E96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65865" y="135683"/>
            <a:ext cx="85566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9" name="Rectangle 3">
            <a:extLst>
              <a:ext uri="{FF2B5EF4-FFF2-40B4-BE49-F238E27FC236}">
                <a16:creationId xmlns:a16="http://schemas.microsoft.com/office/drawing/2014/main" id="{CD62F11B-88C8-3C4B-834A-7EC0C07C7958}"/>
              </a:ext>
            </a:extLst>
          </p:cNvPr>
          <p:cNvSpPr>
            <a:spLocks noGrp="1" noChangeArrowheads="1"/>
          </p:cNvSpPr>
          <p:nvPr>
            <p:ph type="title"/>
          </p:nvPr>
        </p:nvSpPr>
        <p:spPr>
          <a:xfrm>
            <a:off x="609600" y="159904"/>
            <a:ext cx="10972800" cy="606961"/>
          </a:xfrm>
        </p:spPr>
        <p:txBody>
          <a:bodyPr anchor="t">
            <a:spAutoFit/>
          </a:bodyPr>
          <a:lstStyle/>
          <a:p>
            <a:pPr eaLnBrk="1" hangingPunct="1">
              <a:lnSpc>
                <a:spcPct val="110000"/>
              </a:lnSpc>
            </a:pPr>
            <a:r>
              <a:rPr lang="es-ES" altLang="es-ES" b="1" dirty="0">
                <a:solidFill>
                  <a:srgbClr val="004586"/>
                </a:solidFill>
                <a:latin typeface="Calibri" panose="020F0502020204030204" pitchFamily="34" charset="0"/>
                <a:ea typeface="ＭＳ Ｐゴシック" panose="020B0600070205080204" pitchFamily="34" charset="-128"/>
              </a:rPr>
              <a:t>DATOS ESPAÑA 2017-2018</a:t>
            </a:r>
            <a:endParaRPr lang="en-GB" altLang="es-ES" b="1" dirty="0">
              <a:solidFill>
                <a:srgbClr val="004586"/>
              </a:solidFill>
              <a:latin typeface="Calibri" panose="020F0502020204030204" pitchFamily="34" charset="0"/>
              <a:ea typeface="ＭＳ Ｐゴシック" panose="020B0600070205080204" pitchFamily="34" charset="-128"/>
            </a:endParaRPr>
          </a:p>
        </p:txBody>
      </p:sp>
      <p:sp>
        <p:nvSpPr>
          <p:cNvPr id="16" name="Text Box 4">
            <a:extLst>
              <a:ext uri="{FF2B5EF4-FFF2-40B4-BE49-F238E27FC236}">
                <a16:creationId xmlns:a16="http://schemas.microsoft.com/office/drawing/2014/main" id="{8D37F549-38D8-544A-9D40-7079DF967189}"/>
              </a:ext>
            </a:extLst>
          </p:cNvPr>
          <p:cNvSpPr txBox="1">
            <a:spLocks noChangeArrowheads="1"/>
          </p:cNvSpPr>
          <p:nvPr/>
        </p:nvSpPr>
        <p:spPr bwMode="auto">
          <a:xfrm>
            <a:off x="170904" y="5967647"/>
            <a:ext cx="1816523" cy="22916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889" b="1" dirty="0">
                <a:solidFill>
                  <a:srgbClr val="000000"/>
                </a:solidFill>
                <a:effectLst>
                  <a:outerShdw blurRad="38100" dist="38100" dir="2700000" algn="tl">
                    <a:srgbClr val="DDDDDD"/>
                  </a:outerShdw>
                </a:effectLst>
              </a:rPr>
              <a:t>@fedemartinon, ESPID 2018</a:t>
            </a:r>
            <a:endParaRPr lang="es-ES" sz="889" b="1" dirty="0">
              <a:solidFill>
                <a:srgbClr val="000000"/>
              </a:solidFill>
              <a:effectLst>
                <a:outerShdw blurRad="38100" dist="38100" dir="2700000" algn="tl">
                  <a:srgbClr val="DDDDDD"/>
                </a:outerShdw>
              </a:effectLst>
            </a:endParaRPr>
          </a:p>
        </p:txBody>
      </p:sp>
      <p:sp>
        <p:nvSpPr>
          <p:cNvPr id="2" name="AutoShape 2"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19D6C33E-F4D8-774E-A6F2-E49282567578}"/>
              </a:ext>
            </a:extLst>
          </p:cNvPr>
          <p:cNvSpPr>
            <a:spLocks noChangeAspect="1" noChangeArrowheads="1"/>
          </p:cNvSpPr>
          <p:nvPr/>
        </p:nvSpPr>
        <p:spPr bwMode="auto">
          <a:xfrm>
            <a:off x="1446089" y="44624"/>
            <a:ext cx="271462" cy="271462"/>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3" name="AutoShape 4"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02E90F2B-0325-A042-B333-DD763AD1CD10}"/>
              </a:ext>
            </a:extLst>
          </p:cNvPr>
          <p:cNvSpPr>
            <a:spLocks noChangeAspect="1" noChangeArrowheads="1"/>
          </p:cNvSpPr>
          <p:nvPr/>
        </p:nvSpPr>
        <p:spPr bwMode="auto">
          <a:xfrm>
            <a:off x="1581027" y="179562"/>
            <a:ext cx="271463" cy="271463"/>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4" name="AutoShape 6"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F772D76E-B520-E04F-BAAD-7784B40B2964}"/>
              </a:ext>
            </a:extLst>
          </p:cNvPr>
          <p:cNvSpPr>
            <a:spLocks noChangeAspect="1" noChangeArrowheads="1"/>
          </p:cNvSpPr>
          <p:nvPr/>
        </p:nvSpPr>
        <p:spPr bwMode="auto">
          <a:xfrm>
            <a:off x="1717552" y="316087"/>
            <a:ext cx="269875" cy="269875"/>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12" name="Rectángulo 11">
            <a:extLst>
              <a:ext uri="{FF2B5EF4-FFF2-40B4-BE49-F238E27FC236}">
                <a16:creationId xmlns:a16="http://schemas.microsoft.com/office/drawing/2014/main" id="{4C76375E-24FC-574B-AF54-B64B824FA5FF}"/>
              </a:ext>
            </a:extLst>
          </p:cNvPr>
          <p:cNvSpPr/>
          <p:nvPr/>
        </p:nvSpPr>
        <p:spPr>
          <a:xfrm>
            <a:off x="9549189" y="5967647"/>
            <a:ext cx="2288704" cy="276999"/>
          </a:xfrm>
          <a:prstGeom prst="rect">
            <a:avLst/>
          </a:prstGeom>
        </p:spPr>
        <p:txBody>
          <a:bodyPr wrap="square">
            <a:spAutoFit/>
          </a:bodyPr>
          <a:lstStyle/>
          <a:p>
            <a:pPr eaLnBrk="1" hangingPunct="1">
              <a:defRPr/>
            </a:pPr>
            <a:r>
              <a:rPr lang="it-IT" sz="1200" dirty="0">
                <a:solidFill>
                  <a:schemeClr val="bg1">
                    <a:lumMod val="50000"/>
                  </a:schemeClr>
                </a:solidFill>
                <a:ea typeface="ＭＳ Ｐゴシック"/>
              </a:rPr>
              <a:t>Boletín RENAVE – 20 marzo 2018</a:t>
            </a:r>
            <a:endParaRPr lang="es-ES_tradnl" sz="1200" dirty="0">
              <a:solidFill>
                <a:schemeClr val="bg1">
                  <a:lumMod val="50000"/>
                </a:schemeClr>
              </a:solidFill>
              <a:ea typeface="ＭＳ Ｐゴシック"/>
            </a:endParaRPr>
          </a:p>
        </p:txBody>
      </p:sp>
      <p:cxnSp>
        <p:nvCxnSpPr>
          <p:cNvPr id="497675" name="19 Conector recto">
            <a:extLst>
              <a:ext uri="{FF2B5EF4-FFF2-40B4-BE49-F238E27FC236}">
                <a16:creationId xmlns:a16="http://schemas.microsoft.com/office/drawing/2014/main" id="{32F7E334-5BD1-D049-86C1-429513FDF20C}"/>
              </a:ext>
            </a:extLst>
          </p:cNvPr>
          <p:cNvCxnSpPr>
            <a:cxnSpLocks noChangeShapeType="1"/>
          </p:cNvCxnSpPr>
          <p:nvPr/>
        </p:nvCxnSpPr>
        <p:spPr bwMode="auto">
          <a:xfrm flipV="1">
            <a:off x="1055440" y="919515"/>
            <a:ext cx="10009112" cy="8333"/>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6" name="Imagen 5">
            <a:extLst>
              <a:ext uri="{FF2B5EF4-FFF2-40B4-BE49-F238E27FC236}">
                <a16:creationId xmlns:a16="http://schemas.microsoft.com/office/drawing/2014/main" id="{3702B0CD-9979-1C4E-8A5B-EBE6F5881565}"/>
              </a:ext>
            </a:extLst>
          </p:cNvPr>
          <p:cNvPicPr>
            <a:picLocks noChangeAspect="1"/>
          </p:cNvPicPr>
          <p:nvPr/>
        </p:nvPicPr>
        <p:blipFill>
          <a:blip r:embed="rId6"/>
          <a:stretch>
            <a:fillRect/>
          </a:stretch>
        </p:blipFill>
        <p:spPr>
          <a:xfrm>
            <a:off x="1055440" y="1192853"/>
            <a:ext cx="10009112" cy="4712546"/>
          </a:xfrm>
          <a:prstGeom prst="rect">
            <a:avLst/>
          </a:prstGeom>
        </p:spPr>
      </p:pic>
    </p:spTree>
    <p:extLst>
      <p:ext uri="{BB962C8B-B14F-4D97-AF65-F5344CB8AC3E}">
        <p14:creationId xmlns:p14="http://schemas.microsoft.com/office/powerpoint/2010/main" val="261862758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5" descr="logo chus 2">
            <a:extLst>
              <a:ext uri="{FF2B5EF4-FFF2-40B4-BE49-F238E27FC236}">
                <a16:creationId xmlns:a16="http://schemas.microsoft.com/office/drawing/2014/main" id="{9317C391-12EC-1742-A4B0-E470AEC960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44687" y="134933"/>
            <a:ext cx="56857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667" name="Picture 8">
            <a:extLst>
              <a:ext uri="{FF2B5EF4-FFF2-40B4-BE49-F238E27FC236}">
                <a16:creationId xmlns:a16="http://schemas.microsoft.com/office/drawing/2014/main" id="{1A9307E2-B404-5647-BC85-C92566428C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59409" y="116632"/>
            <a:ext cx="610956" cy="57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7668" name="Picture 14">
            <a:extLst>
              <a:ext uri="{FF2B5EF4-FFF2-40B4-BE49-F238E27FC236}">
                <a16:creationId xmlns:a16="http://schemas.microsoft.com/office/drawing/2014/main" id="{F831CDBD-BEA4-5F4C-B30D-8CAC977E96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403745" y="135683"/>
            <a:ext cx="85566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9" name="Rectangle 3">
            <a:extLst>
              <a:ext uri="{FF2B5EF4-FFF2-40B4-BE49-F238E27FC236}">
                <a16:creationId xmlns:a16="http://schemas.microsoft.com/office/drawing/2014/main" id="{CD62F11B-88C8-3C4B-834A-7EC0C07C7958}"/>
              </a:ext>
            </a:extLst>
          </p:cNvPr>
          <p:cNvSpPr>
            <a:spLocks noGrp="1" noChangeArrowheads="1"/>
          </p:cNvSpPr>
          <p:nvPr>
            <p:ph type="title"/>
          </p:nvPr>
        </p:nvSpPr>
        <p:spPr>
          <a:xfrm>
            <a:off x="609600" y="159904"/>
            <a:ext cx="10972800" cy="606961"/>
          </a:xfrm>
        </p:spPr>
        <p:txBody>
          <a:bodyPr anchor="t">
            <a:spAutoFit/>
          </a:bodyPr>
          <a:lstStyle/>
          <a:p>
            <a:pPr eaLnBrk="1" hangingPunct="1">
              <a:lnSpc>
                <a:spcPct val="110000"/>
              </a:lnSpc>
            </a:pPr>
            <a:r>
              <a:rPr lang="es-ES" altLang="es-ES" b="1" dirty="0">
                <a:solidFill>
                  <a:srgbClr val="004586"/>
                </a:solidFill>
                <a:latin typeface="Calibri" panose="020F0502020204030204" pitchFamily="34" charset="0"/>
                <a:ea typeface="ＭＳ Ｐゴシック" panose="020B0600070205080204" pitchFamily="34" charset="-128"/>
              </a:rPr>
              <a:t>Incidencia de EMI por B en ESPAÑA</a:t>
            </a:r>
            <a:endParaRPr lang="en-GB" altLang="es-ES" b="1" dirty="0">
              <a:solidFill>
                <a:srgbClr val="004586"/>
              </a:solidFill>
              <a:latin typeface="Calibri" panose="020F0502020204030204" pitchFamily="34" charset="0"/>
              <a:ea typeface="ＭＳ Ｐゴシック" panose="020B0600070205080204" pitchFamily="34" charset="-128"/>
            </a:endParaRPr>
          </a:p>
        </p:txBody>
      </p:sp>
      <p:sp>
        <p:nvSpPr>
          <p:cNvPr id="16" name="Text Box 4">
            <a:extLst>
              <a:ext uri="{FF2B5EF4-FFF2-40B4-BE49-F238E27FC236}">
                <a16:creationId xmlns:a16="http://schemas.microsoft.com/office/drawing/2014/main" id="{8D37F549-38D8-544A-9D40-7079DF967189}"/>
              </a:ext>
            </a:extLst>
          </p:cNvPr>
          <p:cNvSpPr txBox="1">
            <a:spLocks noChangeArrowheads="1"/>
          </p:cNvSpPr>
          <p:nvPr/>
        </p:nvSpPr>
        <p:spPr bwMode="auto">
          <a:xfrm>
            <a:off x="170904" y="5951201"/>
            <a:ext cx="1816523" cy="22916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889" b="1" dirty="0">
                <a:solidFill>
                  <a:srgbClr val="000000"/>
                </a:solidFill>
                <a:effectLst>
                  <a:outerShdw blurRad="38100" dist="38100" dir="2700000" algn="tl">
                    <a:srgbClr val="DDDDDD"/>
                  </a:outerShdw>
                </a:effectLst>
              </a:rPr>
              <a:t>@fedemartinon, ESPID 2018</a:t>
            </a:r>
            <a:endParaRPr lang="es-ES" sz="889" b="1" dirty="0">
              <a:solidFill>
                <a:srgbClr val="000000"/>
              </a:solidFill>
              <a:effectLst>
                <a:outerShdw blurRad="38100" dist="38100" dir="2700000" algn="tl">
                  <a:srgbClr val="DDDDDD"/>
                </a:outerShdw>
              </a:effectLst>
            </a:endParaRPr>
          </a:p>
        </p:txBody>
      </p:sp>
      <p:sp>
        <p:nvSpPr>
          <p:cNvPr id="2" name="AutoShape 2"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19D6C33E-F4D8-774E-A6F2-E49282567578}"/>
              </a:ext>
            </a:extLst>
          </p:cNvPr>
          <p:cNvSpPr>
            <a:spLocks noChangeAspect="1" noChangeArrowheads="1"/>
          </p:cNvSpPr>
          <p:nvPr/>
        </p:nvSpPr>
        <p:spPr bwMode="auto">
          <a:xfrm>
            <a:off x="1446089" y="44624"/>
            <a:ext cx="271462" cy="271462"/>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3" name="AutoShape 4"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02E90F2B-0325-A042-B333-DD763AD1CD10}"/>
              </a:ext>
            </a:extLst>
          </p:cNvPr>
          <p:cNvSpPr>
            <a:spLocks noChangeAspect="1" noChangeArrowheads="1"/>
          </p:cNvSpPr>
          <p:nvPr/>
        </p:nvSpPr>
        <p:spPr bwMode="auto">
          <a:xfrm>
            <a:off x="1581027" y="179562"/>
            <a:ext cx="271463" cy="271463"/>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4" name="AutoShape 6"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F772D76E-B520-E04F-BAAD-7784B40B2964}"/>
              </a:ext>
            </a:extLst>
          </p:cNvPr>
          <p:cNvSpPr>
            <a:spLocks noChangeAspect="1" noChangeArrowheads="1"/>
          </p:cNvSpPr>
          <p:nvPr/>
        </p:nvSpPr>
        <p:spPr bwMode="auto">
          <a:xfrm>
            <a:off x="1717552" y="316087"/>
            <a:ext cx="269875" cy="269875"/>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12" name="Rectángulo 11">
            <a:extLst>
              <a:ext uri="{FF2B5EF4-FFF2-40B4-BE49-F238E27FC236}">
                <a16:creationId xmlns:a16="http://schemas.microsoft.com/office/drawing/2014/main" id="{4C76375E-24FC-574B-AF54-B64B824FA5FF}"/>
              </a:ext>
            </a:extLst>
          </p:cNvPr>
          <p:cNvSpPr/>
          <p:nvPr/>
        </p:nvSpPr>
        <p:spPr>
          <a:xfrm>
            <a:off x="9163686" y="5927285"/>
            <a:ext cx="2952328" cy="276999"/>
          </a:xfrm>
          <a:prstGeom prst="rect">
            <a:avLst/>
          </a:prstGeom>
        </p:spPr>
        <p:txBody>
          <a:bodyPr wrap="square">
            <a:spAutoFit/>
          </a:bodyPr>
          <a:lstStyle/>
          <a:p>
            <a:pPr algn="r" eaLnBrk="1" hangingPunct="1">
              <a:defRPr/>
            </a:pPr>
            <a:r>
              <a:rPr lang="it-IT" sz="1200" dirty="0">
                <a:solidFill>
                  <a:schemeClr val="bg1">
                    <a:lumMod val="50000"/>
                  </a:schemeClr>
                </a:solidFill>
                <a:ea typeface="ＭＳ Ｐゴシック"/>
              </a:rPr>
              <a:t>Boletin Epidemiológico Español  2017, nº 25</a:t>
            </a:r>
            <a:endParaRPr lang="es-ES_tradnl" sz="1200" dirty="0">
              <a:solidFill>
                <a:schemeClr val="bg1">
                  <a:lumMod val="50000"/>
                </a:schemeClr>
              </a:solidFill>
              <a:ea typeface="ＭＳ Ｐゴシック"/>
            </a:endParaRPr>
          </a:p>
        </p:txBody>
      </p:sp>
      <p:cxnSp>
        <p:nvCxnSpPr>
          <p:cNvPr id="497675" name="19 Conector recto">
            <a:extLst>
              <a:ext uri="{FF2B5EF4-FFF2-40B4-BE49-F238E27FC236}">
                <a16:creationId xmlns:a16="http://schemas.microsoft.com/office/drawing/2014/main" id="{32F7E334-5BD1-D049-86C1-429513FDF20C}"/>
              </a:ext>
            </a:extLst>
          </p:cNvPr>
          <p:cNvCxnSpPr>
            <a:cxnSpLocks noChangeShapeType="1"/>
          </p:cNvCxnSpPr>
          <p:nvPr/>
        </p:nvCxnSpPr>
        <p:spPr bwMode="auto">
          <a:xfrm>
            <a:off x="1395292" y="896704"/>
            <a:ext cx="9158644"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5" name="Imagen 4">
            <a:extLst>
              <a:ext uri="{FF2B5EF4-FFF2-40B4-BE49-F238E27FC236}">
                <a16:creationId xmlns:a16="http://schemas.microsoft.com/office/drawing/2014/main" id="{FA3DE89D-A2A0-DF41-9CC5-2FEDFD3B3E62}"/>
              </a:ext>
            </a:extLst>
          </p:cNvPr>
          <p:cNvPicPr>
            <a:picLocks noChangeAspect="1"/>
          </p:cNvPicPr>
          <p:nvPr/>
        </p:nvPicPr>
        <p:blipFill>
          <a:blip r:embed="rId6"/>
          <a:stretch>
            <a:fillRect/>
          </a:stretch>
        </p:blipFill>
        <p:spPr>
          <a:xfrm>
            <a:off x="1395292" y="940410"/>
            <a:ext cx="9158644" cy="4943170"/>
          </a:xfrm>
          <a:prstGeom prst="rect">
            <a:avLst/>
          </a:prstGeom>
        </p:spPr>
      </p:pic>
      <p:sp>
        <p:nvSpPr>
          <p:cNvPr id="14" name="CuadroTexto 13">
            <a:extLst>
              <a:ext uri="{FF2B5EF4-FFF2-40B4-BE49-F238E27FC236}">
                <a16:creationId xmlns:a16="http://schemas.microsoft.com/office/drawing/2014/main" id="{313DEDF9-F463-314C-B1B4-8A44CE52F470}"/>
              </a:ext>
            </a:extLst>
          </p:cNvPr>
          <p:cNvSpPr txBox="1"/>
          <p:nvPr/>
        </p:nvSpPr>
        <p:spPr>
          <a:xfrm>
            <a:off x="6517864" y="1777589"/>
            <a:ext cx="3504870" cy="461665"/>
          </a:xfrm>
          <a:prstGeom prst="rect">
            <a:avLst/>
          </a:prstGeom>
          <a:solidFill>
            <a:srgbClr val="FFFF00"/>
          </a:solidFill>
        </p:spPr>
        <p:txBody>
          <a:bodyPr wrap="none" rtlCol="0">
            <a:spAutoFit/>
          </a:bodyPr>
          <a:lstStyle/>
          <a:p>
            <a:r>
              <a:rPr lang="es-ES" sz="2400" b="1" dirty="0">
                <a:solidFill>
                  <a:srgbClr val="004586"/>
                </a:solidFill>
              </a:rPr>
              <a:t>Nº total en 2015-16 = 155 </a:t>
            </a:r>
          </a:p>
        </p:txBody>
      </p:sp>
    </p:spTree>
    <p:extLst>
      <p:ext uri="{BB962C8B-B14F-4D97-AF65-F5344CB8AC3E}">
        <p14:creationId xmlns:p14="http://schemas.microsoft.com/office/powerpoint/2010/main" val="41100097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5" descr="logo chus 2">
            <a:extLst>
              <a:ext uri="{FF2B5EF4-FFF2-40B4-BE49-F238E27FC236}">
                <a16:creationId xmlns:a16="http://schemas.microsoft.com/office/drawing/2014/main" id="{9317C391-12EC-1742-A4B0-E470AEC960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41143" y="119809"/>
            <a:ext cx="56857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667" name="Picture 8">
            <a:extLst>
              <a:ext uri="{FF2B5EF4-FFF2-40B4-BE49-F238E27FC236}">
                <a16:creationId xmlns:a16="http://schemas.microsoft.com/office/drawing/2014/main" id="{1A9307E2-B404-5647-BC85-C92566428C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82893" y="116632"/>
            <a:ext cx="610956" cy="57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7668" name="Picture 14">
            <a:extLst>
              <a:ext uri="{FF2B5EF4-FFF2-40B4-BE49-F238E27FC236}">
                <a16:creationId xmlns:a16="http://schemas.microsoft.com/office/drawing/2014/main" id="{F831CDBD-BEA4-5F4C-B30D-8CAC977E96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81668" y="149757"/>
            <a:ext cx="833989" cy="5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9" name="Rectangle 3">
            <a:extLst>
              <a:ext uri="{FF2B5EF4-FFF2-40B4-BE49-F238E27FC236}">
                <a16:creationId xmlns:a16="http://schemas.microsoft.com/office/drawing/2014/main" id="{CD62F11B-88C8-3C4B-834A-7EC0C07C7958}"/>
              </a:ext>
            </a:extLst>
          </p:cNvPr>
          <p:cNvSpPr>
            <a:spLocks noGrp="1" noChangeArrowheads="1"/>
          </p:cNvSpPr>
          <p:nvPr>
            <p:ph type="title" idx="4294967295"/>
          </p:nvPr>
        </p:nvSpPr>
        <p:spPr>
          <a:xfrm>
            <a:off x="0" y="149757"/>
            <a:ext cx="10972800" cy="604837"/>
          </a:xfrm>
        </p:spPr>
        <p:txBody>
          <a:bodyPr anchor="t">
            <a:spAutoFit/>
          </a:bodyPr>
          <a:lstStyle/>
          <a:p>
            <a:pPr eaLnBrk="1" hangingPunct="1">
              <a:lnSpc>
                <a:spcPct val="110000"/>
              </a:lnSpc>
            </a:pPr>
            <a:r>
              <a:rPr lang="es-ES" altLang="es-ES" sz="3200" b="1" dirty="0">
                <a:solidFill>
                  <a:srgbClr val="004586"/>
                </a:solidFill>
                <a:latin typeface="Calibri" panose="020F0502020204030204" pitchFamily="34" charset="0"/>
                <a:ea typeface="ＭＳ Ｐゴシック" panose="020B0600070205080204" pitchFamily="34" charset="-128"/>
              </a:rPr>
              <a:t>LETALIDAD EN ESPAÑA EMI POR EDAD</a:t>
            </a:r>
            <a:endParaRPr lang="en-GB" altLang="es-ES" sz="3200" b="1" dirty="0">
              <a:solidFill>
                <a:srgbClr val="004586"/>
              </a:solidFill>
              <a:latin typeface="Calibri" panose="020F0502020204030204" pitchFamily="34" charset="0"/>
              <a:ea typeface="ＭＳ Ｐゴシック" panose="020B0600070205080204" pitchFamily="34" charset="-128"/>
            </a:endParaRPr>
          </a:p>
        </p:txBody>
      </p:sp>
      <p:sp>
        <p:nvSpPr>
          <p:cNvPr id="16" name="Text Box 4">
            <a:extLst>
              <a:ext uri="{FF2B5EF4-FFF2-40B4-BE49-F238E27FC236}">
                <a16:creationId xmlns:a16="http://schemas.microsoft.com/office/drawing/2014/main" id="{8D37F549-38D8-544A-9D40-7079DF967189}"/>
              </a:ext>
            </a:extLst>
          </p:cNvPr>
          <p:cNvSpPr txBox="1">
            <a:spLocks noChangeArrowheads="1"/>
          </p:cNvSpPr>
          <p:nvPr/>
        </p:nvSpPr>
        <p:spPr bwMode="auto">
          <a:xfrm>
            <a:off x="223996" y="6045755"/>
            <a:ext cx="1816523" cy="22916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889" b="1" dirty="0">
                <a:solidFill>
                  <a:srgbClr val="000000"/>
                </a:solidFill>
                <a:effectLst>
                  <a:outerShdw blurRad="38100" dist="38100" dir="2700000" algn="tl">
                    <a:srgbClr val="DDDDDD"/>
                  </a:outerShdw>
                </a:effectLst>
              </a:rPr>
              <a:t>@fedemartinon, ESPID 2018</a:t>
            </a:r>
            <a:endParaRPr lang="es-ES" sz="889" b="1" dirty="0">
              <a:solidFill>
                <a:srgbClr val="000000"/>
              </a:solidFill>
              <a:effectLst>
                <a:outerShdw blurRad="38100" dist="38100" dir="2700000" algn="tl">
                  <a:srgbClr val="DDDDDD"/>
                </a:outerShdw>
              </a:effectLst>
            </a:endParaRPr>
          </a:p>
        </p:txBody>
      </p:sp>
      <p:sp>
        <p:nvSpPr>
          <p:cNvPr id="2" name="AutoShape 2"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19D6C33E-F4D8-774E-A6F2-E49282567578}"/>
              </a:ext>
            </a:extLst>
          </p:cNvPr>
          <p:cNvSpPr>
            <a:spLocks noChangeAspect="1" noChangeArrowheads="1"/>
          </p:cNvSpPr>
          <p:nvPr/>
        </p:nvSpPr>
        <p:spPr bwMode="auto">
          <a:xfrm>
            <a:off x="1446089" y="44624"/>
            <a:ext cx="271462" cy="271462"/>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3" name="AutoShape 4"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02E90F2B-0325-A042-B333-DD763AD1CD10}"/>
              </a:ext>
            </a:extLst>
          </p:cNvPr>
          <p:cNvSpPr>
            <a:spLocks noChangeAspect="1" noChangeArrowheads="1"/>
          </p:cNvSpPr>
          <p:nvPr/>
        </p:nvSpPr>
        <p:spPr bwMode="auto">
          <a:xfrm>
            <a:off x="1581027" y="179562"/>
            <a:ext cx="271463" cy="271463"/>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4" name="AutoShape 6"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F772D76E-B520-E04F-BAAD-7784B40B2964}"/>
              </a:ext>
            </a:extLst>
          </p:cNvPr>
          <p:cNvSpPr>
            <a:spLocks noChangeAspect="1" noChangeArrowheads="1"/>
          </p:cNvSpPr>
          <p:nvPr/>
        </p:nvSpPr>
        <p:spPr bwMode="auto">
          <a:xfrm>
            <a:off x="1717552" y="316087"/>
            <a:ext cx="269875" cy="269875"/>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12" name="Rectángulo 11">
            <a:extLst>
              <a:ext uri="{FF2B5EF4-FFF2-40B4-BE49-F238E27FC236}">
                <a16:creationId xmlns:a16="http://schemas.microsoft.com/office/drawing/2014/main" id="{4C76375E-24FC-574B-AF54-B64B824FA5FF}"/>
              </a:ext>
            </a:extLst>
          </p:cNvPr>
          <p:cNvSpPr/>
          <p:nvPr/>
        </p:nvSpPr>
        <p:spPr>
          <a:xfrm>
            <a:off x="9064979" y="6018375"/>
            <a:ext cx="2952328" cy="276999"/>
          </a:xfrm>
          <a:prstGeom prst="rect">
            <a:avLst/>
          </a:prstGeom>
        </p:spPr>
        <p:txBody>
          <a:bodyPr wrap="square">
            <a:spAutoFit/>
          </a:bodyPr>
          <a:lstStyle/>
          <a:p>
            <a:pPr algn="r" eaLnBrk="1" hangingPunct="1">
              <a:defRPr/>
            </a:pPr>
            <a:r>
              <a:rPr lang="it-IT" sz="1200" dirty="0">
                <a:solidFill>
                  <a:schemeClr val="bg1">
                    <a:lumMod val="50000"/>
                  </a:schemeClr>
                </a:solidFill>
                <a:ea typeface="ＭＳ Ｐゴシック"/>
              </a:rPr>
              <a:t>Boletín Epidemiológico Español  2017, nº 25</a:t>
            </a:r>
            <a:endParaRPr lang="es-ES_tradnl" sz="1200" dirty="0">
              <a:solidFill>
                <a:schemeClr val="bg1">
                  <a:lumMod val="50000"/>
                </a:schemeClr>
              </a:solidFill>
              <a:ea typeface="ＭＳ Ｐゴシック"/>
            </a:endParaRPr>
          </a:p>
        </p:txBody>
      </p:sp>
      <p:cxnSp>
        <p:nvCxnSpPr>
          <p:cNvPr id="497675" name="19 Conector recto">
            <a:extLst>
              <a:ext uri="{FF2B5EF4-FFF2-40B4-BE49-F238E27FC236}">
                <a16:creationId xmlns:a16="http://schemas.microsoft.com/office/drawing/2014/main" id="{32F7E334-5BD1-D049-86C1-429513FDF20C}"/>
              </a:ext>
            </a:extLst>
          </p:cNvPr>
          <p:cNvCxnSpPr>
            <a:cxnSpLocks noChangeShapeType="1"/>
          </p:cNvCxnSpPr>
          <p:nvPr/>
        </p:nvCxnSpPr>
        <p:spPr bwMode="auto">
          <a:xfrm>
            <a:off x="952500" y="874050"/>
            <a:ext cx="10287000"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6" name="Imagen 5">
            <a:extLst>
              <a:ext uri="{FF2B5EF4-FFF2-40B4-BE49-F238E27FC236}">
                <a16:creationId xmlns:a16="http://schemas.microsoft.com/office/drawing/2014/main" id="{6B4EC01D-63EA-A345-891A-B0AFA036A12E}"/>
              </a:ext>
            </a:extLst>
          </p:cNvPr>
          <p:cNvPicPr>
            <a:picLocks noChangeAspect="1"/>
          </p:cNvPicPr>
          <p:nvPr/>
        </p:nvPicPr>
        <p:blipFill>
          <a:blip r:embed="rId6"/>
          <a:stretch>
            <a:fillRect/>
          </a:stretch>
        </p:blipFill>
        <p:spPr>
          <a:xfrm>
            <a:off x="1154205" y="989559"/>
            <a:ext cx="10020300" cy="4986327"/>
          </a:xfrm>
          <a:prstGeom prst="rect">
            <a:avLst/>
          </a:prstGeom>
        </p:spPr>
      </p:pic>
    </p:spTree>
    <p:extLst>
      <p:ext uri="{BB962C8B-B14F-4D97-AF65-F5344CB8AC3E}">
        <p14:creationId xmlns:p14="http://schemas.microsoft.com/office/powerpoint/2010/main" val="39985530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Imagen 2">
            <a:extLst>
              <a:ext uri="{FF2B5EF4-FFF2-40B4-BE49-F238E27FC236}">
                <a16:creationId xmlns:a16="http://schemas.microsoft.com/office/drawing/2014/main" id="{085B9D59-7A4E-444D-8EF2-03F0513793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217219"/>
            <a:ext cx="8824585" cy="392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4" name="1 Marcador de número de diapositiva">
            <a:extLst>
              <a:ext uri="{FF2B5EF4-FFF2-40B4-BE49-F238E27FC236}">
                <a16:creationId xmlns:a16="http://schemas.microsoft.com/office/drawing/2014/main" id="{24FCC753-34A9-964A-A122-E26E984B6589}"/>
              </a:ext>
            </a:extLst>
          </p:cNvPr>
          <p:cNvSpPr>
            <a:spLocks noGrp="1"/>
          </p:cNvSpPr>
          <p:nvPr>
            <p:ph type="sldNum" sz="quarter" idx="4294967295"/>
          </p:nvPr>
        </p:nvSpPr>
        <p:spPr bwMode="auto">
          <a:xfrm>
            <a:off x="9347200" y="6356350"/>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fld id="{62FA41CE-ADB1-2F42-B823-C96FF44A1786}" type="slidenum">
              <a:rPr lang="en-US" altLang="es-ES" sz="1200">
                <a:solidFill>
                  <a:srgbClr val="898989"/>
                </a:solidFill>
              </a:rPr>
              <a:pPr eaLnBrk="1" hangingPunct="1">
                <a:spcBef>
                  <a:spcPct val="0"/>
                </a:spcBef>
                <a:buFontTx/>
                <a:buNone/>
              </a:pPr>
              <a:t>16</a:t>
            </a:fld>
            <a:endParaRPr lang="en-US" altLang="es-ES" sz="1200">
              <a:solidFill>
                <a:srgbClr val="898989"/>
              </a:solidFill>
            </a:endParaRPr>
          </a:p>
        </p:txBody>
      </p:sp>
      <p:pic>
        <p:nvPicPr>
          <p:cNvPr id="499715" name="Picture 5" descr="logo chus 2">
            <a:extLst>
              <a:ext uri="{FF2B5EF4-FFF2-40B4-BE49-F238E27FC236}">
                <a16:creationId xmlns:a16="http://schemas.microsoft.com/office/drawing/2014/main" id="{7FC264F5-7064-0948-9BF1-DEB9956C44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04398" y="380049"/>
            <a:ext cx="684308" cy="68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717" name="Picture 8">
            <a:extLst>
              <a:ext uri="{FF2B5EF4-FFF2-40B4-BE49-F238E27FC236}">
                <a16:creationId xmlns:a16="http://schemas.microsoft.com/office/drawing/2014/main" id="{65F688BD-229D-2B4B-B62E-52CC6FF5149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94586" y="380050"/>
            <a:ext cx="756024" cy="68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 name="Text Box 4">
            <a:extLst>
              <a:ext uri="{FF2B5EF4-FFF2-40B4-BE49-F238E27FC236}">
                <a16:creationId xmlns:a16="http://schemas.microsoft.com/office/drawing/2014/main" id="{99B2D0C9-A52E-BC42-8C6A-BD380011D733}"/>
              </a:ext>
            </a:extLst>
          </p:cNvPr>
          <p:cNvSpPr txBox="1">
            <a:spLocks noChangeArrowheads="1"/>
          </p:cNvSpPr>
          <p:nvPr/>
        </p:nvSpPr>
        <p:spPr bwMode="auto">
          <a:xfrm>
            <a:off x="0" y="6047641"/>
            <a:ext cx="2124075" cy="24606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1000" b="1" dirty="0">
                <a:solidFill>
                  <a:srgbClr val="000000"/>
                </a:solidFill>
                <a:effectLst>
                  <a:outerShdw blurRad="38100" dist="38100" dir="2700000" algn="tl">
                    <a:srgbClr val="DDDDDD"/>
                  </a:outerShdw>
                </a:effectLst>
              </a:rPr>
              <a:t>@fedemartinon, GENVIP 2018</a:t>
            </a:r>
            <a:endParaRPr lang="es-ES" sz="1000" b="1" dirty="0">
              <a:solidFill>
                <a:srgbClr val="000000"/>
              </a:solidFill>
              <a:effectLst>
                <a:outerShdw blurRad="38100" dist="38100" dir="2700000" algn="tl">
                  <a:srgbClr val="DDDDDD"/>
                </a:outerShdw>
              </a:effectLst>
            </a:endParaRPr>
          </a:p>
        </p:txBody>
      </p:sp>
      <p:pic>
        <p:nvPicPr>
          <p:cNvPr id="499719" name="Imagen 4">
            <a:extLst>
              <a:ext uri="{FF2B5EF4-FFF2-40B4-BE49-F238E27FC236}">
                <a16:creationId xmlns:a16="http://schemas.microsoft.com/office/drawing/2014/main" id="{8187D9A3-E486-884A-B13A-6A08298C8DF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8799" y="2787600"/>
            <a:ext cx="8846216" cy="326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20" name="CuadroTexto 5">
            <a:extLst>
              <a:ext uri="{FF2B5EF4-FFF2-40B4-BE49-F238E27FC236}">
                <a16:creationId xmlns:a16="http://schemas.microsoft.com/office/drawing/2014/main" id="{F33BB822-9859-F14D-8F87-3EE31B8CCACC}"/>
              </a:ext>
            </a:extLst>
          </p:cNvPr>
          <p:cNvSpPr txBox="1">
            <a:spLocks noChangeArrowheads="1"/>
          </p:cNvSpPr>
          <p:nvPr/>
        </p:nvSpPr>
        <p:spPr bwMode="auto">
          <a:xfrm>
            <a:off x="2084294" y="715793"/>
            <a:ext cx="1946174" cy="40011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ES" sz="2000" b="1" dirty="0">
                <a:solidFill>
                  <a:srgbClr val="000000"/>
                </a:solidFill>
                <a:latin typeface="+mn-lt"/>
              </a:rPr>
              <a:t>11-Febrero-2018</a:t>
            </a:r>
          </a:p>
        </p:txBody>
      </p:sp>
      <p:sp>
        <p:nvSpPr>
          <p:cNvPr id="499721" name="CuadroTexto 15">
            <a:extLst>
              <a:ext uri="{FF2B5EF4-FFF2-40B4-BE49-F238E27FC236}">
                <a16:creationId xmlns:a16="http://schemas.microsoft.com/office/drawing/2014/main" id="{7B8CA3CD-7563-F944-AF26-EDBDC89F160B}"/>
              </a:ext>
            </a:extLst>
          </p:cNvPr>
          <p:cNvSpPr txBox="1">
            <a:spLocks noChangeArrowheads="1"/>
          </p:cNvSpPr>
          <p:nvPr/>
        </p:nvSpPr>
        <p:spPr bwMode="auto">
          <a:xfrm>
            <a:off x="2181786" y="3343524"/>
            <a:ext cx="2215402" cy="40011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s-ES" altLang="es-ES" sz="2000" b="1" dirty="0">
                <a:solidFill>
                  <a:srgbClr val="000000"/>
                </a:solidFill>
                <a:latin typeface="+mn-lt"/>
              </a:rPr>
              <a:t>12-Febrero-2018</a:t>
            </a:r>
          </a:p>
        </p:txBody>
      </p:sp>
    </p:spTree>
    <p:extLst>
      <p:ext uri="{BB962C8B-B14F-4D97-AF65-F5344CB8AC3E}">
        <p14:creationId xmlns:p14="http://schemas.microsoft.com/office/powerpoint/2010/main" val="282527655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Imagen 1">
            <a:extLst>
              <a:ext uri="{FF2B5EF4-FFF2-40B4-BE49-F238E27FC236}">
                <a16:creationId xmlns:a16="http://schemas.microsoft.com/office/drawing/2014/main" id="{FC695E7B-44EB-6F4F-9596-CB3FA38E84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0402" y="201706"/>
            <a:ext cx="8813094" cy="584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62" name="1 Marcador de número de diapositiva">
            <a:extLst>
              <a:ext uri="{FF2B5EF4-FFF2-40B4-BE49-F238E27FC236}">
                <a16:creationId xmlns:a16="http://schemas.microsoft.com/office/drawing/2014/main" id="{31D2AC97-0714-4B4A-B920-E28A75135CC4}"/>
              </a:ext>
            </a:extLst>
          </p:cNvPr>
          <p:cNvSpPr>
            <a:spLocks noGrp="1"/>
          </p:cNvSpPr>
          <p:nvPr>
            <p:ph type="sldNum" sz="quarter" idx="4294967295"/>
          </p:nvPr>
        </p:nvSpPr>
        <p:spPr bwMode="auto">
          <a:xfrm>
            <a:off x="9347200" y="6356350"/>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fld id="{C4056987-D86D-DA43-80FF-1C9CE2190596}" type="slidenum">
              <a:rPr lang="en-US" altLang="es-ES" sz="1200">
                <a:solidFill>
                  <a:srgbClr val="898989"/>
                </a:solidFill>
              </a:rPr>
              <a:pPr eaLnBrk="1" hangingPunct="1">
                <a:spcBef>
                  <a:spcPct val="0"/>
                </a:spcBef>
                <a:buFontTx/>
                <a:buNone/>
              </a:pPr>
              <a:t>17</a:t>
            </a:fld>
            <a:endParaRPr lang="en-US" altLang="es-ES" sz="1200">
              <a:solidFill>
                <a:srgbClr val="898989"/>
              </a:solidFill>
            </a:endParaRPr>
          </a:p>
        </p:txBody>
      </p:sp>
      <p:pic>
        <p:nvPicPr>
          <p:cNvPr id="501763" name="Picture 5" descr="logo chus 2">
            <a:extLst>
              <a:ext uri="{FF2B5EF4-FFF2-40B4-BE49-F238E27FC236}">
                <a16:creationId xmlns:a16="http://schemas.microsoft.com/office/drawing/2014/main" id="{4C433F82-1316-9B4B-8716-223DD1AFCDA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15478" y="1378884"/>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65" name="Picture 8">
            <a:extLst>
              <a:ext uri="{FF2B5EF4-FFF2-40B4-BE49-F238E27FC236}">
                <a16:creationId xmlns:a16="http://schemas.microsoft.com/office/drawing/2014/main" id="{F7D181BE-DD23-1E48-8FAD-B299F782748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05747" y="1372534"/>
            <a:ext cx="863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 name="Text Box 4">
            <a:extLst>
              <a:ext uri="{FF2B5EF4-FFF2-40B4-BE49-F238E27FC236}">
                <a16:creationId xmlns:a16="http://schemas.microsoft.com/office/drawing/2014/main" id="{4AA98AAF-6FCF-EE4E-8479-A94E8495055B}"/>
              </a:ext>
            </a:extLst>
          </p:cNvPr>
          <p:cNvSpPr txBox="1">
            <a:spLocks noChangeArrowheads="1"/>
          </p:cNvSpPr>
          <p:nvPr/>
        </p:nvSpPr>
        <p:spPr bwMode="auto">
          <a:xfrm>
            <a:off x="10163177" y="5913837"/>
            <a:ext cx="2028823" cy="26161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1100" b="1" dirty="0">
                <a:solidFill>
                  <a:srgbClr val="000000"/>
                </a:solidFill>
                <a:effectLst>
                  <a:outerShdw blurRad="38100" dist="38100" dir="2700000" algn="tl">
                    <a:srgbClr val="DDDDDD"/>
                  </a:outerShdw>
                </a:effectLst>
                <a:latin typeface="+mn-lt"/>
              </a:rPr>
              <a:t>@fedemartinon, GENVIP 2018</a:t>
            </a:r>
            <a:endParaRPr lang="es-ES" sz="1100" b="1" dirty="0">
              <a:solidFill>
                <a:srgbClr val="000000"/>
              </a:solidFill>
              <a:effectLst>
                <a:outerShdw blurRad="38100" dist="38100" dir="2700000" algn="tl">
                  <a:srgbClr val="DDDDDD"/>
                </a:outerShdw>
              </a:effectLst>
              <a:latin typeface="+mn-lt"/>
            </a:endParaRPr>
          </a:p>
        </p:txBody>
      </p:sp>
    </p:spTree>
    <p:extLst>
      <p:ext uri="{BB962C8B-B14F-4D97-AF65-F5344CB8AC3E}">
        <p14:creationId xmlns:p14="http://schemas.microsoft.com/office/powerpoint/2010/main" val="32119006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2" descr="menin5">
            <a:extLst>
              <a:ext uri="{FF2B5EF4-FFF2-40B4-BE49-F238E27FC236}">
                <a16:creationId xmlns:a16="http://schemas.microsoft.com/office/drawing/2014/main" id="{2E8719E0-CD65-0F4E-A8BF-A8A687668AA3}"/>
              </a:ext>
            </a:extLst>
          </p:cNvPr>
          <p:cNvPicPr>
            <a:picLocks noChangeAspect="1" noChangeArrowheads="1"/>
          </p:cNvPicPr>
          <p:nvPr/>
        </p:nvPicPr>
        <p:blipFill>
          <a:blip r:embed="rId3">
            <a:lum bright="-6000" contrast="24000"/>
            <a:extLst>
              <a:ext uri="{28A0092B-C50C-407E-A947-70E740481C1C}">
                <a14:useLocalDpi xmlns:a14="http://schemas.microsoft.com/office/drawing/2010/main"/>
              </a:ext>
            </a:extLst>
          </a:blip>
          <a:srcRect/>
          <a:stretch>
            <a:fillRect/>
          </a:stretch>
        </p:blipFill>
        <p:spPr bwMode="auto">
          <a:xfrm>
            <a:off x="2259106" y="871071"/>
            <a:ext cx="7725477" cy="515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23 Rectángulo">
            <a:extLst>
              <a:ext uri="{FF2B5EF4-FFF2-40B4-BE49-F238E27FC236}">
                <a16:creationId xmlns:a16="http://schemas.microsoft.com/office/drawing/2014/main" id="{C54C3690-972E-A047-845E-DB75ECC87740}"/>
              </a:ext>
            </a:extLst>
          </p:cNvPr>
          <p:cNvSpPr>
            <a:spLocks noChangeArrowheads="1"/>
          </p:cNvSpPr>
          <p:nvPr/>
        </p:nvSpPr>
        <p:spPr bwMode="auto">
          <a:xfrm rot="-5400000">
            <a:off x="6380069" y="1258159"/>
            <a:ext cx="323850" cy="1584325"/>
          </a:xfrm>
          <a:prstGeom prst="rect">
            <a:avLst/>
          </a:prstGeom>
          <a:solidFill>
            <a:srgbClr val="000000"/>
          </a:solidFill>
          <a:ln w="9525" algn="ctr">
            <a:solidFill>
              <a:srgbClr val="000000"/>
            </a:solidFill>
            <a:round/>
            <a:headEnd/>
            <a:tailEnd/>
          </a:ln>
        </p:spPr>
        <p:txBody>
          <a:bodyPr rot="10800000"/>
          <a:lstStyle/>
          <a:p>
            <a:pPr>
              <a:defRPr/>
            </a:pPr>
            <a:endParaRPr lang="es-ES" sz="2300" kern="0" dirty="0">
              <a:solidFill>
                <a:srgbClr val="000000"/>
              </a:solidFill>
              <a:latin typeface="Tahoma" pitchFamily="34" charset="0"/>
              <a:ea typeface="ＭＳ Ｐゴシック" charset="0"/>
              <a:cs typeface="Arial" charset="0"/>
            </a:endParaRPr>
          </a:p>
        </p:txBody>
      </p:sp>
      <p:sp>
        <p:nvSpPr>
          <p:cNvPr id="23" name="22 Rectángulo">
            <a:extLst>
              <a:ext uri="{FF2B5EF4-FFF2-40B4-BE49-F238E27FC236}">
                <a16:creationId xmlns:a16="http://schemas.microsoft.com/office/drawing/2014/main" id="{2AE86C5E-D915-874A-B327-061F2EFC99AB}"/>
              </a:ext>
            </a:extLst>
          </p:cNvPr>
          <p:cNvSpPr/>
          <p:nvPr/>
        </p:nvSpPr>
        <p:spPr bwMode="auto">
          <a:xfrm>
            <a:off x="6541994" y="3605199"/>
            <a:ext cx="576264" cy="1426505"/>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a:lstStyle/>
          <a:p>
            <a:pPr>
              <a:defRPr/>
            </a:pPr>
            <a:endParaRPr lang="es-ES" sz="2300" kern="0" dirty="0">
              <a:solidFill>
                <a:srgbClr val="000000"/>
              </a:solidFill>
              <a:latin typeface="Tahoma" pitchFamily="34" charset="0"/>
              <a:ea typeface="ＭＳ Ｐゴシック" charset="0"/>
              <a:cs typeface="Arial" charset="0"/>
            </a:endParaRPr>
          </a:p>
        </p:txBody>
      </p:sp>
      <p:sp>
        <p:nvSpPr>
          <p:cNvPr id="21" name="Rectangle 5">
            <a:extLst>
              <a:ext uri="{FF2B5EF4-FFF2-40B4-BE49-F238E27FC236}">
                <a16:creationId xmlns:a16="http://schemas.microsoft.com/office/drawing/2014/main" id="{ED15B524-565E-244A-A280-1B43EB3B4604}"/>
              </a:ext>
            </a:extLst>
          </p:cNvPr>
          <p:cNvSpPr>
            <a:spLocks noGrp="1" noChangeArrowheads="1"/>
          </p:cNvSpPr>
          <p:nvPr>
            <p:ph type="title"/>
          </p:nvPr>
        </p:nvSpPr>
        <p:spPr/>
        <p:txBody>
          <a:bodyPr/>
          <a:lstStyle/>
          <a:p>
            <a:pPr>
              <a:defRPr/>
            </a:pPr>
            <a:r>
              <a:rPr lang="en-US" b="1" dirty="0">
                <a:solidFill>
                  <a:srgbClr val="004586"/>
                </a:solidFill>
              </a:rPr>
              <a:t>Recent History of MD in Europe:</a:t>
            </a:r>
            <a:r>
              <a:rPr lang="en-US" dirty="0">
                <a:solidFill>
                  <a:srgbClr val="004586"/>
                </a:solidFill>
              </a:rPr>
              <a:t> </a:t>
            </a:r>
            <a:r>
              <a:rPr lang="en-US" b="1" dirty="0">
                <a:solidFill>
                  <a:srgbClr val="004586"/>
                </a:solidFill>
              </a:rPr>
              <a:t>Spain</a:t>
            </a:r>
            <a:endParaRPr lang="en-US" dirty="0">
              <a:solidFill>
                <a:srgbClr val="004586"/>
              </a:solidFill>
            </a:endParaRPr>
          </a:p>
        </p:txBody>
      </p:sp>
      <p:sp>
        <p:nvSpPr>
          <p:cNvPr id="892933" name="Rectangle 5">
            <a:extLst>
              <a:ext uri="{FF2B5EF4-FFF2-40B4-BE49-F238E27FC236}">
                <a16:creationId xmlns:a16="http://schemas.microsoft.com/office/drawing/2014/main" id="{3DB8ECAE-675A-224D-9CE0-1ECAB45CB787}"/>
              </a:ext>
            </a:extLst>
          </p:cNvPr>
          <p:cNvSpPr>
            <a:spLocks noGrp="1" noChangeArrowheads="1"/>
          </p:cNvSpPr>
          <p:nvPr>
            <p:ph type="body" sz="quarter" idx="10"/>
          </p:nvPr>
        </p:nvSpPr>
        <p:spPr>
          <a:xfrm>
            <a:off x="2456984" y="4366356"/>
            <a:ext cx="7292134" cy="916174"/>
          </a:xfrm>
          <a:solidFill>
            <a:srgbClr val="FFFFFF">
              <a:alpha val="52940"/>
            </a:srgbClr>
          </a:solidFill>
          <a:effectLst>
            <a:outerShdw blurRad="50800" dist="38100" dir="2700000" algn="tl" rotWithShape="0">
              <a:srgbClr val="000000">
                <a:alpha val="39998"/>
              </a:srgbClr>
            </a:outerShdw>
          </a:effectLst>
        </p:spPr>
        <p:txBody>
          <a:bodyPr>
            <a:normAutofit fontScale="77500" lnSpcReduction="20000"/>
          </a:bodyPr>
          <a:lstStyle/>
          <a:p>
            <a:pPr algn="ctr">
              <a:buFontTx/>
              <a:buNone/>
              <a:defRPr/>
            </a:pPr>
            <a:r>
              <a:rPr lang="en-US" altLang="es-ES" sz="4000" dirty="0">
                <a:solidFill>
                  <a:srgbClr val="004586"/>
                </a:solidFill>
                <a:ea typeface="MS PGothic" pitchFamily="34" charset="-128"/>
              </a:rPr>
              <a:t>1977-1983:</a:t>
            </a:r>
          </a:p>
          <a:p>
            <a:pPr lvl="1" algn="ctr">
              <a:buFontTx/>
              <a:buNone/>
              <a:defRPr/>
            </a:pPr>
            <a:r>
              <a:rPr lang="en-US" altLang="es-ES" sz="3600" b="1" dirty="0">
                <a:solidFill>
                  <a:srgbClr val="004586"/>
                </a:solidFill>
                <a:ea typeface="MS PGothic" pitchFamily="34" charset="-128"/>
              </a:rPr>
              <a:t>1300</a:t>
            </a:r>
            <a:r>
              <a:rPr lang="en-US" altLang="es-ES" sz="3600" dirty="0">
                <a:solidFill>
                  <a:srgbClr val="004586"/>
                </a:solidFill>
                <a:ea typeface="MS PGothic" pitchFamily="34" charset="-128"/>
              </a:rPr>
              <a:t> children and adolescents with MD</a:t>
            </a:r>
          </a:p>
        </p:txBody>
      </p:sp>
      <p:sp>
        <p:nvSpPr>
          <p:cNvPr id="13" name="Rectangle 6">
            <a:extLst>
              <a:ext uri="{FF2B5EF4-FFF2-40B4-BE49-F238E27FC236}">
                <a16:creationId xmlns:a16="http://schemas.microsoft.com/office/drawing/2014/main" id="{D071AF29-7B1B-1D4D-85B7-4DA96AA6974A}"/>
              </a:ext>
            </a:extLst>
          </p:cNvPr>
          <p:cNvSpPr>
            <a:spLocks noChangeArrowheads="1"/>
          </p:cNvSpPr>
          <p:nvPr/>
        </p:nvSpPr>
        <p:spPr bwMode="auto">
          <a:xfrm>
            <a:off x="2343132" y="823508"/>
            <a:ext cx="7641451" cy="892552"/>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300">
                <a:solidFill>
                  <a:schemeClr val="tx1"/>
                </a:solidFill>
                <a:latin typeface="Tahoma" pitchFamily="34" charset="0"/>
                <a:ea typeface="MS PGothic" pitchFamily="34" charset="-128"/>
              </a:defRPr>
            </a:lvl1pPr>
            <a:lvl2pPr marL="742950" indent="-285750" eaLnBrk="0" hangingPunct="0">
              <a:defRPr sz="2300">
                <a:solidFill>
                  <a:schemeClr val="tx1"/>
                </a:solidFill>
                <a:latin typeface="Tahoma" pitchFamily="34" charset="0"/>
                <a:ea typeface="MS PGothic" pitchFamily="34" charset="-128"/>
              </a:defRPr>
            </a:lvl2pPr>
            <a:lvl3pPr marL="1143000" indent="-228600" eaLnBrk="0" hangingPunct="0">
              <a:defRPr sz="2300">
                <a:solidFill>
                  <a:schemeClr val="tx1"/>
                </a:solidFill>
                <a:latin typeface="Tahoma" pitchFamily="34" charset="0"/>
                <a:ea typeface="MS PGothic" pitchFamily="34" charset="-128"/>
              </a:defRPr>
            </a:lvl3pPr>
            <a:lvl4pPr marL="1600200" indent="-228600" eaLnBrk="0" hangingPunct="0">
              <a:defRPr sz="2300">
                <a:solidFill>
                  <a:schemeClr val="tx1"/>
                </a:solidFill>
                <a:latin typeface="Tahoma" pitchFamily="34" charset="0"/>
                <a:ea typeface="MS PGothic" pitchFamily="34" charset="-128"/>
              </a:defRPr>
            </a:lvl4pPr>
            <a:lvl5pPr marL="2057400" indent="-228600" eaLnBrk="0" hangingPunct="0">
              <a:defRPr sz="23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3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3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3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300">
                <a:solidFill>
                  <a:schemeClr val="tx1"/>
                </a:solidFill>
                <a:latin typeface="Tahoma" pitchFamily="34" charset="0"/>
                <a:ea typeface="MS PGothic" pitchFamily="34" charset="-128"/>
              </a:defRPr>
            </a:lvl9pPr>
          </a:lstStyle>
          <a:p>
            <a:pPr algn="ctr">
              <a:defRPr/>
            </a:pPr>
            <a:r>
              <a:rPr lang="es-ES_tradnl" altLang="es-ES" sz="2600" dirty="0">
                <a:solidFill>
                  <a:srgbClr val="FFFF00"/>
                </a:solidFill>
                <a:effectLst>
                  <a:outerShdw blurRad="38100" dist="38100" dir="2700000" algn="tl">
                    <a:srgbClr val="000000"/>
                  </a:outerShdw>
                </a:effectLst>
                <a:latin typeface="+mn-lt"/>
              </a:rPr>
              <a:t>B serogroup outbreak in the 70</a:t>
            </a:r>
            <a:r>
              <a:rPr lang="es-ES_tradnl" altLang="ja-JP" sz="2600" dirty="0">
                <a:solidFill>
                  <a:srgbClr val="FFFF00"/>
                </a:solidFill>
                <a:effectLst>
                  <a:outerShdw blurRad="38100" dist="38100" dir="2700000" algn="tl">
                    <a:srgbClr val="000000"/>
                  </a:outerShdw>
                </a:effectLst>
                <a:latin typeface="+mn-lt"/>
                <a:cs typeface="Arial" pitchFamily="34" charset="0"/>
              </a:rPr>
              <a:t>s</a:t>
            </a:r>
          </a:p>
          <a:p>
            <a:pPr algn="ctr">
              <a:defRPr/>
            </a:pPr>
            <a:r>
              <a:rPr lang="es-ES_tradnl" altLang="es-ES" sz="2600" dirty="0">
                <a:solidFill>
                  <a:srgbClr val="FFFF00"/>
                </a:solidFill>
                <a:effectLst>
                  <a:outerShdw blurRad="38100" dist="38100" dir="2700000" algn="tl">
                    <a:srgbClr val="000000"/>
                  </a:outerShdw>
                </a:effectLst>
                <a:latin typeface="+mn-lt"/>
                <a:cs typeface="Arial" pitchFamily="34" charset="0"/>
              </a:rPr>
              <a:t>Local data for Hospital Clínico Universitario de Santiago</a:t>
            </a:r>
          </a:p>
        </p:txBody>
      </p:sp>
      <p:pic>
        <p:nvPicPr>
          <p:cNvPr id="16" name="Picture 5" descr="logo chus 2">
            <a:extLst>
              <a:ext uri="{FF2B5EF4-FFF2-40B4-BE49-F238E27FC236}">
                <a16:creationId xmlns:a16="http://schemas.microsoft.com/office/drawing/2014/main" id="{7677FC26-4F4C-984E-85D5-0E67BABD5F1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39499" y="110690"/>
            <a:ext cx="654013" cy="654013"/>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88946E30-9BF1-1048-8081-F28978A8A2F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83451" y="112894"/>
            <a:ext cx="692548" cy="651810"/>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05869" name="18 CuadroTexto">
            <a:extLst>
              <a:ext uri="{FF2B5EF4-FFF2-40B4-BE49-F238E27FC236}">
                <a16:creationId xmlns:a16="http://schemas.microsoft.com/office/drawing/2014/main" id="{26649C9D-0926-424B-B6BB-B0E32C9F02DF}"/>
              </a:ext>
            </a:extLst>
          </p:cNvPr>
          <p:cNvSpPr txBox="1">
            <a:spLocks noChangeArrowheads="1"/>
          </p:cNvSpPr>
          <p:nvPr/>
        </p:nvSpPr>
        <p:spPr bwMode="auto">
          <a:xfrm>
            <a:off x="2456984" y="5508625"/>
            <a:ext cx="405989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s-ES" altLang="es-ES" sz="1700" dirty="0" err="1">
                <a:solidFill>
                  <a:srgbClr val="000000"/>
                </a:solidFill>
                <a:latin typeface="Tahoma" panose="020B0604030504040204" pitchFamily="34" charset="0"/>
              </a:rPr>
              <a:t>Slide</a:t>
            </a:r>
            <a:r>
              <a:rPr lang="es-ES" altLang="es-ES" sz="1700" dirty="0">
                <a:solidFill>
                  <a:srgbClr val="000000"/>
                </a:solidFill>
                <a:latin typeface="Tahoma" panose="020B0604030504040204" pitchFamily="34" charset="0"/>
              </a:rPr>
              <a:t> </a:t>
            </a:r>
            <a:r>
              <a:rPr lang="es-ES" altLang="es-ES" sz="1700" dirty="0" err="1">
                <a:solidFill>
                  <a:srgbClr val="000000"/>
                </a:solidFill>
                <a:latin typeface="Tahoma" panose="020B0604030504040204" pitchFamily="34" charset="0"/>
              </a:rPr>
              <a:t>courtesy</a:t>
            </a:r>
            <a:r>
              <a:rPr lang="es-ES" altLang="es-ES" sz="1700" dirty="0">
                <a:solidFill>
                  <a:srgbClr val="000000"/>
                </a:solidFill>
                <a:latin typeface="Tahoma" panose="020B0604030504040204" pitchFamily="34" charset="0"/>
              </a:rPr>
              <a:t> of Prof. </a:t>
            </a:r>
            <a:r>
              <a:rPr lang="es-ES" altLang="es-ES" sz="1700" dirty="0" err="1">
                <a:solidFill>
                  <a:srgbClr val="000000"/>
                </a:solidFill>
                <a:latin typeface="Tahoma" panose="020B0604030504040204" pitchFamily="34" charset="0"/>
              </a:rPr>
              <a:t>Martinón</a:t>
            </a:r>
            <a:r>
              <a:rPr lang="es-ES" altLang="es-ES" sz="1700" dirty="0">
                <a:solidFill>
                  <a:srgbClr val="000000"/>
                </a:solidFill>
                <a:latin typeface="Tahoma" panose="020B0604030504040204" pitchFamily="34" charset="0"/>
              </a:rPr>
              <a:t> Sánchez</a:t>
            </a:r>
          </a:p>
        </p:txBody>
      </p:sp>
      <p:sp>
        <p:nvSpPr>
          <p:cNvPr id="20" name="Text Box 9">
            <a:extLst>
              <a:ext uri="{FF2B5EF4-FFF2-40B4-BE49-F238E27FC236}">
                <a16:creationId xmlns:a16="http://schemas.microsoft.com/office/drawing/2014/main" id="{0CB9308D-433A-DD4C-88F4-F84FA9799C90}"/>
              </a:ext>
            </a:extLst>
          </p:cNvPr>
          <p:cNvSpPr txBox="1">
            <a:spLocks noChangeArrowheads="1"/>
          </p:cNvSpPr>
          <p:nvPr/>
        </p:nvSpPr>
        <p:spPr bwMode="auto">
          <a:xfrm>
            <a:off x="2295620" y="5279112"/>
            <a:ext cx="10039350" cy="327782"/>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300">
                <a:solidFill>
                  <a:schemeClr val="tx1"/>
                </a:solidFill>
                <a:latin typeface="Tahoma" pitchFamily="34" charset="0"/>
                <a:ea typeface="MS PGothic" pitchFamily="34" charset="-128"/>
              </a:defRPr>
            </a:lvl1pPr>
            <a:lvl2pPr marL="742950" indent="-285750" eaLnBrk="0" hangingPunct="0">
              <a:defRPr sz="2300">
                <a:solidFill>
                  <a:schemeClr val="tx1"/>
                </a:solidFill>
                <a:latin typeface="Tahoma" pitchFamily="34" charset="0"/>
                <a:ea typeface="MS PGothic" pitchFamily="34" charset="-128"/>
              </a:defRPr>
            </a:lvl2pPr>
            <a:lvl3pPr marL="1143000" indent="-228600" eaLnBrk="0" hangingPunct="0">
              <a:defRPr sz="2300">
                <a:solidFill>
                  <a:schemeClr val="tx1"/>
                </a:solidFill>
                <a:latin typeface="Tahoma" pitchFamily="34" charset="0"/>
                <a:ea typeface="MS PGothic" pitchFamily="34" charset="-128"/>
              </a:defRPr>
            </a:lvl3pPr>
            <a:lvl4pPr marL="1600200" indent="-228600" eaLnBrk="0" hangingPunct="0">
              <a:defRPr sz="2300">
                <a:solidFill>
                  <a:schemeClr val="tx1"/>
                </a:solidFill>
                <a:latin typeface="Tahoma" pitchFamily="34" charset="0"/>
                <a:ea typeface="MS PGothic" pitchFamily="34" charset="-128"/>
              </a:defRPr>
            </a:lvl4pPr>
            <a:lvl5pPr marL="2057400" indent="-228600" eaLnBrk="0" hangingPunct="0">
              <a:defRPr sz="23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3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3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3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300">
                <a:solidFill>
                  <a:schemeClr val="tx1"/>
                </a:solidFill>
                <a:latin typeface="Tahoma" pitchFamily="34" charset="0"/>
                <a:ea typeface="MS PGothic" pitchFamily="34" charset="-128"/>
              </a:defRPr>
            </a:lvl9pPr>
          </a:lstStyle>
          <a:p>
            <a:pPr eaLnBrk="1" hangingPunct="1">
              <a:lnSpc>
                <a:spcPct val="90000"/>
              </a:lnSpc>
              <a:defRPr/>
            </a:pPr>
            <a:r>
              <a:rPr lang="es-ES" altLang="es-ES" sz="1700" b="1" i="1" dirty="0">
                <a:solidFill>
                  <a:srgbClr val="000000"/>
                </a:solidFill>
                <a:latin typeface="+mn-lt"/>
              </a:rPr>
              <a:t>Extracted from: [La Meningitis en Galicia], Ed. P. Barrié de la Maza, La Coruña, 1983</a:t>
            </a:r>
          </a:p>
        </p:txBody>
      </p:sp>
      <p:sp>
        <p:nvSpPr>
          <p:cNvPr id="22" name="Text Box 4">
            <a:extLst>
              <a:ext uri="{FF2B5EF4-FFF2-40B4-BE49-F238E27FC236}">
                <a16:creationId xmlns:a16="http://schemas.microsoft.com/office/drawing/2014/main" id="{DCF78CB6-A7FC-6242-875C-91F94EA6B908}"/>
              </a:ext>
            </a:extLst>
          </p:cNvPr>
          <p:cNvSpPr txBox="1">
            <a:spLocks noChangeArrowheads="1"/>
          </p:cNvSpPr>
          <p:nvPr/>
        </p:nvSpPr>
        <p:spPr bwMode="auto">
          <a:xfrm>
            <a:off x="10013961" y="5898357"/>
            <a:ext cx="2115194" cy="27699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1200" b="1" dirty="0">
                <a:solidFill>
                  <a:srgbClr val="000000"/>
                </a:solidFill>
                <a:effectLst>
                  <a:outerShdw blurRad="38100" dist="38100" dir="2700000" algn="tl">
                    <a:srgbClr val="DDDDDD"/>
                  </a:outerShdw>
                </a:effectLst>
                <a:latin typeface="+mn-lt"/>
              </a:rPr>
              <a:t>@fedemartinon, GENVIP 2018</a:t>
            </a:r>
            <a:endParaRPr lang="es-ES" sz="1200" b="1" dirty="0">
              <a:solidFill>
                <a:srgbClr val="000000"/>
              </a:solidFill>
              <a:effectLst>
                <a:outerShdw blurRad="38100" dist="38100" dir="2700000" algn="tl">
                  <a:srgbClr val="DDDDDD"/>
                </a:outerShdw>
              </a:effectLst>
              <a:latin typeface="+mn-lt"/>
            </a:endParaRPr>
          </a:p>
        </p:txBody>
      </p:sp>
    </p:spTree>
    <p:extLst>
      <p:ext uri="{BB962C8B-B14F-4D97-AF65-F5344CB8AC3E}">
        <p14:creationId xmlns:p14="http://schemas.microsoft.com/office/powerpoint/2010/main" val="326540631"/>
      </p:ext>
    </p:extLst>
  </p:cSld>
  <p:clrMapOvr>
    <a:masterClrMapping/>
  </p:clrMapOvr>
  <p:transition>
    <p:cover dir="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825" name="Imagen 1">
            <a:extLst>
              <a:ext uri="{FF2B5EF4-FFF2-40B4-BE49-F238E27FC236}">
                <a16:creationId xmlns:a16="http://schemas.microsoft.com/office/drawing/2014/main" id="{E974FD1D-CAFD-8A46-AA6E-BAA32F662E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2198" y="238907"/>
            <a:ext cx="8460253" cy="560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a:extLst>
              <a:ext uri="{FF2B5EF4-FFF2-40B4-BE49-F238E27FC236}">
                <a16:creationId xmlns:a16="http://schemas.microsoft.com/office/drawing/2014/main" id="{56345F3C-CA45-A34F-A047-FC7EE928F7DC}"/>
              </a:ext>
            </a:extLst>
          </p:cNvPr>
          <p:cNvSpPr txBox="1">
            <a:spLocks noChangeArrowheads="1"/>
          </p:cNvSpPr>
          <p:nvPr/>
        </p:nvSpPr>
        <p:spPr bwMode="auto">
          <a:xfrm>
            <a:off x="238219" y="5842110"/>
            <a:ext cx="1979612" cy="228600"/>
          </a:xfrm>
          <a:prstGeom prst="rect">
            <a:avLst/>
          </a:prstGeom>
          <a:noFill/>
          <a:ln>
            <a:noFill/>
          </a:ln>
          <a:effectLst>
            <a:outerShdw dist="17961" dir="2700000" algn="ctr" rotWithShape="0">
              <a:schemeClr val="tx1"/>
            </a:outerShdw>
          </a:effectLst>
          <a:extLst>
            <a:ext uri="{909E8E84-426E-40dd-AFC4-6F175D3DCCD1}"/>
            <a:ext uri="{91240B29-F687-4f45-9708-019B960494DF}"/>
          </a:ex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889" b="1" dirty="0">
                <a:solidFill>
                  <a:srgbClr val="000000"/>
                </a:solidFill>
                <a:effectLst>
                  <a:outerShdw blurRad="38100" dist="38100" dir="2700000" algn="tl">
                    <a:srgbClr val="DDDDDD"/>
                  </a:outerShdw>
                </a:effectLst>
              </a:rPr>
              <a:t>@fedemartinon, GENVIP 2018</a:t>
            </a:r>
            <a:endParaRPr lang="es-ES" sz="889" b="1" dirty="0">
              <a:solidFill>
                <a:srgbClr val="000000"/>
              </a:solidFill>
              <a:effectLst>
                <a:outerShdw blurRad="38100" dist="38100" dir="2700000" algn="tl">
                  <a:srgbClr val="DDDDDD"/>
                </a:outerShdw>
              </a:effectLst>
            </a:endParaRPr>
          </a:p>
        </p:txBody>
      </p:sp>
      <p:sp>
        <p:nvSpPr>
          <p:cNvPr id="3" name="CuadroTexto 2">
            <a:extLst>
              <a:ext uri="{FF2B5EF4-FFF2-40B4-BE49-F238E27FC236}">
                <a16:creationId xmlns:a16="http://schemas.microsoft.com/office/drawing/2014/main" id="{80A78B1B-6CD0-5C46-BDB7-3BC746043E20}"/>
              </a:ext>
            </a:extLst>
          </p:cNvPr>
          <p:cNvSpPr txBox="1"/>
          <p:nvPr/>
        </p:nvSpPr>
        <p:spPr>
          <a:xfrm>
            <a:off x="8665978" y="1749182"/>
            <a:ext cx="1588897" cy="923330"/>
          </a:xfrm>
          <a:prstGeom prst="rect">
            <a:avLst/>
          </a:prstGeom>
          <a:solidFill>
            <a:srgbClr val="FFFF00"/>
          </a:solidFill>
        </p:spPr>
        <p:txBody>
          <a:bodyPr wrap="none">
            <a:spAutoFit/>
          </a:bodyPr>
          <a:lstStyle/>
          <a:p>
            <a:pPr>
              <a:defRPr/>
            </a:pPr>
            <a:r>
              <a:rPr lang="es-ES" sz="5400" b="1" dirty="0">
                <a:solidFill>
                  <a:srgbClr val="000000"/>
                </a:solidFill>
                <a:latin typeface="Calibri"/>
              </a:rPr>
              <a:t>2015</a:t>
            </a:r>
          </a:p>
        </p:txBody>
      </p:sp>
    </p:spTree>
    <p:extLst>
      <p:ext uri="{BB962C8B-B14F-4D97-AF65-F5344CB8AC3E}">
        <p14:creationId xmlns:p14="http://schemas.microsoft.com/office/powerpoint/2010/main" val="343900597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ChangeArrowheads="1"/>
          </p:cNvSpPr>
          <p:nvPr/>
        </p:nvSpPr>
        <p:spPr bwMode="auto">
          <a:xfrm>
            <a:off x="129209" y="714065"/>
            <a:ext cx="1206279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300">
                <a:solidFill>
                  <a:schemeClr val="tx1"/>
                </a:solidFill>
                <a:latin typeface="Tahoma" charset="0"/>
                <a:ea typeface="MS PGothic" charset="-128"/>
              </a:defRPr>
            </a:lvl1pPr>
            <a:lvl2pPr marL="742950" indent="-285750" eaLnBrk="0" hangingPunct="0">
              <a:defRPr sz="2300">
                <a:solidFill>
                  <a:schemeClr val="tx1"/>
                </a:solidFill>
                <a:latin typeface="Tahoma" charset="0"/>
                <a:ea typeface="MS PGothic" charset="-128"/>
              </a:defRPr>
            </a:lvl2pPr>
            <a:lvl3pPr marL="1143000" indent="-228600" eaLnBrk="0" hangingPunct="0">
              <a:defRPr sz="2300">
                <a:solidFill>
                  <a:schemeClr val="tx1"/>
                </a:solidFill>
                <a:latin typeface="Tahoma" charset="0"/>
                <a:ea typeface="MS PGothic" charset="-128"/>
              </a:defRPr>
            </a:lvl3pPr>
            <a:lvl4pPr marL="1600200" indent="-228600" eaLnBrk="0" hangingPunct="0">
              <a:defRPr sz="2300">
                <a:solidFill>
                  <a:schemeClr val="tx1"/>
                </a:solidFill>
                <a:latin typeface="Tahoma" charset="0"/>
                <a:ea typeface="MS PGothic" charset="-128"/>
              </a:defRPr>
            </a:lvl4pPr>
            <a:lvl5pPr marL="2057400" indent="-228600" eaLnBrk="0" hangingPunct="0">
              <a:defRPr sz="2300">
                <a:solidFill>
                  <a:schemeClr val="tx1"/>
                </a:solidFill>
                <a:latin typeface="Tahoma" charset="0"/>
                <a:ea typeface="MS PGothic" charset="-128"/>
              </a:defRPr>
            </a:lvl5pPr>
            <a:lvl6pPr marL="2514600" indent="-228600" eaLnBrk="0" fontAlgn="base" hangingPunct="0">
              <a:spcBef>
                <a:spcPct val="0"/>
              </a:spcBef>
              <a:spcAft>
                <a:spcPct val="0"/>
              </a:spcAft>
              <a:defRPr sz="2300">
                <a:solidFill>
                  <a:schemeClr val="tx1"/>
                </a:solidFill>
                <a:latin typeface="Tahoma" charset="0"/>
                <a:ea typeface="MS PGothic" charset="-128"/>
              </a:defRPr>
            </a:lvl6pPr>
            <a:lvl7pPr marL="2971800" indent="-228600" eaLnBrk="0" fontAlgn="base" hangingPunct="0">
              <a:spcBef>
                <a:spcPct val="0"/>
              </a:spcBef>
              <a:spcAft>
                <a:spcPct val="0"/>
              </a:spcAft>
              <a:defRPr sz="2300">
                <a:solidFill>
                  <a:schemeClr val="tx1"/>
                </a:solidFill>
                <a:latin typeface="Tahoma" charset="0"/>
                <a:ea typeface="MS PGothic" charset="-128"/>
              </a:defRPr>
            </a:lvl7pPr>
            <a:lvl8pPr marL="3429000" indent="-228600" eaLnBrk="0" fontAlgn="base" hangingPunct="0">
              <a:spcBef>
                <a:spcPct val="0"/>
              </a:spcBef>
              <a:spcAft>
                <a:spcPct val="0"/>
              </a:spcAft>
              <a:defRPr sz="2300">
                <a:solidFill>
                  <a:schemeClr val="tx1"/>
                </a:solidFill>
                <a:latin typeface="Tahoma" charset="0"/>
                <a:ea typeface="MS PGothic" charset="-128"/>
              </a:defRPr>
            </a:lvl8pPr>
            <a:lvl9pPr marL="3886200" indent="-228600" eaLnBrk="0" fontAlgn="base" hangingPunct="0">
              <a:spcBef>
                <a:spcPct val="0"/>
              </a:spcBef>
              <a:spcAft>
                <a:spcPct val="0"/>
              </a:spcAft>
              <a:defRPr sz="2300">
                <a:solidFill>
                  <a:schemeClr val="tx1"/>
                </a:solidFill>
                <a:latin typeface="Tahoma" charset="0"/>
                <a:ea typeface="MS PGothic" charset="-128"/>
              </a:defRPr>
            </a:lvl9pPr>
          </a:lstStyle>
          <a:p>
            <a:pPr algn="ctr">
              <a:spcBef>
                <a:spcPts val="533"/>
              </a:spcBef>
            </a:pPr>
            <a:r>
              <a:rPr lang="es-ES" altLang="es-ES_tradnl" sz="2800" b="1" dirty="0">
                <a:solidFill>
                  <a:srgbClr val="C00000"/>
                </a:solidFill>
                <a:latin typeface="Calibri"/>
              </a:rPr>
              <a:t>Claves prácticas en la prevención de la enfermedad meningocócica</a:t>
            </a:r>
          </a:p>
          <a:p>
            <a:pPr algn="ctr">
              <a:spcBef>
                <a:spcPts val="533"/>
              </a:spcBef>
            </a:pPr>
            <a:r>
              <a:rPr lang="pt-BR" altLang="es-ES_tradnl" sz="2800" b="1" dirty="0">
                <a:solidFill>
                  <a:srgbClr val="C00000"/>
                </a:solidFill>
                <a:latin typeface="Calibri"/>
              </a:rPr>
              <a:t>Dr. Federico </a:t>
            </a:r>
            <a:r>
              <a:rPr lang="pt-BR" altLang="es-ES_tradnl" sz="2800" b="1" dirty="0" err="1">
                <a:solidFill>
                  <a:srgbClr val="C00000"/>
                </a:solidFill>
                <a:latin typeface="Calibri"/>
              </a:rPr>
              <a:t>Martinón</a:t>
            </a:r>
            <a:r>
              <a:rPr lang="pt-BR" altLang="es-ES_tradnl" sz="2800" b="1" dirty="0">
                <a:solidFill>
                  <a:srgbClr val="C00000"/>
                </a:solidFill>
                <a:latin typeface="Calibri"/>
              </a:rPr>
              <a:t>-Torres</a:t>
            </a:r>
          </a:p>
          <a:p>
            <a:pPr algn="ctr">
              <a:spcBef>
                <a:spcPts val="533"/>
              </a:spcBef>
            </a:pPr>
            <a:endParaRPr lang="es-ES" altLang="es-ES_tradnl" sz="3200" dirty="0">
              <a:solidFill>
                <a:srgbClr val="000099"/>
              </a:solidFill>
              <a:latin typeface="Berlin Sans FB" charset="0"/>
            </a:endParaRPr>
          </a:p>
        </p:txBody>
      </p:sp>
      <p:sp>
        <p:nvSpPr>
          <p:cNvPr id="228355" name="Text Box 4"/>
          <p:cNvSpPr txBox="1">
            <a:spLocks noChangeArrowheads="1"/>
          </p:cNvSpPr>
          <p:nvPr/>
        </p:nvSpPr>
        <p:spPr bwMode="auto">
          <a:xfrm>
            <a:off x="1618929" y="2188325"/>
            <a:ext cx="9552655"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300">
                <a:solidFill>
                  <a:schemeClr val="tx1"/>
                </a:solidFill>
                <a:latin typeface="Tahoma" charset="0"/>
                <a:ea typeface="MS PGothic" charset="-128"/>
              </a:defRPr>
            </a:lvl1pPr>
            <a:lvl2pPr marL="742950" indent="-285750" eaLnBrk="0" hangingPunct="0">
              <a:defRPr sz="2300">
                <a:solidFill>
                  <a:schemeClr val="tx1"/>
                </a:solidFill>
                <a:latin typeface="Tahoma" charset="0"/>
                <a:ea typeface="MS PGothic" charset="-128"/>
              </a:defRPr>
            </a:lvl2pPr>
            <a:lvl3pPr marL="1143000" indent="-228600" eaLnBrk="0" hangingPunct="0">
              <a:defRPr sz="2300">
                <a:solidFill>
                  <a:schemeClr val="tx1"/>
                </a:solidFill>
                <a:latin typeface="Tahoma" charset="0"/>
                <a:ea typeface="MS PGothic" charset="-128"/>
              </a:defRPr>
            </a:lvl3pPr>
            <a:lvl4pPr marL="1600200" indent="-228600" eaLnBrk="0" hangingPunct="0">
              <a:defRPr sz="2300">
                <a:solidFill>
                  <a:schemeClr val="tx1"/>
                </a:solidFill>
                <a:latin typeface="Tahoma" charset="0"/>
                <a:ea typeface="MS PGothic" charset="-128"/>
              </a:defRPr>
            </a:lvl4pPr>
            <a:lvl5pPr marL="2057400" indent="-228600" eaLnBrk="0" hangingPunct="0">
              <a:defRPr sz="2300">
                <a:solidFill>
                  <a:schemeClr val="tx1"/>
                </a:solidFill>
                <a:latin typeface="Tahoma" charset="0"/>
                <a:ea typeface="MS PGothic" charset="-128"/>
              </a:defRPr>
            </a:lvl5pPr>
            <a:lvl6pPr marL="2514600" indent="-228600" eaLnBrk="0" fontAlgn="base" hangingPunct="0">
              <a:spcBef>
                <a:spcPct val="0"/>
              </a:spcBef>
              <a:spcAft>
                <a:spcPct val="0"/>
              </a:spcAft>
              <a:defRPr sz="2300">
                <a:solidFill>
                  <a:schemeClr val="tx1"/>
                </a:solidFill>
                <a:latin typeface="Tahoma" charset="0"/>
                <a:ea typeface="MS PGothic" charset="-128"/>
              </a:defRPr>
            </a:lvl6pPr>
            <a:lvl7pPr marL="2971800" indent="-228600" eaLnBrk="0" fontAlgn="base" hangingPunct="0">
              <a:spcBef>
                <a:spcPct val="0"/>
              </a:spcBef>
              <a:spcAft>
                <a:spcPct val="0"/>
              </a:spcAft>
              <a:defRPr sz="2300">
                <a:solidFill>
                  <a:schemeClr val="tx1"/>
                </a:solidFill>
                <a:latin typeface="Tahoma" charset="0"/>
                <a:ea typeface="MS PGothic" charset="-128"/>
              </a:defRPr>
            </a:lvl7pPr>
            <a:lvl8pPr marL="3429000" indent="-228600" eaLnBrk="0" fontAlgn="base" hangingPunct="0">
              <a:spcBef>
                <a:spcPct val="0"/>
              </a:spcBef>
              <a:spcAft>
                <a:spcPct val="0"/>
              </a:spcAft>
              <a:defRPr sz="2300">
                <a:solidFill>
                  <a:schemeClr val="tx1"/>
                </a:solidFill>
                <a:latin typeface="Tahoma" charset="0"/>
                <a:ea typeface="MS PGothic" charset="-128"/>
              </a:defRPr>
            </a:lvl8pPr>
            <a:lvl9pPr marL="3886200" indent="-228600" eaLnBrk="0" fontAlgn="base" hangingPunct="0">
              <a:spcBef>
                <a:spcPct val="0"/>
              </a:spcBef>
              <a:spcAft>
                <a:spcPct val="0"/>
              </a:spcAft>
              <a:defRPr sz="2300">
                <a:solidFill>
                  <a:schemeClr val="tx1"/>
                </a:solidFill>
                <a:latin typeface="Tahoma" charset="0"/>
                <a:ea typeface="MS PGothic" charset="-128"/>
              </a:defRPr>
            </a:lvl9pPr>
          </a:lstStyle>
          <a:p>
            <a:pPr>
              <a:lnSpc>
                <a:spcPct val="80000"/>
              </a:lnSpc>
            </a:pPr>
            <a:r>
              <a:rPr lang="es-ES" altLang="es-ES_tradnl" sz="2400" dirty="0">
                <a:solidFill>
                  <a:srgbClr val="004584"/>
                </a:solidFill>
                <a:latin typeface="Calibri"/>
              </a:rPr>
              <a:t>Relativas a esta presentación existen las siguientes relaciones que podrían ser percibidas como potenciales conflictos de intereses:</a:t>
            </a:r>
          </a:p>
        </p:txBody>
      </p:sp>
      <p:sp>
        <p:nvSpPr>
          <p:cNvPr id="228356" name="Rectangle 5"/>
          <p:cNvSpPr>
            <a:spLocks noChangeArrowheads="1"/>
          </p:cNvSpPr>
          <p:nvPr/>
        </p:nvSpPr>
        <p:spPr bwMode="auto">
          <a:xfrm>
            <a:off x="844826" y="3097622"/>
            <a:ext cx="11201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763" indent="-4763" eaLnBrk="0" hangingPunct="0">
              <a:defRPr sz="2300">
                <a:solidFill>
                  <a:schemeClr val="tx1"/>
                </a:solidFill>
                <a:latin typeface="Tahoma" charset="0"/>
                <a:ea typeface="MS PGothic" charset="-128"/>
              </a:defRPr>
            </a:lvl1pPr>
            <a:lvl2pPr marL="742950" indent="-285750" eaLnBrk="0" hangingPunct="0">
              <a:defRPr sz="2300">
                <a:solidFill>
                  <a:schemeClr val="tx1"/>
                </a:solidFill>
                <a:latin typeface="Tahoma" charset="0"/>
                <a:ea typeface="MS PGothic" charset="-128"/>
              </a:defRPr>
            </a:lvl2pPr>
            <a:lvl3pPr marL="1143000" indent="-228600" eaLnBrk="0" hangingPunct="0">
              <a:defRPr sz="2300">
                <a:solidFill>
                  <a:schemeClr val="tx1"/>
                </a:solidFill>
                <a:latin typeface="Tahoma" charset="0"/>
                <a:ea typeface="MS PGothic" charset="-128"/>
              </a:defRPr>
            </a:lvl3pPr>
            <a:lvl4pPr marL="1600200" indent="-228600" eaLnBrk="0" hangingPunct="0">
              <a:defRPr sz="2300">
                <a:solidFill>
                  <a:schemeClr val="tx1"/>
                </a:solidFill>
                <a:latin typeface="Tahoma" charset="0"/>
                <a:ea typeface="MS PGothic" charset="-128"/>
              </a:defRPr>
            </a:lvl4pPr>
            <a:lvl5pPr marL="2057400" indent="-228600" eaLnBrk="0" hangingPunct="0">
              <a:defRPr sz="2300">
                <a:solidFill>
                  <a:schemeClr val="tx1"/>
                </a:solidFill>
                <a:latin typeface="Tahoma" charset="0"/>
                <a:ea typeface="MS PGothic" charset="-128"/>
              </a:defRPr>
            </a:lvl5pPr>
            <a:lvl6pPr marL="2514600" indent="-228600" eaLnBrk="0" fontAlgn="base" hangingPunct="0">
              <a:spcBef>
                <a:spcPct val="0"/>
              </a:spcBef>
              <a:spcAft>
                <a:spcPct val="0"/>
              </a:spcAft>
              <a:defRPr sz="2300">
                <a:solidFill>
                  <a:schemeClr val="tx1"/>
                </a:solidFill>
                <a:latin typeface="Tahoma" charset="0"/>
                <a:ea typeface="MS PGothic" charset="-128"/>
              </a:defRPr>
            </a:lvl6pPr>
            <a:lvl7pPr marL="2971800" indent="-228600" eaLnBrk="0" fontAlgn="base" hangingPunct="0">
              <a:spcBef>
                <a:spcPct val="0"/>
              </a:spcBef>
              <a:spcAft>
                <a:spcPct val="0"/>
              </a:spcAft>
              <a:defRPr sz="2300">
                <a:solidFill>
                  <a:schemeClr val="tx1"/>
                </a:solidFill>
                <a:latin typeface="Tahoma" charset="0"/>
                <a:ea typeface="MS PGothic" charset="-128"/>
              </a:defRPr>
            </a:lvl7pPr>
            <a:lvl8pPr marL="3429000" indent="-228600" eaLnBrk="0" fontAlgn="base" hangingPunct="0">
              <a:spcBef>
                <a:spcPct val="0"/>
              </a:spcBef>
              <a:spcAft>
                <a:spcPct val="0"/>
              </a:spcAft>
              <a:defRPr sz="2300">
                <a:solidFill>
                  <a:schemeClr val="tx1"/>
                </a:solidFill>
                <a:latin typeface="Tahoma" charset="0"/>
                <a:ea typeface="MS PGothic" charset="-128"/>
              </a:defRPr>
            </a:lvl8pPr>
            <a:lvl9pPr marL="3886200" indent="-228600" eaLnBrk="0" fontAlgn="base" hangingPunct="0">
              <a:spcBef>
                <a:spcPct val="0"/>
              </a:spcBef>
              <a:spcAft>
                <a:spcPct val="0"/>
              </a:spcAft>
              <a:defRPr sz="2300">
                <a:solidFill>
                  <a:schemeClr val="tx1"/>
                </a:solidFill>
                <a:latin typeface="Tahoma" charset="0"/>
                <a:ea typeface="MS PGothic" charset="-128"/>
              </a:defRPr>
            </a:lvl9pPr>
          </a:lstStyle>
          <a:p>
            <a:pPr>
              <a:spcBef>
                <a:spcPct val="20000"/>
              </a:spcBef>
            </a:pPr>
            <a:r>
              <a:rPr lang="es-ES" altLang="es-ES_tradnl" sz="2000" dirty="0">
                <a:solidFill>
                  <a:srgbClr val="004584"/>
                </a:solidFill>
                <a:latin typeface="Calibri"/>
              </a:rPr>
              <a:t>Ha recibido honorarios por conferencias de GSK, Sanofi Pasteur, Pfizer, MSD, </a:t>
            </a:r>
            <a:r>
              <a:rPr lang="es-ES" altLang="es-ES_tradnl" sz="2000" dirty="0" err="1">
                <a:solidFill>
                  <a:srgbClr val="004584"/>
                </a:solidFill>
                <a:latin typeface="Calibri"/>
              </a:rPr>
              <a:t>Janssen</a:t>
            </a:r>
            <a:endParaRPr lang="es-ES" altLang="es-ES_tradnl" sz="2000" dirty="0">
              <a:solidFill>
                <a:srgbClr val="004584"/>
              </a:solidFill>
              <a:latin typeface="Calibri"/>
            </a:endParaRPr>
          </a:p>
          <a:p>
            <a:pPr>
              <a:spcBef>
                <a:spcPct val="20000"/>
              </a:spcBef>
            </a:pPr>
            <a:r>
              <a:rPr lang="es-ES" altLang="es-ES_tradnl" sz="2000" dirty="0">
                <a:solidFill>
                  <a:srgbClr val="004584"/>
                </a:solidFill>
                <a:latin typeface="Calibri"/>
              </a:rPr>
              <a:t>Ha recibido becas/ayudas de investigación de GSK, Astra-</a:t>
            </a:r>
            <a:r>
              <a:rPr lang="es-ES" altLang="es-ES_tradnl" sz="2000" dirty="0" err="1">
                <a:solidFill>
                  <a:srgbClr val="004584"/>
                </a:solidFill>
                <a:latin typeface="Calibri"/>
              </a:rPr>
              <a:t>Zeneca</a:t>
            </a:r>
            <a:r>
              <a:rPr lang="es-ES" altLang="es-ES_tradnl" sz="2000" dirty="0">
                <a:solidFill>
                  <a:srgbClr val="004584"/>
                </a:solidFill>
                <a:latin typeface="Calibri"/>
              </a:rPr>
              <a:t> y Pfizer.</a:t>
            </a:r>
          </a:p>
          <a:p>
            <a:pPr>
              <a:spcBef>
                <a:spcPct val="20000"/>
              </a:spcBef>
            </a:pPr>
            <a:r>
              <a:rPr lang="es-ES" altLang="es-ES_tradnl" sz="2000" dirty="0">
                <a:solidFill>
                  <a:srgbClr val="004584"/>
                </a:solidFill>
                <a:latin typeface="Calibri"/>
              </a:rPr>
              <a:t>Ha recibido honorarios por consultorías para GSK, </a:t>
            </a:r>
            <a:r>
              <a:rPr lang="es-ES" altLang="es-ES_tradnl" sz="2000" dirty="0" err="1">
                <a:solidFill>
                  <a:srgbClr val="004584"/>
                </a:solidFill>
                <a:latin typeface="Calibri"/>
              </a:rPr>
              <a:t>Janssen</a:t>
            </a:r>
            <a:r>
              <a:rPr lang="es-ES" altLang="es-ES_tradnl" sz="2000" dirty="0">
                <a:solidFill>
                  <a:srgbClr val="004584"/>
                </a:solidFill>
                <a:latin typeface="Calibri"/>
              </a:rPr>
              <a:t>, </a:t>
            </a:r>
            <a:r>
              <a:rPr lang="es-ES" altLang="es-ES_tradnl" sz="2000" dirty="0" err="1">
                <a:solidFill>
                  <a:srgbClr val="004584"/>
                </a:solidFill>
                <a:latin typeface="Calibri"/>
              </a:rPr>
              <a:t>Ablynx</a:t>
            </a:r>
            <a:r>
              <a:rPr lang="es-ES" altLang="es-ES_tradnl" sz="2000" dirty="0">
                <a:solidFill>
                  <a:srgbClr val="004584"/>
                </a:solidFill>
                <a:latin typeface="Calibri"/>
              </a:rPr>
              <a:t>, Astra-</a:t>
            </a:r>
            <a:r>
              <a:rPr lang="es-ES" altLang="es-ES_tradnl" sz="2000" dirty="0" err="1">
                <a:solidFill>
                  <a:srgbClr val="004584"/>
                </a:solidFill>
                <a:latin typeface="Calibri"/>
              </a:rPr>
              <a:t>Zeneca</a:t>
            </a:r>
            <a:r>
              <a:rPr lang="es-ES" altLang="es-ES_tradnl" sz="2000" dirty="0">
                <a:solidFill>
                  <a:srgbClr val="004584"/>
                </a:solidFill>
                <a:latin typeface="Calibri"/>
              </a:rPr>
              <a:t>, Pfizer, </a:t>
            </a:r>
            <a:r>
              <a:rPr lang="es-ES" altLang="es-ES_tradnl" sz="2000" dirty="0" err="1">
                <a:solidFill>
                  <a:srgbClr val="004584"/>
                </a:solidFill>
                <a:latin typeface="Calibri"/>
              </a:rPr>
              <a:t>Novartis</a:t>
            </a:r>
            <a:r>
              <a:rPr lang="es-ES" altLang="es-ES_tradnl" sz="2000" dirty="0">
                <a:solidFill>
                  <a:srgbClr val="004584"/>
                </a:solidFill>
                <a:latin typeface="Calibri"/>
              </a:rPr>
              <a:t>, </a:t>
            </a:r>
            <a:r>
              <a:rPr lang="es-ES" altLang="es-ES_tradnl" sz="2000" dirty="0" err="1">
                <a:solidFill>
                  <a:srgbClr val="004584"/>
                </a:solidFill>
                <a:latin typeface="Calibri"/>
              </a:rPr>
              <a:t>Medimmune</a:t>
            </a:r>
            <a:r>
              <a:rPr lang="es-ES" altLang="es-ES_tradnl" sz="2000" dirty="0">
                <a:solidFill>
                  <a:srgbClr val="004584"/>
                </a:solidFill>
                <a:latin typeface="Calibri"/>
              </a:rPr>
              <a:t> y Sanofi Pasteur.</a:t>
            </a:r>
          </a:p>
          <a:p>
            <a:r>
              <a:rPr lang="es-ES" altLang="es-ES_tradnl" sz="2000" dirty="0">
                <a:solidFill>
                  <a:srgbClr val="004584"/>
                </a:solidFill>
                <a:latin typeface="Calibri"/>
              </a:rPr>
              <a:t>Coordina/lidera ensayos clínicos de vacunas de Sanofi, Sanofi Pasteur MSD, Merck, Pfizer, </a:t>
            </a:r>
            <a:r>
              <a:rPr lang="es-ES" altLang="es-ES_tradnl" sz="2000" dirty="0" err="1">
                <a:solidFill>
                  <a:srgbClr val="004584"/>
                </a:solidFill>
                <a:latin typeface="Calibri"/>
              </a:rPr>
              <a:t>Ablynx</a:t>
            </a:r>
            <a:r>
              <a:rPr lang="es-ES" altLang="es-ES_tradnl" sz="2000" dirty="0">
                <a:solidFill>
                  <a:srgbClr val="004584"/>
                </a:solidFill>
                <a:latin typeface="Calibri"/>
              </a:rPr>
              <a:t>, </a:t>
            </a:r>
            <a:r>
              <a:rPr lang="es-ES" altLang="es-ES_tradnl" sz="2000" dirty="0" err="1">
                <a:solidFill>
                  <a:srgbClr val="004584"/>
                </a:solidFill>
                <a:latin typeface="Calibri"/>
              </a:rPr>
              <a:t>Regeneron</a:t>
            </a:r>
            <a:r>
              <a:rPr lang="es-ES" altLang="es-ES_tradnl" sz="2000" dirty="0">
                <a:solidFill>
                  <a:srgbClr val="004584"/>
                </a:solidFill>
                <a:latin typeface="Calibri"/>
              </a:rPr>
              <a:t>, </a:t>
            </a:r>
            <a:r>
              <a:rPr lang="es-ES" altLang="es-ES_tradnl" sz="2000" dirty="0" err="1">
                <a:solidFill>
                  <a:srgbClr val="004584"/>
                </a:solidFill>
                <a:latin typeface="Calibri"/>
              </a:rPr>
              <a:t>Janssen</a:t>
            </a:r>
            <a:r>
              <a:rPr lang="es-ES" altLang="es-ES_tradnl" sz="2000" dirty="0">
                <a:solidFill>
                  <a:srgbClr val="004584"/>
                </a:solidFill>
                <a:latin typeface="Calibri"/>
              </a:rPr>
              <a:t>, </a:t>
            </a:r>
            <a:r>
              <a:rPr lang="es-ES" altLang="es-ES_tradnl" sz="2000" dirty="0" err="1">
                <a:solidFill>
                  <a:srgbClr val="004584"/>
                </a:solidFill>
                <a:latin typeface="Calibri"/>
              </a:rPr>
              <a:t>Medimmune</a:t>
            </a:r>
            <a:r>
              <a:rPr lang="es-ES" altLang="es-ES_tradnl" sz="2000" dirty="0">
                <a:solidFill>
                  <a:srgbClr val="004584"/>
                </a:solidFill>
                <a:latin typeface="Calibri"/>
              </a:rPr>
              <a:t>, </a:t>
            </a:r>
            <a:r>
              <a:rPr lang="es-ES" altLang="es-ES_tradnl" sz="2000" dirty="0" err="1">
                <a:solidFill>
                  <a:srgbClr val="004584"/>
                </a:solidFill>
                <a:latin typeface="Calibri"/>
              </a:rPr>
              <a:t>Novavax</a:t>
            </a:r>
            <a:r>
              <a:rPr lang="es-ES" altLang="es-ES_tradnl" sz="2000" dirty="0">
                <a:solidFill>
                  <a:srgbClr val="004584"/>
                </a:solidFill>
                <a:latin typeface="Calibri"/>
              </a:rPr>
              <a:t>, Roche, </a:t>
            </a:r>
            <a:r>
              <a:rPr lang="es-ES" altLang="es-ES_tradnl" sz="2000" dirty="0" err="1">
                <a:solidFill>
                  <a:srgbClr val="004584"/>
                </a:solidFill>
                <a:latin typeface="Calibri"/>
              </a:rPr>
              <a:t>Medimmune</a:t>
            </a:r>
            <a:r>
              <a:rPr lang="es-ES" altLang="es-ES_tradnl" sz="2000" dirty="0">
                <a:solidFill>
                  <a:srgbClr val="004584"/>
                </a:solidFill>
                <a:latin typeface="Calibri"/>
              </a:rPr>
              <a:t>, Novartis, and GSK.</a:t>
            </a:r>
          </a:p>
        </p:txBody>
      </p:sp>
      <p:pic>
        <p:nvPicPr>
          <p:cNvPr id="22835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3267" y="5407125"/>
            <a:ext cx="764822" cy="72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28358" name="Picture 7" descr="REGALI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2823" y="5548236"/>
            <a:ext cx="1985434" cy="59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9" name="Picture 8" descr="logo chus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8800" y="5407124"/>
            <a:ext cx="769056" cy="76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es-ES" sz="2800" dirty="0"/>
              <a:t>Declaración de potenciales conflictos de intereses</a:t>
            </a:r>
          </a:p>
        </p:txBody>
      </p:sp>
      <p:sp>
        <p:nvSpPr>
          <p:cNvPr id="4" name="Marcador de texto 3"/>
          <p:cNvSpPr>
            <a:spLocks noGrp="1"/>
          </p:cNvSpPr>
          <p:nvPr>
            <p:ph type="body" sz="quarter" idx="10"/>
          </p:nvPr>
        </p:nvSpPr>
        <p:spPr/>
        <p:txBody>
          <a:bodyPr>
            <a:normAutofit lnSpcReduction="10000"/>
          </a:bodyPr>
          <a:lstStyle/>
          <a:p>
            <a:endParaRPr lang="es-ES_tradnl" dirty="0"/>
          </a:p>
        </p:txBody>
      </p:sp>
    </p:spTree>
    <p:extLst>
      <p:ext uri="{BB962C8B-B14F-4D97-AF65-F5344CB8AC3E}">
        <p14:creationId xmlns:p14="http://schemas.microsoft.com/office/powerpoint/2010/main" val="3267982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Picture 2" descr="http://www.eldebat.cat/cast/img2/2011/04/the-telegraph-salou-680.jpg">
            <a:extLst>
              <a:ext uri="{FF2B5EF4-FFF2-40B4-BE49-F238E27FC236}">
                <a16:creationId xmlns:a16="http://schemas.microsoft.com/office/drawing/2014/main" id="{BA85B44F-88F4-FA46-96EE-230CCD4ED4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1906" y="1385324"/>
            <a:ext cx="6844302" cy="4558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2" name="Picture 5" descr="logo chus 2">
            <a:extLst>
              <a:ext uri="{FF2B5EF4-FFF2-40B4-BE49-F238E27FC236}">
                <a16:creationId xmlns:a16="http://schemas.microsoft.com/office/drawing/2014/main" id="{A893AAE6-C70F-CD4E-A639-E79B449299F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00659" y="667781"/>
            <a:ext cx="467226" cy="46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3" name="Picture 8">
            <a:extLst>
              <a:ext uri="{FF2B5EF4-FFF2-40B4-BE49-F238E27FC236}">
                <a16:creationId xmlns:a16="http://schemas.microsoft.com/office/drawing/2014/main" id="{DC57F70D-EEF0-1B49-A283-7745E1A965F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475168" y="667711"/>
            <a:ext cx="424693" cy="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512004" name="19 Conector recto">
            <a:extLst>
              <a:ext uri="{FF2B5EF4-FFF2-40B4-BE49-F238E27FC236}">
                <a16:creationId xmlns:a16="http://schemas.microsoft.com/office/drawing/2014/main" id="{8582AD63-F2CE-2A48-862B-3F1A0E641C21}"/>
              </a:ext>
            </a:extLst>
          </p:cNvPr>
          <p:cNvCxnSpPr>
            <a:cxnSpLocks noChangeShapeType="1"/>
          </p:cNvCxnSpPr>
          <p:nvPr/>
        </p:nvCxnSpPr>
        <p:spPr bwMode="auto">
          <a:xfrm>
            <a:off x="782637" y="1189038"/>
            <a:ext cx="10498138"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512005" name="Picture 14">
            <a:extLst>
              <a:ext uri="{FF2B5EF4-FFF2-40B4-BE49-F238E27FC236}">
                <a16:creationId xmlns:a16="http://schemas.microsoft.com/office/drawing/2014/main" id="{22A2BBC3-7DA6-F545-BCB4-73968417B00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17919" y="687781"/>
            <a:ext cx="593316" cy="38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5" name="Rectangle 3">
            <a:extLst>
              <a:ext uri="{FF2B5EF4-FFF2-40B4-BE49-F238E27FC236}">
                <a16:creationId xmlns:a16="http://schemas.microsoft.com/office/drawing/2014/main" id="{E1C0F522-57C3-8142-ABF4-DAA927A5B4C7}"/>
              </a:ext>
            </a:extLst>
          </p:cNvPr>
          <p:cNvSpPr>
            <a:spLocks noGrp="1"/>
          </p:cNvSpPr>
          <p:nvPr>
            <p:ph type="title"/>
          </p:nvPr>
        </p:nvSpPr>
        <p:spPr>
          <a:xfrm>
            <a:off x="634720" y="85375"/>
            <a:ext cx="10972800" cy="1082604"/>
          </a:xfrm>
        </p:spPr>
        <p:txBody>
          <a:bodyPr anchor="t">
            <a:spAutoFit/>
          </a:bodyPr>
          <a:lstStyle/>
          <a:p>
            <a:pPr eaLnBrk="1" hangingPunct="1">
              <a:lnSpc>
                <a:spcPct val="110000"/>
              </a:lnSpc>
              <a:defRPr/>
            </a:pPr>
            <a:r>
              <a:rPr lang="es-ES" sz="3000" b="1" dirty="0">
                <a:solidFill>
                  <a:srgbClr val="004586"/>
                </a:solidFill>
                <a:latin typeface="Calibri" pitchFamily="34" charset="0"/>
              </a:rPr>
              <a:t>¿Deberían las autoridades sanitarias españolas preocuparse por el </a:t>
            </a:r>
            <a:r>
              <a:rPr lang="es-ES" sz="3000" b="1" dirty="0" err="1">
                <a:solidFill>
                  <a:srgbClr val="004586"/>
                </a:solidFill>
                <a:latin typeface="Calibri" pitchFamily="34" charset="0"/>
              </a:rPr>
              <a:t>serogrupo</a:t>
            </a:r>
            <a:r>
              <a:rPr lang="es-ES" sz="3000" b="1" dirty="0">
                <a:solidFill>
                  <a:srgbClr val="004586"/>
                </a:solidFill>
                <a:latin typeface="Calibri" pitchFamily="34" charset="0"/>
              </a:rPr>
              <a:t> W “ingles”?</a:t>
            </a:r>
            <a:endParaRPr lang="en-GB" sz="3000" b="1" dirty="0">
              <a:solidFill>
                <a:srgbClr val="004586"/>
              </a:solidFill>
              <a:latin typeface="Calibri" pitchFamily="34" charset="0"/>
            </a:endParaRPr>
          </a:p>
        </p:txBody>
      </p:sp>
      <p:sp>
        <p:nvSpPr>
          <p:cNvPr id="13" name="Text Box 4">
            <a:extLst>
              <a:ext uri="{FF2B5EF4-FFF2-40B4-BE49-F238E27FC236}">
                <a16:creationId xmlns:a16="http://schemas.microsoft.com/office/drawing/2014/main" id="{9E947869-BF2C-A442-A975-6F98938E38F7}"/>
              </a:ext>
            </a:extLst>
          </p:cNvPr>
          <p:cNvSpPr txBox="1">
            <a:spLocks noChangeArrowheads="1"/>
          </p:cNvSpPr>
          <p:nvPr/>
        </p:nvSpPr>
        <p:spPr bwMode="auto">
          <a:xfrm>
            <a:off x="10200659" y="5943341"/>
            <a:ext cx="1848583" cy="246221"/>
          </a:xfrm>
          <a:prstGeom prst="rect">
            <a:avLst/>
          </a:prstGeom>
          <a:noFill/>
          <a:ln w="9525">
            <a:noFill/>
            <a:miter lim="800000"/>
            <a:headEnd/>
            <a:tailEnd/>
          </a:ln>
          <a:effectLst/>
        </p:spPr>
        <p:txBody>
          <a:bodyPr wrap="none">
            <a:spAutoFit/>
          </a:bodyPr>
          <a:lstStyle/>
          <a:p>
            <a:pPr eaLnBrk="1" hangingPunct="1">
              <a:defRPr/>
            </a:pPr>
            <a:r>
              <a:rPr lang="es-ES_tradnl" sz="1000" b="1" dirty="0">
                <a:solidFill>
                  <a:srgbClr val="000000"/>
                </a:solidFill>
                <a:effectLst>
                  <a:outerShdw blurRad="38100" dist="38100" dir="2700000" algn="tl">
                    <a:srgbClr val="000000">
                      <a:alpha val="43137"/>
                    </a:srgbClr>
                  </a:outerShdw>
                </a:effectLst>
                <a:ea typeface="MS PGothic" pitchFamily="34" charset="-128"/>
              </a:rPr>
              <a:t>@</a:t>
            </a:r>
            <a:r>
              <a:rPr lang="es-ES_tradnl" sz="1000" b="1" dirty="0" err="1">
                <a:solidFill>
                  <a:srgbClr val="000000"/>
                </a:solidFill>
                <a:effectLst>
                  <a:outerShdw blurRad="38100" dist="38100" dir="2700000" algn="tl">
                    <a:srgbClr val="000000">
                      <a:alpha val="43137"/>
                    </a:srgbClr>
                  </a:outerShdw>
                </a:effectLst>
                <a:ea typeface="MS PGothic" pitchFamily="34" charset="-128"/>
              </a:rPr>
              <a:t>fedemartinon</a:t>
            </a:r>
            <a:r>
              <a:rPr lang="es-ES_tradnl" sz="1000" b="1" dirty="0">
                <a:solidFill>
                  <a:srgbClr val="000000"/>
                </a:solidFill>
                <a:effectLst>
                  <a:outerShdw blurRad="38100" dist="38100" dir="2700000" algn="tl">
                    <a:srgbClr val="000000">
                      <a:alpha val="43137"/>
                    </a:srgbClr>
                  </a:outerShdw>
                </a:effectLst>
                <a:ea typeface="MS PGothic" pitchFamily="34" charset="-128"/>
              </a:rPr>
              <a:t>, Brighton 2016</a:t>
            </a:r>
            <a:endParaRPr lang="es-ES" sz="1000" b="1" dirty="0">
              <a:solidFill>
                <a:srgbClr val="000000"/>
              </a:solidFill>
              <a:effectLst>
                <a:outerShdw blurRad="38100" dist="38100" dir="2700000" algn="tl">
                  <a:srgbClr val="000000">
                    <a:alpha val="43137"/>
                  </a:srgbClr>
                </a:outerShdw>
              </a:effectLst>
              <a:ea typeface="MS PGothic" pitchFamily="34" charset="-128"/>
            </a:endParaRPr>
          </a:p>
        </p:txBody>
      </p:sp>
      <p:pic>
        <p:nvPicPr>
          <p:cNvPr id="512008" name="Picture 4" descr="Web de I Love Tours, del grupo TUI.">
            <a:extLst>
              <a:ext uri="{FF2B5EF4-FFF2-40B4-BE49-F238E27FC236}">
                <a16:creationId xmlns:a16="http://schemas.microsoft.com/office/drawing/2014/main" id="{3D84D536-8C33-A944-9831-27EF4DB1998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78150" y="1236664"/>
            <a:ext cx="3328612" cy="224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3209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5" descr="logo chus 2">
            <a:extLst>
              <a:ext uri="{FF2B5EF4-FFF2-40B4-BE49-F238E27FC236}">
                <a16:creationId xmlns:a16="http://schemas.microsoft.com/office/drawing/2014/main" id="{9317C391-12EC-1742-A4B0-E470AEC960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41100" y="140667"/>
            <a:ext cx="443017" cy="44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667" name="Picture 8">
            <a:extLst>
              <a:ext uri="{FF2B5EF4-FFF2-40B4-BE49-F238E27FC236}">
                <a16:creationId xmlns:a16="http://schemas.microsoft.com/office/drawing/2014/main" id="{1A9307E2-B404-5647-BC85-C92566428C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98484" y="113527"/>
            <a:ext cx="541016" cy="50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7668" name="Picture 14">
            <a:extLst>
              <a:ext uri="{FF2B5EF4-FFF2-40B4-BE49-F238E27FC236}">
                <a16:creationId xmlns:a16="http://schemas.microsoft.com/office/drawing/2014/main" id="{F831CDBD-BEA4-5F4C-B30D-8CAC977E96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75965" y="167289"/>
            <a:ext cx="687580" cy="4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9" name="Rectangle 3">
            <a:extLst>
              <a:ext uri="{FF2B5EF4-FFF2-40B4-BE49-F238E27FC236}">
                <a16:creationId xmlns:a16="http://schemas.microsoft.com/office/drawing/2014/main" id="{CD62F11B-88C8-3C4B-834A-7EC0C07C7958}"/>
              </a:ext>
            </a:extLst>
          </p:cNvPr>
          <p:cNvSpPr>
            <a:spLocks noGrp="1" noChangeArrowheads="1"/>
          </p:cNvSpPr>
          <p:nvPr>
            <p:ph type="title"/>
          </p:nvPr>
        </p:nvSpPr>
        <p:spPr/>
        <p:txBody>
          <a:bodyPr anchor="t">
            <a:spAutoFit/>
          </a:bodyPr>
          <a:lstStyle/>
          <a:p>
            <a:pPr eaLnBrk="1" hangingPunct="1">
              <a:lnSpc>
                <a:spcPct val="110000"/>
              </a:lnSpc>
            </a:pPr>
            <a:r>
              <a:rPr lang="es-ES" altLang="es-ES" b="1" dirty="0">
                <a:solidFill>
                  <a:srgbClr val="004586"/>
                </a:solidFill>
                <a:latin typeface="Calibri" panose="020F0502020204030204" pitchFamily="34" charset="0"/>
                <a:ea typeface="ＭＳ Ｐゴシック" panose="020B0600070205080204" pitchFamily="34" charset="-128"/>
              </a:rPr>
              <a:t>Incidencia de EMI por W en ESPAÑA</a:t>
            </a:r>
            <a:endParaRPr lang="en-GB" altLang="es-ES" b="1" dirty="0">
              <a:solidFill>
                <a:srgbClr val="004586"/>
              </a:solidFill>
              <a:latin typeface="Calibri" panose="020F0502020204030204" pitchFamily="34" charset="0"/>
              <a:ea typeface="ＭＳ Ｐゴシック" panose="020B0600070205080204" pitchFamily="34" charset="-128"/>
            </a:endParaRPr>
          </a:p>
        </p:txBody>
      </p:sp>
      <p:sp>
        <p:nvSpPr>
          <p:cNvPr id="16" name="Text Box 4">
            <a:extLst>
              <a:ext uri="{FF2B5EF4-FFF2-40B4-BE49-F238E27FC236}">
                <a16:creationId xmlns:a16="http://schemas.microsoft.com/office/drawing/2014/main" id="{8D37F549-38D8-544A-9D40-7079DF967189}"/>
              </a:ext>
            </a:extLst>
          </p:cNvPr>
          <p:cNvSpPr txBox="1">
            <a:spLocks noChangeArrowheads="1"/>
          </p:cNvSpPr>
          <p:nvPr/>
        </p:nvSpPr>
        <p:spPr bwMode="auto">
          <a:xfrm>
            <a:off x="44238" y="6009438"/>
            <a:ext cx="1816523" cy="22916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889" b="1" dirty="0">
                <a:solidFill>
                  <a:srgbClr val="000000"/>
                </a:solidFill>
                <a:effectLst>
                  <a:outerShdw blurRad="38100" dist="38100" dir="2700000" algn="tl">
                    <a:srgbClr val="DDDDDD"/>
                  </a:outerShdw>
                </a:effectLst>
              </a:rPr>
              <a:t>@fedemartinon, ESPID 2018</a:t>
            </a:r>
            <a:endParaRPr lang="es-ES" sz="889" b="1" dirty="0">
              <a:solidFill>
                <a:srgbClr val="000000"/>
              </a:solidFill>
              <a:effectLst>
                <a:outerShdw blurRad="38100" dist="38100" dir="2700000" algn="tl">
                  <a:srgbClr val="DDDDDD"/>
                </a:outerShdw>
              </a:effectLst>
            </a:endParaRPr>
          </a:p>
        </p:txBody>
      </p:sp>
      <p:sp>
        <p:nvSpPr>
          <p:cNvPr id="2" name="AutoShape 2"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19D6C33E-F4D8-774E-A6F2-E49282567578}"/>
              </a:ext>
            </a:extLst>
          </p:cNvPr>
          <p:cNvSpPr>
            <a:spLocks noChangeAspect="1" noChangeArrowheads="1"/>
          </p:cNvSpPr>
          <p:nvPr/>
        </p:nvSpPr>
        <p:spPr bwMode="auto">
          <a:xfrm>
            <a:off x="1446089" y="44624"/>
            <a:ext cx="271462" cy="271462"/>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3" name="AutoShape 4"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02E90F2B-0325-A042-B333-DD763AD1CD10}"/>
              </a:ext>
            </a:extLst>
          </p:cNvPr>
          <p:cNvSpPr>
            <a:spLocks noChangeAspect="1" noChangeArrowheads="1"/>
          </p:cNvSpPr>
          <p:nvPr/>
        </p:nvSpPr>
        <p:spPr bwMode="auto">
          <a:xfrm>
            <a:off x="1581027" y="179562"/>
            <a:ext cx="271463" cy="271463"/>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4" name="AutoShape 6"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F772D76E-B520-E04F-BAAD-7784B40B2964}"/>
              </a:ext>
            </a:extLst>
          </p:cNvPr>
          <p:cNvSpPr>
            <a:spLocks noChangeAspect="1" noChangeArrowheads="1"/>
          </p:cNvSpPr>
          <p:nvPr/>
        </p:nvSpPr>
        <p:spPr bwMode="auto">
          <a:xfrm>
            <a:off x="1717552" y="316087"/>
            <a:ext cx="269875" cy="269875"/>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12" name="Rectángulo 11">
            <a:extLst>
              <a:ext uri="{FF2B5EF4-FFF2-40B4-BE49-F238E27FC236}">
                <a16:creationId xmlns:a16="http://schemas.microsoft.com/office/drawing/2014/main" id="{4C76375E-24FC-574B-AF54-B64B824FA5FF}"/>
              </a:ext>
            </a:extLst>
          </p:cNvPr>
          <p:cNvSpPr/>
          <p:nvPr/>
        </p:nvSpPr>
        <p:spPr>
          <a:xfrm>
            <a:off x="9087381" y="5961604"/>
            <a:ext cx="2952328" cy="276999"/>
          </a:xfrm>
          <a:prstGeom prst="rect">
            <a:avLst/>
          </a:prstGeom>
        </p:spPr>
        <p:txBody>
          <a:bodyPr wrap="square">
            <a:spAutoFit/>
          </a:bodyPr>
          <a:lstStyle/>
          <a:p>
            <a:pPr algn="r" eaLnBrk="1" hangingPunct="1">
              <a:defRPr/>
            </a:pPr>
            <a:r>
              <a:rPr lang="it-IT" sz="1200" dirty="0">
                <a:solidFill>
                  <a:schemeClr val="bg1">
                    <a:lumMod val="50000"/>
                  </a:schemeClr>
                </a:solidFill>
                <a:ea typeface="ＭＳ Ｐゴシック"/>
              </a:rPr>
              <a:t>Boletín Epidemiológico Español  2017, nº 25</a:t>
            </a:r>
            <a:endParaRPr lang="es-ES_tradnl" sz="1200" dirty="0">
              <a:solidFill>
                <a:schemeClr val="bg1">
                  <a:lumMod val="50000"/>
                </a:schemeClr>
              </a:solidFill>
              <a:ea typeface="ＭＳ Ｐゴシック"/>
            </a:endParaRPr>
          </a:p>
        </p:txBody>
      </p:sp>
      <p:cxnSp>
        <p:nvCxnSpPr>
          <p:cNvPr id="497675" name="19 Conector recto">
            <a:extLst>
              <a:ext uri="{FF2B5EF4-FFF2-40B4-BE49-F238E27FC236}">
                <a16:creationId xmlns:a16="http://schemas.microsoft.com/office/drawing/2014/main" id="{32F7E334-5BD1-D049-86C1-429513FDF20C}"/>
              </a:ext>
            </a:extLst>
          </p:cNvPr>
          <p:cNvCxnSpPr>
            <a:cxnSpLocks noChangeShapeType="1"/>
          </p:cNvCxnSpPr>
          <p:nvPr/>
        </p:nvCxnSpPr>
        <p:spPr bwMode="auto">
          <a:xfrm>
            <a:off x="952500" y="874050"/>
            <a:ext cx="10287000"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6" name="Imagen 5">
            <a:extLst>
              <a:ext uri="{FF2B5EF4-FFF2-40B4-BE49-F238E27FC236}">
                <a16:creationId xmlns:a16="http://schemas.microsoft.com/office/drawing/2014/main" id="{A5EFD0A7-8248-B946-B7F4-3A7D669F893D}"/>
              </a:ext>
            </a:extLst>
          </p:cNvPr>
          <p:cNvPicPr>
            <a:picLocks noChangeAspect="1"/>
          </p:cNvPicPr>
          <p:nvPr/>
        </p:nvPicPr>
        <p:blipFill>
          <a:blip r:embed="rId6"/>
          <a:stretch>
            <a:fillRect/>
          </a:stretch>
        </p:blipFill>
        <p:spPr>
          <a:xfrm>
            <a:off x="1243341" y="921144"/>
            <a:ext cx="8478187" cy="5020705"/>
          </a:xfrm>
          <a:prstGeom prst="rect">
            <a:avLst/>
          </a:prstGeom>
        </p:spPr>
      </p:pic>
      <p:sp>
        <p:nvSpPr>
          <p:cNvPr id="7" name="CuadroTexto 6">
            <a:extLst>
              <a:ext uri="{FF2B5EF4-FFF2-40B4-BE49-F238E27FC236}">
                <a16:creationId xmlns:a16="http://schemas.microsoft.com/office/drawing/2014/main" id="{6608D704-9DCF-D643-BE0F-A5EA96CDD87B}"/>
              </a:ext>
            </a:extLst>
          </p:cNvPr>
          <p:cNvSpPr txBox="1"/>
          <p:nvPr/>
        </p:nvSpPr>
        <p:spPr>
          <a:xfrm>
            <a:off x="6562533" y="1791036"/>
            <a:ext cx="3280450" cy="461665"/>
          </a:xfrm>
          <a:prstGeom prst="rect">
            <a:avLst/>
          </a:prstGeom>
          <a:solidFill>
            <a:srgbClr val="FFFF00"/>
          </a:solidFill>
        </p:spPr>
        <p:txBody>
          <a:bodyPr wrap="none" rtlCol="0">
            <a:spAutoFit/>
          </a:bodyPr>
          <a:lstStyle/>
          <a:p>
            <a:r>
              <a:rPr lang="es-ES" sz="2400" b="1" dirty="0">
                <a:solidFill>
                  <a:srgbClr val="004586"/>
                </a:solidFill>
              </a:rPr>
              <a:t>Nº total en 2015-16 = 22</a:t>
            </a:r>
          </a:p>
        </p:txBody>
      </p:sp>
    </p:spTree>
    <p:extLst>
      <p:ext uri="{BB962C8B-B14F-4D97-AF65-F5344CB8AC3E}">
        <p14:creationId xmlns:p14="http://schemas.microsoft.com/office/powerpoint/2010/main" val="50705135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Imagen 4">
            <a:extLst>
              <a:ext uri="{FF2B5EF4-FFF2-40B4-BE49-F238E27FC236}">
                <a16:creationId xmlns:a16="http://schemas.microsoft.com/office/drawing/2014/main" id="{173C688C-E2B6-B24C-83B0-D92305A032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2329" y="860895"/>
            <a:ext cx="7745082" cy="516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8" name="Título 1">
            <a:extLst>
              <a:ext uri="{FF2B5EF4-FFF2-40B4-BE49-F238E27FC236}">
                <a16:creationId xmlns:a16="http://schemas.microsoft.com/office/drawing/2014/main" id="{95BB803D-099D-B248-BBF4-42E6F8053812}"/>
              </a:ext>
            </a:extLst>
          </p:cNvPr>
          <p:cNvSpPr>
            <a:spLocks noGrp="1"/>
          </p:cNvSpPr>
          <p:nvPr>
            <p:ph type="title"/>
          </p:nvPr>
        </p:nvSpPr>
        <p:spPr/>
        <p:txBody>
          <a:bodyPr/>
          <a:lstStyle/>
          <a:p>
            <a:r>
              <a:rPr lang="es-ES_tradnl" altLang="es-ES" dirty="0"/>
              <a:t>Que viene el </a:t>
            </a:r>
            <a:r>
              <a:rPr lang="es-ES_tradnl" altLang="es-ES" dirty="0" err="1"/>
              <a:t>loWo</a:t>
            </a:r>
            <a:r>
              <a:rPr lang="mr-IN" altLang="es-ES" dirty="0"/>
              <a:t>…</a:t>
            </a:r>
            <a:endParaRPr lang="es-ES_tradnl" altLang="es-ES" dirty="0"/>
          </a:p>
        </p:txBody>
      </p:sp>
      <p:sp>
        <p:nvSpPr>
          <p:cNvPr id="4" name="Marcador de número de diapositiva 3">
            <a:extLst>
              <a:ext uri="{FF2B5EF4-FFF2-40B4-BE49-F238E27FC236}">
                <a16:creationId xmlns:a16="http://schemas.microsoft.com/office/drawing/2014/main" id="{651A8E14-09CE-8849-9E51-1224A265FB09}"/>
              </a:ext>
            </a:extLst>
          </p:cNvPr>
          <p:cNvSpPr>
            <a:spLocks noGrp="1"/>
          </p:cNvSpPr>
          <p:nvPr>
            <p:ph type="sldNum" sz="quarter" idx="4294967295"/>
          </p:nvPr>
        </p:nvSpPr>
        <p:spPr>
          <a:xfrm>
            <a:off x="9347200" y="6356350"/>
            <a:ext cx="2844800" cy="365125"/>
          </a:xfrm>
        </p:spPr>
        <p:txBody>
          <a:bodyPr/>
          <a:lstStyle/>
          <a:p>
            <a:pPr>
              <a:defRPr/>
            </a:pPr>
            <a:fld id="{C93B4EED-A965-394B-967F-15D1B6E40486}" type="slidenum">
              <a:rPr lang="en-US" altLang="es-ES" smtClean="0">
                <a:ea typeface="+mn-ea"/>
              </a:rPr>
              <a:pPr>
                <a:defRPr/>
              </a:pPr>
              <a:t>22</a:t>
            </a:fld>
            <a:endParaRPr lang="en-US" altLang="es-ES" dirty="0">
              <a:ea typeface="+mn-ea"/>
            </a:endParaRPr>
          </a:p>
        </p:txBody>
      </p:sp>
      <p:sp>
        <p:nvSpPr>
          <p:cNvPr id="6" name="Subtítulo 2">
            <a:extLst>
              <a:ext uri="{FF2B5EF4-FFF2-40B4-BE49-F238E27FC236}">
                <a16:creationId xmlns:a16="http://schemas.microsoft.com/office/drawing/2014/main" id="{C628D8EA-D238-814B-9282-062F284B4055}"/>
              </a:ext>
            </a:extLst>
          </p:cNvPr>
          <p:cNvSpPr txBox="1">
            <a:spLocks/>
          </p:cNvSpPr>
          <p:nvPr/>
        </p:nvSpPr>
        <p:spPr bwMode="auto">
          <a:xfrm>
            <a:off x="4008839" y="4076736"/>
            <a:ext cx="2016031" cy="77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Font typeface="Arial" pitchFamily="34" charset="0"/>
              <a:buNone/>
              <a:defRPr sz="2845">
                <a:solidFill>
                  <a:schemeClr val="tx1"/>
                </a:solidFill>
                <a:latin typeface="+mn-lt"/>
                <a:ea typeface="MS PGothic" pitchFamily="34" charset="-128"/>
                <a:cs typeface="ＭＳ Ｐゴシック" charset="0"/>
              </a:defRPr>
            </a:lvl1pPr>
            <a:lvl2pPr marL="406445" indent="0" algn="ctr" rtl="0" eaLnBrk="0" fontAlgn="base" hangingPunct="0">
              <a:spcBef>
                <a:spcPct val="20000"/>
              </a:spcBef>
              <a:spcAft>
                <a:spcPct val="0"/>
              </a:spcAft>
              <a:buFont typeface="Arial" pitchFamily="34" charset="0"/>
              <a:buNone/>
              <a:defRPr sz="2490">
                <a:solidFill>
                  <a:schemeClr val="tx1"/>
                </a:solidFill>
                <a:latin typeface="+mn-lt"/>
                <a:ea typeface="MS PGothic" pitchFamily="34" charset="-128"/>
              </a:defRPr>
            </a:lvl2pPr>
            <a:lvl3pPr marL="812889" indent="0" algn="ctr" rtl="0" eaLnBrk="0" fontAlgn="base" hangingPunct="0">
              <a:spcBef>
                <a:spcPct val="20000"/>
              </a:spcBef>
              <a:spcAft>
                <a:spcPct val="0"/>
              </a:spcAft>
              <a:buFont typeface="Arial" pitchFamily="34" charset="0"/>
              <a:buNone/>
              <a:defRPr sz="2133">
                <a:solidFill>
                  <a:schemeClr val="tx1"/>
                </a:solidFill>
                <a:latin typeface="+mn-lt"/>
                <a:ea typeface="MS PGothic" pitchFamily="34" charset="-128"/>
              </a:defRPr>
            </a:lvl3pPr>
            <a:lvl4pPr marL="1219333" indent="0" algn="ctr" rtl="0" eaLnBrk="0" fontAlgn="base" hangingPunct="0">
              <a:spcBef>
                <a:spcPct val="20000"/>
              </a:spcBef>
              <a:spcAft>
                <a:spcPct val="0"/>
              </a:spcAft>
              <a:buFont typeface="Arial" pitchFamily="34" charset="0"/>
              <a:buNone/>
              <a:defRPr sz="1778">
                <a:solidFill>
                  <a:schemeClr val="tx1"/>
                </a:solidFill>
                <a:latin typeface="+mn-lt"/>
                <a:ea typeface="MS PGothic" pitchFamily="34" charset="-128"/>
              </a:defRPr>
            </a:lvl4pPr>
            <a:lvl5pPr marL="1625778" indent="0" algn="ctr" rtl="0" eaLnBrk="0" fontAlgn="base" hangingPunct="0">
              <a:spcBef>
                <a:spcPct val="20000"/>
              </a:spcBef>
              <a:spcAft>
                <a:spcPct val="0"/>
              </a:spcAft>
              <a:buFont typeface="Arial" pitchFamily="34" charset="0"/>
              <a:buNone/>
              <a:defRPr sz="1778">
                <a:solidFill>
                  <a:schemeClr val="tx1"/>
                </a:solidFill>
                <a:latin typeface="+mn-lt"/>
                <a:ea typeface="MS PGothic" pitchFamily="34" charset="-128"/>
              </a:defRPr>
            </a:lvl5pPr>
            <a:lvl6pPr marL="2032222" indent="0" algn="ctr" rtl="0" fontAlgn="base">
              <a:spcBef>
                <a:spcPct val="20000"/>
              </a:spcBef>
              <a:spcAft>
                <a:spcPct val="0"/>
              </a:spcAft>
              <a:buFont typeface="Arial" pitchFamily="34" charset="0"/>
              <a:buNone/>
              <a:defRPr sz="1778">
                <a:solidFill>
                  <a:schemeClr val="tx1"/>
                </a:solidFill>
                <a:latin typeface="+mn-lt"/>
              </a:defRPr>
            </a:lvl6pPr>
            <a:lvl7pPr marL="2438667" indent="0" algn="ctr" rtl="0" fontAlgn="base">
              <a:spcBef>
                <a:spcPct val="20000"/>
              </a:spcBef>
              <a:spcAft>
                <a:spcPct val="0"/>
              </a:spcAft>
              <a:buFont typeface="Arial" pitchFamily="34" charset="0"/>
              <a:buNone/>
              <a:defRPr sz="1778">
                <a:solidFill>
                  <a:schemeClr val="tx1"/>
                </a:solidFill>
                <a:latin typeface="+mn-lt"/>
              </a:defRPr>
            </a:lvl7pPr>
            <a:lvl8pPr marL="2845112" indent="0" algn="ctr" rtl="0" fontAlgn="base">
              <a:spcBef>
                <a:spcPct val="20000"/>
              </a:spcBef>
              <a:spcAft>
                <a:spcPct val="0"/>
              </a:spcAft>
              <a:buFont typeface="Arial" pitchFamily="34" charset="0"/>
              <a:buNone/>
              <a:defRPr sz="1778">
                <a:solidFill>
                  <a:schemeClr val="tx1"/>
                </a:solidFill>
                <a:latin typeface="+mn-lt"/>
              </a:defRPr>
            </a:lvl8pPr>
            <a:lvl9pPr marL="3251554" indent="0" algn="ctr" rtl="0" fontAlgn="base">
              <a:spcBef>
                <a:spcPct val="20000"/>
              </a:spcBef>
              <a:spcAft>
                <a:spcPct val="0"/>
              </a:spcAft>
              <a:buFont typeface="Arial" pitchFamily="34" charset="0"/>
              <a:buNone/>
              <a:defRPr sz="1778">
                <a:solidFill>
                  <a:schemeClr val="tx1"/>
                </a:solidFill>
                <a:latin typeface="+mn-lt"/>
              </a:defRPr>
            </a:lvl9pPr>
          </a:lstStyle>
          <a:p>
            <a:pPr>
              <a:defRPr/>
            </a:pPr>
            <a:r>
              <a:rPr lang="es-ES_tradnl" sz="2400" b="1" kern="0" dirty="0">
                <a:solidFill>
                  <a:srgbClr val="000000"/>
                </a:solidFill>
              </a:rPr>
              <a:t>SALUD</a:t>
            </a:r>
          </a:p>
          <a:p>
            <a:pPr>
              <a:defRPr/>
            </a:pPr>
            <a:r>
              <a:rPr lang="es-ES_tradnl" sz="2400" b="1" kern="0" dirty="0">
                <a:solidFill>
                  <a:srgbClr val="000000"/>
                </a:solidFill>
              </a:rPr>
              <a:t>PÚBLICA</a:t>
            </a:r>
          </a:p>
        </p:txBody>
      </p:sp>
      <p:sp>
        <p:nvSpPr>
          <p:cNvPr id="7" name="Subtítulo 2">
            <a:extLst>
              <a:ext uri="{FF2B5EF4-FFF2-40B4-BE49-F238E27FC236}">
                <a16:creationId xmlns:a16="http://schemas.microsoft.com/office/drawing/2014/main" id="{92637A41-A8E0-8044-9DD4-BA4AD84436DE}"/>
              </a:ext>
            </a:extLst>
          </p:cNvPr>
          <p:cNvSpPr txBox="1">
            <a:spLocks/>
          </p:cNvSpPr>
          <p:nvPr/>
        </p:nvSpPr>
        <p:spPr bwMode="auto">
          <a:xfrm>
            <a:off x="2418210" y="2653886"/>
            <a:ext cx="1518491" cy="39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Font typeface="Arial" pitchFamily="34" charset="0"/>
              <a:buNone/>
              <a:defRPr sz="2845">
                <a:solidFill>
                  <a:schemeClr val="tx1"/>
                </a:solidFill>
                <a:latin typeface="+mn-lt"/>
                <a:ea typeface="MS PGothic" pitchFamily="34" charset="-128"/>
                <a:cs typeface="ＭＳ Ｐゴシック" charset="0"/>
              </a:defRPr>
            </a:lvl1pPr>
            <a:lvl2pPr marL="406445" indent="0" algn="ctr" rtl="0" eaLnBrk="0" fontAlgn="base" hangingPunct="0">
              <a:spcBef>
                <a:spcPct val="20000"/>
              </a:spcBef>
              <a:spcAft>
                <a:spcPct val="0"/>
              </a:spcAft>
              <a:buFont typeface="Arial" pitchFamily="34" charset="0"/>
              <a:buNone/>
              <a:defRPr sz="2490">
                <a:solidFill>
                  <a:schemeClr val="tx1"/>
                </a:solidFill>
                <a:latin typeface="+mn-lt"/>
                <a:ea typeface="MS PGothic" pitchFamily="34" charset="-128"/>
              </a:defRPr>
            </a:lvl2pPr>
            <a:lvl3pPr marL="812889" indent="0" algn="ctr" rtl="0" eaLnBrk="0" fontAlgn="base" hangingPunct="0">
              <a:spcBef>
                <a:spcPct val="20000"/>
              </a:spcBef>
              <a:spcAft>
                <a:spcPct val="0"/>
              </a:spcAft>
              <a:buFont typeface="Arial" pitchFamily="34" charset="0"/>
              <a:buNone/>
              <a:defRPr sz="2133">
                <a:solidFill>
                  <a:schemeClr val="tx1"/>
                </a:solidFill>
                <a:latin typeface="+mn-lt"/>
                <a:ea typeface="MS PGothic" pitchFamily="34" charset="-128"/>
              </a:defRPr>
            </a:lvl3pPr>
            <a:lvl4pPr marL="1219333" indent="0" algn="ctr" rtl="0" eaLnBrk="0" fontAlgn="base" hangingPunct="0">
              <a:spcBef>
                <a:spcPct val="20000"/>
              </a:spcBef>
              <a:spcAft>
                <a:spcPct val="0"/>
              </a:spcAft>
              <a:buFont typeface="Arial" pitchFamily="34" charset="0"/>
              <a:buNone/>
              <a:defRPr sz="1778">
                <a:solidFill>
                  <a:schemeClr val="tx1"/>
                </a:solidFill>
                <a:latin typeface="+mn-lt"/>
                <a:ea typeface="MS PGothic" pitchFamily="34" charset="-128"/>
              </a:defRPr>
            </a:lvl4pPr>
            <a:lvl5pPr marL="1625778" indent="0" algn="ctr" rtl="0" eaLnBrk="0" fontAlgn="base" hangingPunct="0">
              <a:spcBef>
                <a:spcPct val="20000"/>
              </a:spcBef>
              <a:spcAft>
                <a:spcPct val="0"/>
              </a:spcAft>
              <a:buFont typeface="Arial" pitchFamily="34" charset="0"/>
              <a:buNone/>
              <a:defRPr sz="1778">
                <a:solidFill>
                  <a:schemeClr val="tx1"/>
                </a:solidFill>
                <a:latin typeface="+mn-lt"/>
                <a:ea typeface="MS PGothic" pitchFamily="34" charset="-128"/>
              </a:defRPr>
            </a:lvl5pPr>
            <a:lvl6pPr marL="2032222" indent="0" algn="ctr" rtl="0" fontAlgn="base">
              <a:spcBef>
                <a:spcPct val="20000"/>
              </a:spcBef>
              <a:spcAft>
                <a:spcPct val="0"/>
              </a:spcAft>
              <a:buFont typeface="Arial" pitchFamily="34" charset="0"/>
              <a:buNone/>
              <a:defRPr sz="1778">
                <a:solidFill>
                  <a:schemeClr val="tx1"/>
                </a:solidFill>
                <a:latin typeface="+mn-lt"/>
              </a:defRPr>
            </a:lvl6pPr>
            <a:lvl7pPr marL="2438667" indent="0" algn="ctr" rtl="0" fontAlgn="base">
              <a:spcBef>
                <a:spcPct val="20000"/>
              </a:spcBef>
              <a:spcAft>
                <a:spcPct val="0"/>
              </a:spcAft>
              <a:buFont typeface="Arial" pitchFamily="34" charset="0"/>
              <a:buNone/>
              <a:defRPr sz="1778">
                <a:solidFill>
                  <a:schemeClr val="tx1"/>
                </a:solidFill>
                <a:latin typeface="+mn-lt"/>
              </a:defRPr>
            </a:lvl7pPr>
            <a:lvl8pPr marL="2845112" indent="0" algn="ctr" rtl="0" fontAlgn="base">
              <a:spcBef>
                <a:spcPct val="20000"/>
              </a:spcBef>
              <a:spcAft>
                <a:spcPct val="0"/>
              </a:spcAft>
              <a:buFont typeface="Arial" pitchFamily="34" charset="0"/>
              <a:buNone/>
              <a:defRPr sz="1778">
                <a:solidFill>
                  <a:schemeClr val="tx1"/>
                </a:solidFill>
                <a:latin typeface="+mn-lt"/>
              </a:defRPr>
            </a:lvl8pPr>
            <a:lvl9pPr marL="3251554" indent="0" algn="ctr" rtl="0" fontAlgn="base">
              <a:spcBef>
                <a:spcPct val="20000"/>
              </a:spcBef>
              <a:spcAft>
                <a:spcPct val="0"/>
              </a:spcAft>
              <a:buFont typeface="Arial" pitchFamily="34" charset="0"/>
              <a:buNone/>
              <a:defRPr sz="1778">
                <a:solidFill>
                  <a:schemeClr val="tx1"/>
                </a:solidFill>
                <a:latin typeface="+mn-lt"/>
              </a:defRPr>
            </a:lvl9pPr>
          </a:lstStyle>
          <a:p>
            <a:pPr>
              <a:defRPr/>
            </a:pPr>
            <a:r>
              <a:rPr lang="es-ES_tradnl" sz="2400" b="1" kern="0" dirty="0">
                <a:solidFill>
                  <a:srgbClr val="000000"/>
                </a:solidFill>
              </a:rPr>
              <a:t>GENTE</a:t>
            </a:r>
          </a:p>
        </p:txBody>
      </p:sp>
      <p:sp>
        <p:nvSpPr>
          <p:cNvPr id="8" name="Subtítulo 2">
            <a:extLst>
              <a:ext uri="{FF2B5EF4-FFF2-40B4-BE49-F238E27FC236}">
                <a16:creationId xmlns:a16="http://schemas.microsoft.com/office/drawing/2014/main" id="{9A145197-FF97-BD4B-82DE-5B11F87E43B1}"/>
              </a:ext>
            </a:extLst>
          </p:cNvPr>
          <p:cNvSpPr txBox="1">
            <a:spLocks/>
          </p:cNvSpPr>
          <p:nvPr/>
        </p:nvSpPr>
        <p:spPr bwMode="auto">
          <a:xfrm>
            <a:off x="3617846" y="2359025"/>
            <a:ext cx="2407024" cy="39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Font typeface="Arial" pitchFamily="34" charset="0"/>
              <a:buNone/>
              <a:defRPr sz="2845">
                <a:solidFill>
                  <a:schemeClr val="tx1"/>
                </a:solidFill>
                <a:latin typeface="+mn-lt"/>
                <a:ea typeface="MS PGothic" pitchFamily="34" charset="-128"/>
                <a:cs typeface="ＭＳ Ｐゴシック" charset="0"/>
              </a:defRPr>
            </a:lvl1pPr>
            <a:lvl2pPr marL="406445" indent="0" algn="ctr" rtl="0" eaLnBrk="0" fontAlgn="base" hangingPunct="0">
              <a:spcBef>
                <a:spcPct val="20000"/>
              </a:spcBef>
              <a:spcAft>
                <a:spcPct val="0"/>
              </a:spcAft>
              <a:buFont typeface="Arial" pitchFamily="34" charset="0"/>
              <a:buNone/>
              <a:defRPr sz="2490">
                <a:solidFill>
                  <a:schemeClr val="tx1"/>
                </a:solidFill>
                <a:latin typeface="+mn-lt"/>
                <a:ea typeface="MS PGothic" pitchFamily="34" charset="-128"/>
              </a:defRPr>
            </a:lvl2pPr>
            <a:lvl3pPr marL="812889" indent="0" algn="ctr" rtl="0" eaLnBrk="0" fontAlgn="base" hangingPunct="0">
              <a:spcBef>
                <a:spcPct val="20000"/>
              </a:spcBef>
              <a:spcAft>
                <a:spcPct val="0"/>
              </a:spcAft>
              <a:buFont typeface="Arial" pitchFamily="34" charset="0"/>
              <a:buNone/>
              <a:defRPr sz="2133">
                <a:solidFill>
                  <a:schemeClr val="tx1"/>
                </a:solidFill>
                <a:latin typeface="+mn-lt"/>
                <a:ea typeface="MS PGothic" pitchFamily="34" charset="-128"/>
              </a:defRPr>
            </a:lvl3pPr>
            <a:lvl4pPr marL="1219333" indent="0" algn="ctr" rtl="0" eaLnBrk="0" fontAlgn="base" hangingPunct="0">
              <a:spcBef>
                <a:spcPct val="20000"/>
              </a:spcBef>
              <a:spcAft>
                <a:spcPct val="0"/>
              </a:spcAft>
              <a:buFont typeface="Arial" pitchFamily="34" charset="0"/>
              <a:buNone/>
              <a:defRPr sz="1778">
                <a:solidFill>
                  <a:schemeClr val="tx1"/>
                </a:solidFill>
                <a:latin typeface="+mn-lt"/>
                <a:ea typeface="MS PGothic" pitchFamily="34" charset="-128"/>
              </a:defRPr>
            </a:lvl4pPr>
            <a:lvl5pPr marL="1625778" indent="0" algn="ctr" rtl="0" eaLnBrk="0" fontAlgn="base" hangingPunct="0">
              <a:spcBef>
                <a:spcPct val="20000"/>
              </a:spcBef>
              <a:spcAft>
                <a:spcPct val="0"/>
              </a:spcAft>
              <a:buFont typeface="Arial" pitchFamily="34" charset="0"/>
              <a:buNone/>
              <a:defRPr sz="1778">
                <a:solidFill>
                  <a:schemeClr val="tx1"/>
                </a:solidFill>
                <a:latin typeface="+mn-lt"/>
                <a:ea typeface="MS PGothic" pitchFamily="34" charset="-128"/>
              </a:defRPr>
            </a:lvl5pPr>
            <a:lvl6pPr marL="2032222" indent="0" algn="ctr" rtl="0" fontAlgn="base">
              <a:spcBef>
                <a:spcPct val="20000"/>
              </a:spcBef>
              <a:spcAft>
                <a:spcPct val="0"/>
              </a:spcAft>
              <a:buFont typeface="Arial" pitchFamily="34" charset="0"/>
              <a:buNone/>
              <a:defRPr sz="1778">
                <a:solidFill>
                  <a:schemeClr val="tx1"/>
                </a:solidFill>
                <a:latin typeface="+mn-lt"/>
              </a:defRPr>
            </a:lvl6pPr>
            <a:lvl7pPr marL="2438667" indent="0" algn="ctr" rtl="0" fontAlgn="base">
              <a:spcBef>
                <a:spcPct val="20000"/>
              </a:spcBef>
              <a:spcAft>
                <a:spcPct val="0"/>
              </a:spcAft>
              <a:buFont typeface="Arial" pitchFamily="34" charset="0"/>
              <a:buNone/>
              <a:defRPr sz="1778">
                <a:solidFill>
                  <a:schemeClr val="tx1"/>
                </a:solidFill>
                <a:latin typeface="+mn-lt"/>
              </a:defRPr>
            </a:lvl7pPr>
            <a:lvl8pPr marL="2845112" indent="0" algn="ctr" rtl="0" fontAlgn="base">
              <a:spcBef>
                <a:spcPct val="20000"/>
              </a:spcBef>
              <a:spcAft>
                <a:spcPct val="0"/>
              </a:spcAft>
              <a:buFont typeface="Arial" pitchFamily="34" charset="0"/>
              <a:buNone/>
              <a:defRPr sz="1778">
                <a:solidFill>
                  <a:schemeClr val="tx1"/>
                </a:solidFill>
                <a:latin typeface="+mn-lt"/>
              </a:defRPr>
            </a:lvl8pPr>
            <a:lvl9pPr marL="3251554" indent="0" algn="ctr" rtl="0" fontAlgn="base">
              <a:spcBef>
                <a:spcPct val="20000"/>
              </a:spcBef>
              <a:spcAft>
                <a:spcPct val="0"/>
              </a:spcAft>
              <a:buFont typeface="Arial" pitchFamily="34" charset="0"/>
              <a:buNone/>
              <a:defRPr sz="1778">
                <a:solidFill>
                  <a:schemeClr val="tx1"/>
                </a:solidFill>
                <a:latin typeface="+mn-lt"/>
              </a:defRPr>
            </a:lvl9pPr>
          </a:lstStyle>
          <a:p>
            <a:pPr>
              <a:defRPr/>
            </a:pPr>
            <a:r>
              <a:rPr lang="es-ES_tradnl" sz="2400" b="1" kern="0" dirty="0">
                <a:solidFill>
                  <a:srgbClr val="000000"/>
                </a:solidFill>
              </a:rPr>
              <a:t>SANITARIOS</a:t>
            </a:r>
          </a:p>
        </p:txBody>
      </p:sp>
      <p:sp>
        <p:nvSpPr>
          <p:cNvPr id="9" name="Text Box 4">
            <a:extLst>
              <a:ext uri="{FF2B5EF4-FFF2-40B4-BE49-F238E27FC236}">
                <a16:creationId xmlns:a16="http://schemas.microsoft.com/office/drawing/2014/main" id="{B8052FA1-BDC1-7A4F-8333-70AAAEA00559}"/>
              </a:ext>
            </a:extLst>
          </p:cNvPr>
          <p:cNvSpPr txBox="1">
            <a:spLocks noChangeArrowheads="1"/>
          </p:cNvSpPr>
          <p:nvPr/>
        </p:nvSpPr>
        <p:spPr bwMode="auto">
          <a:xfrm>
            <a:off x="130082" y="5997389"/>
            <a:ext cx="1794081" cy="246221"/>
          </a:xfrm>
          <a:prstGeom prst="rect">
            <a:avLst/>
          </a:prstGeom>
          <a:noFill/>
          <a:ln w="9525">
            <a:noFill/>
            <a:miter lim="800000"/>
            <a:headEnd/>
            <a:tailEnd/>
          </a:ln>
          <a:effectLst/>
        </p:spPr>
        <p:txBody>
          <a:bodyPr wrap="none">
            <a:spAutoFit/>
          </a:bodyPr>
          <a:lstStyle/>
          <a:p>
            <a:pPr eaLnBrk="1" hangingPunct="1">
              <a:defRPr/>
            </a:pPr>
            <a:r>
              <a:rPr lang="es-ES_tradnl" sz="1000" b="1" dirty="0">
                <a:solidFill>
                  <a:srgbClr val="000000"/>
                </a:solidFill>
                <a:effectLst>
                  <a:outerShdw blurRad="38100" dist="38100" dir="2700000" algn="tl">
                    <a:srgbClr val="000000">
                      <a:alpha val="43137"/>
                    </a:srgbClr>
                  </a:outerShdw>
                </a:effectLst>
                <a:ea typeface="MS PGothic" pitchFamily="34" charset="-128"/>
              </a:rPr>
              <a:t>@</a:t>
            </a:r>
            <a:r>
              <a:rPr lang="es-ES_tradnl" sz="1000" b="1" dirty="0" err="1">
                <a:solidFill>
                  <a:srgbClr val="000000"/>
                </a:solidFill>
                <a:effectLst>
                  <a:outerShdw blurRad="38100" dist="38100" dir="2700000" algn="tl">
                    <a:srgbClr val="000000">
                      <a:alpha val="43137"/>
                    </a:srgbClr>
                  </a:outerShdw>
                </a:effectLst>
                <a:ea typeface="MS PGothic" pitchFamily="34" charset="-128"/>
              </a:rPr>
              <a:t>fedemartinon</a:t>
            </a:r>
            <a:r>
              <a:rPr lang="es-ES_tradnl" sz="1000" b="1" dirty="0">
                <a:solidFill>
                  <a:srgbClr val="000000"/>
                </a:solidFill>
                <a:effectLst>
                  <a:outerShdw blurRad="38100" dist="38100" dir="2700000" algn="tl">
                    <a:srgbClr val="000000">
                      <a:alpha val="43137"/>
                    </a:srgbClr>
                  </a:outerShdw>
                </a:effectLst>
                <a:ea typeface="MS PGothic" pitchFamily="34" charset="-128"/>
              </a:rPr>
              <a:t>, GENVIP 2017</a:t>
            </a:r>
            <a:endParaRPr lang="es-ES" sz="1000" b="1" dirty="0">
              <a:solidFill>
                <a:srgbClr val="000000"/>
              </a:solidFill>
              <a:effectLst>
                <a:outerShdw blurRad="38100" dist="38100" dir="2700000" algn="tl">
                  <a:srgbClr val="000000">
                    <a:alpha val="43137"/>
                  </a:srgbClr>
                </a:outerShdw>
              </a:effectLst>
              <a:ea typeface="MS PGothic" pitchFamily="34" charset="-128"/>
            </a:endParaRPr>
          </a:p>
        </p:txBody>
      </p:sp>
      <p:pic>
        <p:nvPicPr>
          <p:cNvPr id="516105" name="Picture 5" descr="logo chus 2">
            <a:extLst>
              <a:ext uri="{FF2B5EF4-FFF2-40B4-BE49-F238E27FC236}">
                <a16:creationId xmlns:a16="http://schemas.microsoft.com/office/drawing/2014/main" id="{4A257048-7BCB-4D4B-A8CA-2EF7426BF8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94950" y="179856"/>
            <a:ext cx="545168" cy="54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106" name="Picture 8">
            <a:extLst>
              <a:ext uri="{FF2B5EF4-FFF2-40B4-BE49-F238E27FC236}">
                <a16:creationId xmlns:a16="http://schemas.microsoft.com/office/drawing/2014/main" id="{CA134A6B-CB74-124C-A46A-94F4E6610D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69464" y="175093"/>
            <a:ext cx="577195" cy="54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6107" name="Picture 14">
            <a:extLst>
              <a:ext uri="{FF2B5EF4-FFF2-40B4-BE49-F238E27FC236}">
                <a16:creationId xmlns:a16="http://schemas.microsoft.com/office/drawing/2014/main" id="{5FF24070-44D9-4F4D-8B48-37877484315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13802" y="194143"/>
            <a:ext cx="798514" cy="51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ítulo 2">
            <a:extLst>
              <a:ext uri="{FF2B5EF4-FFF2-40B4-BE49-F238E27FC236}">
                <a16:creationId xmlns:a16="http://schemas.microsoft.com/office/drawing/2014/main" id="{C628D8EA-D238-814B-9282-062F284B4055}"/>
              </a:ext>
            </a:extLst>
          </p:cNvPr>
          <p:cNvSpPr txBox="1">
            <a:spLocks/>
          </p:cNvSpPr>
          <p:nvPr/>
        </p:nvSpPr>
        <p:spPr bwMode="auto">
          <a:xfrm>
            <a:off x="6123752" y="3827756"/>
            <a:ext cx="1539054" cy="42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Font typeface="Arial" pitchFamily="34" charset="0"/>
              <a:buNone/>
              <a:defRPr sz="2845">
                <a:solidFill>
                  <a:schemeClr val="tx1"/>
                </a:solidFill>
                <a:latin typeface="+mn-lt"/>
                <a:ea typeface="MS PGothic" pitchFamily="34" charset="-128"/>
                <a:cs typeface="ＭＳ Ｐゴシック" charset="0"/>
              </a:defRPr>
            </a:lvl1pPr>
            <a:lvl2pPr marL="406445" indent="0" algn="ctr" rtl="0" eaLnBrk="0" fontAlgn="base" hangingPunct="0">
              <a:spcBef>
                <a:spcPct val="20000"/>
              </a:spcBef>
              <a:spcAft>
                <a:spcPct val="0"/>
              </a:spcAft>
              <a:buFont typeface="Arial" pitchFamily="34" charset="0"/>
              <a:buNone/>
              <a:defRPr sz="2490">
                <a:solidFill>
                  <a:schemeClr val="tx1"/>
                </a:solidFill>
                <a:latin typeface="+mn-lt"/>
                <a:ea typeface="MS PGothic" pitchFamily="34" charset="-128"/>
              </a:defRPr>
            </a:lvl2pPr>
            <a:lvl3pPr marL="812889" indent="0" algn="ctr" rtl="0" eaLnBrk="0" fontAlgn="base" hangingPunct="0">
              <a:spcBef>
                <a:spcPct val="20000"/>
              </a:spcBef>
              <a:spcAft>
                <a:spcPct val="0"/>
              </a:spcAft>
              <a:buFont typeface="Arial" pitchFamily="34" charset="0"/>
              <a:buNone/>
              <a:defRPr sz="2133">
                <a:solidFill>
                  <a:schemeClr val="tx1"/>
                </a:solidFill>
                <a:latin typeface="+mn-lt"/>
                <a:ea typeface="MS PGothic" pitchFamily="34" charset="-128"/>
              </a:defRPr>
            </a:lvl3pPr>
            <a:lvl4pPr marL="1219333" indent="0" algn="ctr" rtl="0" eaLnBrk="0" fontAlgn="base" hangingPunct="0">
              <a:spcBef>
                <a:spcPct val="20000"/>
              </a:spcBef>
              <a:spcAft>
                <a:spcPct val="0"/>
              </a:spcAft>
              <a:buFont typeface="Arial" pitchFamily="34" charset="0"/>
              <a:buNone/>
              <a:defRPr sz="1778">
                <a:solidFill>
                  <a:schemeClr val="tx1"/>
                </a:solidFill>
                <a:latin typeface="+mn-lt"/>
                <a:ea typeface="MS PGothic" pitchFamily="34" charset="-128"/>
              </a:defRPr>
            </a:lvl4pPr>
            <a:lvl5pPr marL="1625778" indent="0" algn="ctr" rtl="0" eaLnBrk="0" fontAlgn="base" hangingPunct="0">
              <a:spcBef>
                <a:spcPct val="20000"/>
              </a:spcBef>
              <a:spcAft>
                <a:spcPct val="0"/>
              </a:spcAft>
              <a:buFont typeface="Arial" pitchFamily="34" charset="0"/>
              <a:buNone/>
              <a:defRPr sz="1778">
                <a:solidFill>
                  <a:schemeClr val="tx1"/>
                </a:solidFill>
                <a:latin typeface="+mn-lt"/>
                <a:ea typeface="MS PGothic" pitchFamily="34" charset="-128"/>
              </a:defRPr>
            </a:lvl5pPr>
            <a:lvl6pPr marL="2032222" indent="0" algn="ctr" rtl="0" fontAlgn="base">
              <a:spcBef>
                <a:spcPct val="20000"/>
              </a:spcBef>
              <a:spcAft>
                <a:spcPct val="0"/>
              </a:spcAft>
              <a:buFont typeface="Arial" pitchFamily="34" charset="0"/>
              <a:buNone/>
              <a:defRPr sz="1778">
                <a:solidFill>
                  <a:schemeClr val="tx1"/>
                </a:solidFill>
                <a:latin typeface="+mn-lt"/>
              </a:defRPr>
            </a:lvl6pPr>
            <a:lvl7pPr marL="2438667" indent="0" algn="ctr" rtl="0" fontAlgn="base">
              <a:spcBef>
                <a:spcPct val="20000"/>
              </a:spcBef>
              <a:spcAft>
                <a:spcPct val="0"/>
              </a:spcAft>
              <a:buFont typeface="Arial" pitchFamily="34" charset="0"/>
              <a:buNone/>
              <a:defRPr sz="1778">
                <a:solidFill>
                  <a:schemeClr val="tx1"/>
                </a:solidFill>
                <a:latin typeface="+mn-lt"/>
              </a:defRPr>
            </a:lvl7pPr>
            <a:lvl8pPr marL="2845112" indent="0" algn="ctr" rtl="0" fontAlgn="base">
              <a:spcBef>
                <a:spcPct val="20000"/>
              </a:spcBef>
              <a:spcAft>
                <a:spcPct val="0"/>
              </a:spcAft>
              <a:buFont typeface="Arial" pitchFamily="34" charset="0"/>
              <a:buNone/>
              <a:defRPr sz="1778">
                <a:solidFill>
                  <a:schemeClr val="tx1"/>
                </a:solidFill>
                <a:latin typeface="+mn-lt"/>
              </a:defRPr>
            </a:lvl8pPr>
            <a:lvl9pPr marL="3251554" indent="0" algn="ctr" rtl="0" fontAlgn="base">
              <a:spcBef>
                <a:spcPct val="20000"/>
              </a:spcBef>
              <a:spcAft>
                <a:spcPct val="0"/>
              </a:spcAft>
              <a:buFont typeface="Arial" pitchFamily="34" charset="0"/>
              <a:buNone/>
              <a:defRPr sz="1778">
                <a:solidFill>
                  <a:schemeClr val="tx1"/>
                </a:solidFill>
                <a:latin typeface="+mn-lt"/>
              </a:defRPr>
            </a:lvl9pPr>
          </a:lstStyle>
          <a:p>
            <a:pPr>
              <a:defRPr/>
            </a:pPr>
            <a:r>
              <a:rPr lang="es-ES_tradnl" sz="2400" b="1" dirty="0">
                <a:solidFill>
                  <a:schemeClr val="bg2">
                    <a:lumMod val="10000"/>
                  </a:schemeClr>
                </a:solidFill>
              </a:rPr>
              <a:t>SSCC</a:t>
            </a:r>
          </a:p>
          <a:p>
            <a:pPr>
              <a:defRPr/>
            </a:pPr>
            <a:endParaRPr lang="es-ES_tradnl" b="1" kern="0" dirty="0">
              <a:solidFill>
                <a:srgbClr val="000000"/>
              </a:solidFill>
            </a:endParaRPr>
          </a:p>
        </p:txBody>
      </p:sp>
    </p:spTree>
    <p:extLst>
      <p:ext uri="{BB962C8B-B14F-4D97-AF65-F5344CB8AC3E}">
        <p14:creationId xmlns:p14="http://schemas.microsoft.com/office/powerpoint/2010/main" val="102507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5" descr="logo chus 2">
            <a:extLst>
              <a:ext uri="{FF2B5EF4-FFF2-40B4-BE49-F238E27FC236}">
                <a16:creationId xmlns:a16="http://schemas.microsoft.com/office/drawing/2014/main" id="{9317C391-12EC-1742-A4B0-E470AEC960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20177" y="182967"/>
            <a:ext cx="463770" cy="46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667" name="Picture 8">
            <a:extLst>
              <a:ext uri="{FF2B5EF4-FFF2-40B4-BE49-F238E27FC236}">
                <a16:creationId xmlns:a16="http://schemas.microsoft.com/office/drawing/2014/main" id="{1A9307E2-B404-5647-BC85-C92566428C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94692" y="179790"/>
            <a:ext cx="501920" cy="47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7668" name="Picture 14">
            <a:extLst>
              <a:ext uri="{FF2B5EF4-FFF2-40B4-BE49-F238E27FC236}">
                <a16:creationId xmlns:a16="http://schemas.microsoft.com/office/drawing/2014/main" id="{F831CDBD-BEA4-5F4C-B30D-8CAC977E96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39028" y="198841"/>
            <a:ext cx="642601" cy="41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9" name="Rectangle 3">
            <a:extLst>
              <a:ext uri="{FF2B5EF4-FFF2-40B4-BE49-F238E27FC236}">
                <a16:creationId xmlns:a16="http://schemas.microsoft.com/office/drawing/2014/main" id="{CD62F11B-88C8-3C4B-834A-7EC0C07C7958}"/>
              </a:ext>
            </a:extLst>
          </p:cNvPr>
          <p:cNvSpPr>
            <a:spLocks noGrp="1" noChangeArrowheads="1"/>
          </p:cNvSpPr>
          <p:nvPr>
            <p:ph type="title"/>
          </p:nvPr>
        </p:nvSpPr>
        <p:spPr>
          <a:xfrm>
            <a:off x="609600" y="159904"/>
            <a:ext cx="10972800" cy="606961"/>
          </a:xfrm>
        </p:spPr>
        <p:txBody>
          <a:bodyPr anchor="t">
            <a:spAutoFit/>
          </a:bodyPr>
          <a:lstStyle/>
          <a:p>
            <a:pPr eaLnBrk="1" hangingPunct="1">
              <a:lnSpc>
                <a:spcPct val="110000"/>
              </a:lnSpc>
            </a:pPr>
            <a:r>
              <a:rPr lang="es-ES" altLang="es-ES" b="1" dirty="0">
                <a:solidFill>
                  <a:srgbClr val="004586"/>
                </a:solidFill>
                <a:latin typeface="Calibri" panose="020F0502020204030204" pitchFamily="34" charset="0"/>
                <a:ea typeface="ＭＳ Ｐゴシック" panose="020B0600070205080204" pitchFamily="34" charset="-128"/>
              </a:rPr>
              <a:t>Incidencia de EMI por Y en ESPAÑA</a:t>
            </a:r>
            <a:endParaRPr lang="en-GB" altLang="es-ES" b="1" dirty="0">
              <a:solidFill>
                <a:srgbClr val="004586"/>
              </a:solidFill>
              <a:latin typeface="Calibri" panose="020F0502020204030204" pitchFamily="34" charset="0"/>
              <a:ea typeface="ＭＳ Ｐゴシック" panose="020B0600070205080204" pitchFamily="34" charset="-128"/>
            </a:endParaRPr>
          </a:p>
        </p:txBody>
      </p:sp>
      <p:sp>
        <p:nvSpPr>
          <p:cNvPr id="16" name="Text Box 4">
            <a:extLst>
              <a:ext uri="{FF2B5EF4-FFF2-40B4-BE49-F238E27FC236}">
                <a16:creationId xmlns:a16="http://schemas.microsoft.com/office/drawing/2014/main" id="{8D37F549-38D8-544A-9D40-7079DF967189}"/>
              </a:ext>
            </a:extLst>
          </p:cNvPr>
          <p:cNvSpPr txBox="1">
            <a:spLocks noChangeArrowheads="1"/>
          </p:cNvSpPr>
          <p:nvPr/>
        </p:nvSpPr>
        <p:spPr bwMode="auto">
          <a:xfrm>
            <a:off x="0" y="6027392"/>
            <a:ext cx="1816523" cy="22916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889" b="1" dirty="0">
                <a:solidFill>
                  <a:srgbClr val="000000"/>
                </a:solidFill>
                <a:effectLst>
                  <a:outerShdw blurRad="38100" dist="38100" dir="2700000" algn="tl">
                    <a:srgbClr val="DDDDDD"/>
                  </a:outerShdw>
                </a:effectLst>
              </a:rPr>
              <a:t>@fedemartinon, ESPID 2018</a:t>
            </a:r>
            <a:endParaRPr lang="es-ES" sz="889" b="1" dirty="0">
              <a:solidFill>
                <a:srgbClr val="000000"/>
              </a:solidFill>
              <a:effectLst>
                <a:outerShdw blurRad="38100" dist="38100" dir="2700000" algn="tl">
                  <a:srgbClr val="DDDDDD"/>
                </a:outerShdw>
              </a:effectLst>
            </a:endParaRPr>
          </a:p>
        </p:txBody>
      </p:sp>
      <p:sp>
        <p:nvSpPr>
          <p:cNvPr id="2" name="AutoShape 2"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19D6C33E-F4D8-774E-A6F2-E49282567578}"/>
              </a:ext>
            </a:extLst>
          </p:cNvPr>
          <p:cNvSpPr>
            <a:spLocks noChangeAspect="1" noChangeArrowheads="1"/>
          </p:cNvSpPr>
          <p:nvPr/>
        </p:nvSpPr>
        <p:spPr bwMode="auto">
          <a:xfrm>
            <a:off x="1446089" y="44624"/>
            <a:ext cx="271462" cy="271462"/>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3" name="AutoShape 4"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02E90F2B-0325-A042-B333-DD763AD1CD10}"/>
              </a:ext>
            </a:extLst>
          </p:cNvPr>
          <p:cNvSpPr>
            <a:spLocks noChangeAspect="1" noChangeArrowheads="1"/>
          </p:cNvSpPr>
          <p:nvPr/>
        </p:nvSpPr>
        <p:spPr bwMode="auto">
          <a:xfrm>
            <a:off x="1581027" y="179562"/>
            <a:ext cx="271463" cy="271463"/>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4" name="AutoShape 6"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F772D76E-B520-E04F-BAAD-7784B40B2964}"/>
              </a:ext>
            </a:extLst>
          </p:cNvPr>
          <p:cNvSpPr>
            <a:spLocks noChangeAspect="1" noChangeArrowheads="1"/>
          </p:cNvSpPr>
          <p:nvPr/>
        </p:nvSpPr>
        <p:spPr bwMode="auto">
          <a:xfrm>
            <a:off x="1717552" y="316087"/>
            <a:ext cx="269875" cy="269875"/>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12" name="Rectángulo 11">
            <a:extLst>
              <a:ext uri="{FF2B5EF4-FFF2-40B4-BE49-F238E27FC236}">
                <a16:creationId xmlns:a16="http://schemas.microsoft.com/office/drawing/2014/main" id="{4C76375E-24FC-574B-AF54-B64B824FA5FF}"/>
              </a:ext>
            </a:extLst>
          </p:cNvPr>
          <p:cNvSpPr/>
          <p:nvPr/>
        </p:nvSpPr>
        <p:spPr>
          <a:xfrm>
            <a:off x="9180107" y="5979558"/>
            <a:ext cx="2952328" cy="276999"/>
          </a:xfrm>
          <a:prstGeom prst="rect">
            <a:avLst/>
          </a:prstGeom>
        </p:spPr>
        <p:txBody>
          <a:bodyPr wrap="square">
            <a:spAutoFit/>
          </a:bodyPr>
          <a:lstStyle/>
          <a:p>
            <a:pPr algn="r" eaLnBrk="1" hangingPunct="1">
              <a:defRPr/>
            </a:pPr>
            <a:r>
              <a:rPr lang="it-IT" sz="1200" dirty="0">
                <a:solidFill>
                  <a:schemeClr val="bg1">
                    <a:lumMod val="50000"/>
                  </a:schemeClr>
                </a:solidFill>
                <a:ea typeface="ＭＳ Ｐゴシック"/>
              </a:rPr>
              <a:t>Boletín Epidemiológico Español  2017, nº 25</a:t>
            </a:r>
            <a:endParaRPr lang="es-ES_tradnl" sz="1200" dirty="0">
              <a:solidFill>
                <a:schemeClr val="bg1">
                  <a:lumMod val="50000"/>
                </a:schemeClr>
              </a:solidFill>
              <a:ea typeface="ＭＳ Ｐゴシック"/>
            </a:endParaRPr>
          </a:p>
        </p:txBody>
      </p:sp>
      <p:cxnSp>
        <p:nvCxnSpPr>
          <p:cNvPr id="497675" name="19 Conector recto">
            <a:extLst>
              <a:ext uri="{FF2B5EF4-FFF2-40B4-BE49-F238E27FC236}">
                <a16:creationId xmlns:a16="http://schemas.microsoft.com/office/drawing/2014/main" id="{32F7E334-5BD1-D049-86C1-429513FDF20C}"/>
              </a:ext>
            </a:extLst>
          </p:cNvPr>
          <p:cNvCxnSpPr>
            <a:cxnSpLocks noChangeShapeType="1"/>
          </p:cNvCxnSpPr>
          <p:nvPr/>
        </p:nvCxnSpPr>
        <p:spPr bwMode="auto">
          <a:xfrm>
            <a:off x="952500" y="874050"/>
            <a:ext cx="10287000"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6" name="Imagen 5">
            <a:extLst>
              <a:ext uri="{FF2B5EF4-FFF2-40B4-BE49-F238E27FC236}">
                <a16:creationId xmlns:a16="http://schemas.microsoft.com/office/drawing/2014/main" id="{003831A6-B654-434B-B90E-ED841DCE52DD}"/>
              </a:ext>
            </a:extLst>
          </p:cNvPr>
          <p:cNvPicPr>
            <a:picLocks noChangeAspect="1"/>
          </p:cNvPicPr>
          <p:nvPr/>
        </p:nvPicPr>
        <p:blipFill>
          <a:blip r:embed="rId6"/>
          <a:stretch>
            <a:fillRect/>
          </a:stretch>
        </p:blipFill>
        <p:spPr>
          <a:xfrm>
            <a:off x="1234394" y="1037025"/>
            <a:ext cx="9525095" cy="4918059"/>
          </a:xfrm>
          <a:prstGeom prst="rect">
            <a:avLst/>
          </a:prstGeom>
        </p:spPr>
      </p:pic>
      <p:sp>
        <p:nvSpPr>
          <p:cNvPr id="14" name="CuadroTexto 13">
            <a:extLst>
              <a:ext uri="{FF2B5EF4-FFF2-40B4-BE49-F238E27FC236}">
                <a16:creationId xmlns:a16="http://schemas.microsoft.com/office/drawing/2014/main" id="{46AF45C8-49FF-7C46-8F8B-5E59A901794D}"/>
              </a:ext>
            </a:extLst>
          </p:cNvPr>
          <p:cNvSpPr txBox="1"/>
          <p:nvPr/>
        </p:nvSpPr>
        <p:spPr>
          <a:xfrm>
            <a:off x="6435553" y="1678687"/>
            <a:ext cx="3280450" cy="461665"/>
          </a:xfrm>
          <a:prstGeom prst="rect">
            <a:avLst/>
          </a:prstGeom>
          <a:solidFill>
            <a:srgbClr val="FFFF00"/>
          </a:solidFill>
        </p:spPr>
        <p:txBody>
          <a:bodyPr wrap="none" rtlCol="0">
            <a:spAutoFit/>
          </a:bodyPr>
          <a:lstStyle/>
          <a:p>
            <a:r>
              <a:rPr lang="es-ES" sz="2400" b="1" dirty="0">
                <a:solidFill>
                  <a:srgbClr val="004586"/>
                </a:solidFill>
              </a:rPr>
              <a:t>Nº total en 2015-16 = 14</a:t>
            </a:r>
          </a:p>
        </p:txBody>
      </p:sp>
    </p:spTree>
    <p:extLst>
      <p:ext uri="{BB962C8B-B14F-4D97-AF65-F5344CB8AC3E}">
        <p14:creationId xmlns:p14="http://schemas.microsoft.com/office/powerpoint/2010/main" val="218071074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5" descr="logo chus 2">
            <a:extLst>
              <a:ext uri="{FF2B5EF4-FFF2-40B4-BE49-F238E27FC236}">
                <a16:creationId xmlns:a16="http://schemas.microsoft.com/office/drawing/2014/main" id="{9317C391-12EC-1742-A4B0-E470AEC960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00046" y="240832"/>
            <a:ext cx="471735" cy="4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667" name="Picture 8">
            <a:extLst>
              <a:ext uri="{FF2B5EF4-FFF2-40B4-BE49-F238E27FC236}">
                <a16:creationId xmlns:a16="http://schemas.microsoft.com/office/drawing/2014/main" id="{1A9307E2-B404-5647-BC85-C92566428C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74561" y="237655"/>
            <a:ext cx="510540" cy="48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7668" name="Picture 14">
            <a:extLst>
              <a:ext uri="{FF2B5EF4-FFF2-40B4-BE49-F238E27FC236}">
                <a16:creationId xmlns:a16="http://schemas.microsoft.com/office/drawing/2014/main" id="{F831CDBD-BEA4-5F4C-B30D-8CAC977E96C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18898" y="256707"/>
            <a:ext cx="653638" cy="42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texto 7"/>
          <p:cNvSpPr>
            <a:spLocks noGrp="1"/>
          </p:cNvSpPr>
          <p:nvPr>
            <p:ph type="body" sz="quarter" idx="13"/>
          </p:nvPr>
        </p:nvSpPr>
        <p:spPr>
          <a:xfrm>
            <a:off x="248662" y="5816394"/>
            <a:ext cx="11582443" cy="295162"/>
          </a:xfrm>
        </p:spPr>
        <p:txBody>
          <a:bodyPr>
            <a:normAutofit/>
          </a:bodyPr>
          <a:lstStyle/>
          <a:p>
            <a:r>
              <a:rPr lang="it-IT" sz="1200" dirty="0">
                <a:solidFill>
                  <a:schemeClr val="bg1">
                    <a:lumMod val="50000"/>
                  </a:schemeClr>
                </a:solidFill>
                <a:ea typeface="ＭＳ Ｐゴシック"/>
              </a:rPr>
              <a:t>Boletín RENAVE – 20 marzo 2018</a:t>
            </a:r>
            <a:endParaRPr lang="es-ES_tradnl" sz="1200" dirty="0">
              <a:solidFill>
                <a:schemeClr val="bg1">
                  <a:lumMod val="50000"/>
                </a:schemeClr>
              </a:solidFill>
              <a:ea typeface="ＭＳ Ｐゴシック"/>
            </a:endParaRPr>
          </a:p>
          <a:p>
            <a:endParaRPr lang="es-ES" dirty="0"/>
          </a:p>
        </p:txBody>
      </p:sp>
      <p:sp>
        <p:nvSpPr>
          <p:cNvPr id="497669" name="Rectangle 3">
            <a:extLst>
              <a:ext uri="{FF2B5EF4-FFF2-40B4-BE49-F238E27FC236}">
                <a16:creationId xmlns:a16="http://schemas.microsoft.com/office/drawing/2014/main" id="{CD62F11B-88C8-3C4B-834A-7EC0C07C7958}"/>
              </a:ext>
            </a:extLst>
          </p:cNvPr>
          <p:cNvSpPr>
            <a:spLocks noGrp="1" noChangeArrowheads="1"/>
          </p:cNvSpPr>
          <p:nvPr>
            <p:ph type="title"/>
          </p:nvPr>
        </p:nvSpPr>
        <p:spPr/>
        <p:txBody>
          <a:bodyPr anchor="t">
            <a:spAutoFit/>
          </a:bodyPr>
          <a:lstStyle/>
          <a:p>
            <a:pPr eaLnBrk="1" hangingPunct="1">
              <a:lnSpc>
                <a:spcPct val="110000"/>
              </a:lnSpc>
            </a:pPr>
            <a:r>
              <a:rPr lang="es-ES" altLang="es-ES" b="1" dirty="0">
                <a:solidFill>
                  <a:srgbClr val="004586"/>
                </a:solidFill>
                <a:latin typeface="Calibri" panose="020F0502020204030204" pitchFamily="34" charset="0"/>
                <a:ea typeface="ＭＳ Ｐゴシック" panose="020B0600070205080204" pitchFamily="34" charset="-128"/>
              </a:rPr>
              <a:t>DATOS EMI - ESPAÑA - 2017-2018</a:t>
            </a:r>
            <a:endParaRPr lang="en-GB" altLang="es-ES" b="1" dirty="0">
              <a:solidFill>
                <a:srgbClr val="004586"/>
              </a:solidFill>
              <a:latin typeface="Calibri" panose="020F0502020204030204" pitchFamily="34" charset="0"/>
              <a:ea typeface="ＭＳ Ｐゴシック" panose="020B0600070205080204" pitchFamily="34" charset="-128"/>
            </a:endParaRPr>
          </a:p>
        </p:txBody>
      </p:sp>
      <p:sp>
        <p:nvSpPr>
          <p:cNvPr id="16" name="Text Box 4">
            <a:extLst>
              <a:ext uri="{FF2B5EF4-FFF2-40B4-BE49-F238E27FC236}">
                <a16:creationId xmlns:a16="http://schemas.microsoft.com/office/drawing/2014/main" id="{8D37F549-38D8-544A-9D40-7079DF967189}"/>
              </a:ext>
            </a:extLst>
          </p:cNvPr>
          <p:cNvSpPr txBox="1">
            <a:spLocks noChangeArrowheads="1"/>
          </p:cNvSpPr>
          <p:nvPr/>
        </p:nvSpPr>
        <p:spPr bwMode="auto">
          <a:xfrm>
            <a:off x="117116" y="5902368"/>
            <a:ext cx="2061398" cy="27699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pPr eaLnBrk="1" hangingPunct="1">
              <a:defRPr/>
            </a:pPr>
            <a:r>
              <a:rPr lang="es-ES_tradnl" sz="1200" b="1" dirty="0">
                <a:solidFill>
                  <a:srgbClr val="000000"/>
                </a:solidFill>
                <a:effectLst>
                  <a:outerShdw blurRad="38100" dist="38100" dir="2700000" algn="tl">
                    <a:srgbClr val="DDDDDD"/>
                  </a:outerShdw>
                </a:effectLst>
                <a:latin typeface="+mn-lt"/>
                <a:ea typeface="Segoe UI Historic" panose="020B0502040204020203" pitchFamily="34" charset="0"/>
                <a:cs typeface="Segoe UI Historic" panose="020B0502040204020203" pitchFamily="34" charset="0"/>
              </a:rPr>
              <a:t>@fedemartinon, ESPID 2018</a:t>
            </a:r>
            <a:endParaRPr lang="es-ES" sz="1200" b="1" dirty="0">
              <a:solidFill>
                <a:srgbClr val="000000"/>
              </a:solidFill>
              <a:effectLst>
                <a:outerShdw blurRad="38100" dist="38100" dir="2700000" algn="tl">
                  <a:srgbClr val="DDDDDD"/>
                </a:outerShdw>
              </a:effectLst>
              <a:latin typeface="+mn-lt"/>
              <a:ea typeface="Segoe UI Historic" panose="020B0502040204020203" pitchFamily="34" charset="0"/>
              <a:cs typeface="Segoe UI Historic" panose="020B0502040204020203" pitchFamily="34" charset="0"/>
            </a:endParaRPr>
          </a:p>
        </p:txBody>
      </p:sp>
      <p:sp>
        <p:nvSpPr>
          <p:cNvPr id="2" name="AutoShape 2"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19D6C33E-F4D8-774E-A6F2-E49282567578}"/>
              </a:ext>
            </a:extLst>
          </p:cNvPr>
          <p:cNvSpPr>
            <a:spLocks noChangeAspect="1" noChangeArrowheads="1"/>
          </p:cNvSpPr>
          <p:nvPr/>
        </p:nvSpPr>
        <p:spPr bwMode="auto">
          <a:xfrm>
            <a:off x="1446089" y="44624"/>
            <a:ext cx="271462" cy="271462"/>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3" name="AutoShape 4"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02E90F2B-0325-A042-B333-DD763AD1CD10}"/>
              </a:ext>
            </a:extLst>
          </p:cNvPr>
          <p:cNvSpPr>
            <a:spLocks noChangeAspect="1" noChangeArrowheads="1"/>
          </p:cNvSpPr>
          <p:nvPr/>
        </p:nvSpPr>
        <p:spPr bwMode="auto">
          <a:xfrm>
            <a:off x="1581027" y="179562"/>
            <a:ext cx="271463" cy="271463"/>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sp>
        <p:nvSpPr>
          <p:cNvPr id="4" name="AutoShape 6" descr="data:image/png;base64,iVBORw0KGgoAAAANSUhEUgAAB4AAAARHCAYAAAASp35XAAAgAElEQVR4XuzdB5gdVf3/8e/dzSbZTe+kBxJKEkLooXdEUaqFooiKYAFR/yoKtp8VCzZEVJCuCKJ0EaRI7yVAKAFCSO9tk2ySTdn/8znLWWbvztw59+7czW7ynufZZ3fvPXPmnNc5M3PvfOecyTU0NDQYCwIIIIAAAggggAACCCCAAAIIIIAAAggggAACCCCAAAIIIIBAhxfIEQDu8G1IBRBAAAEEEEAAAQQQQAABBBBAAAEEEEAAAQQQQAABBBBAAAEnQACYjoAAAggggAACCCCAAAIIIIAAAggggAACCCCAAAIIIIAAAghsIQIEgLeQhqQaCCCAAAIIIIAAAggggAACCCCAAAIIIIAAAggggAACCCCAAAFg+gACCCCAAAIIIIAAAggggAACCCCAAAIIIIAAAggggAACCCCwhQgQAN5CGpJqIIAAAggggAACCCCAAAIIIIAAAggggAACCCCAAAIIIIAAApslAHzrU9Od/PGTtqUFEEAAAQQQQAABBBBAAAEEEEAAAQQQQAABBBBAAAEEEEAAAQQyEsg8ALx89Tp7Z+FK23Xb/k1FVMA3P9j72ztesmsemGq/OWN/O2TnIRlVh2wQQAABBBBAAAEEEEAAAQQQQAABBBBAAAEEEEAAAQQQQACBrVcg0wCwgr9fveJx+80Z+1nvbl2aVP/vhmfsK8fs0uw1vTl5+mL79MX/cwFgBYK1rFi7yOatnGY1nXva4O6jraryvXy23mai5ggggAACCCCAAAIIIIAAAggggAACCCCAAAIIIIAAAggggEC6QKYB4BMuvNsFckcN7NFsywoAa0SwRgHXra+19RvXWa+uA1waBY0VBNbviz43yGaverJp3akzqm1Y933s1AMmpteEFAgggAACCCCAAAIIIIAAAggggAACCCCAAAIIIIAAAggggMBWLpDbtGlTQxYG/+/Kx+2g8YNjn+v7gxuetSVr5tiE7Zfbotpaq6/vYrm1uzdttm7DSrv031NtYJ8GmzR+k+287Sb3t34eeK7Spr0z3H5/5mEtAstZlLsceeRyOWtoyIS1HMUjTwQQQAABBBBAAAEEEEAAAQQQQAABBBBAAAEEEEAAAQQQ2EIFSg4Az185zaYsfNh27D/JprxdYb+8+Q174EfHOiZN7Tx5+hKbsXClPfTKXPdMYP3kL9sObrBu1Q1WVdHV1m9aawuX5dyPXxQA3nm7TTZp3Ca79q7udt1XjuoQzwsmALyF7i1UCwEEEEAAAQQQQAABBBBAAAEEEEAAAQQQQAABBBBAAIF2LlByAPiFeffarBWvuuqd9YvOdvRuO9ny1fX24JS5bjpnLZr2WdNBr9k02+55Zr39+Mz1tu2QTdata6PKNj1G2479JlntukWm/BT8/erFne2YAza6UcDT5+XcjwLMChbr75994jD71GE7tmtWAsDtunkoHAIIIIAAAggggAACCCCAAAIIIIAAAggggAACCCCAAAJbrEDJAWCNAL7ykbvshvsrXYBWyyE7D7GDxw+xg3ce0jRSd3HdbLvswVvsO5dX2WXn1dvQ/p3dM4D90r9mmHsusH60aMrni//ZyX5zbr0L+vpFwd+nXq20Ox6ttN+feWi7DgITAN5i9xcqhgACCCCAAAIIIIAAAggggAACCCCAAAIIIIAAAggggEC7Fsht3Lix6IfVajrnz1zyoD00Za6r3K8/s5+dfuiO1rtb5xaVfeidv9tb8xe7UcIaAXzsHrvY28smF0TRKGBNDa30+YsCwT+4ortdec6hdtykUe0St6KiwjZt2tQuy0ahEEAAAQQQQAABBBBAAAEEEEAAAQQQQAABBBBAAAEEEEBgyxUoOgB821Pv2Gcu+Z8dN2lbp6Ig8LQ/nRorpEDvKwsfdu8df34X+9wH+9gHDpifqvnUqxV24XVVLgCsZwDnL3c/UeNGHt//w2Nt1237pebX1gkIALe1ONtDAAEEEEAAAQQQQAABBBBAAAEEEEAAAQQQQAABBBBAAAEJFBUAvuaBqXbNg2/Yrz+9nwu8jv789fbJQ3ew75+0ZzNNTec8ef59tqRudtPrH/9BFzv1kFH2wYOnBslrxPDAPvGjgJXBT6/qZ/Xru9hzv/pIUH5tmYgAcFtqsy0EEEAAAQQQQAABBBBAAAEEEEAAAQQQQAABBBBAAAEEEPACuQ0bNgRNAX3b0++Ypn7+8ocmuHVfnL7E9vj6v+y5iz5sE/NG4T479982f9XbzZT1DOB+1cPsx2fVW+3axbZtn4k2f9V0q123KLY17nis0q64s5N7brACwfnL6O4ftglfutN+9el9m8rUXpq1srLSNm7c2F6KQzkQQAABBBBAAAEEEEAAAQQQQAABBBBAAAEEEEAAAQQQQGArEQgOAOd7fO2qJ+wv971sky/Z29ZvWmfVVT1teM+xLllcAFhTOk+d0dXmXX2KPfD2NW6dQsvCZTn33OCTj9hoJx++oVnSbbpvZ3sO+aCdccmDpsD0W388Nfb5w5urDQkAby55tosAAggggAACCCCAAAIIIIAAAggggAACCCCAAAIIIIDA1i1QcgBYo38rKmvt+2escoKHbXu61VT1dH9P17N/Fz1iCtT6kcA33N/Jbriv0pZef4J7b0ndnFT5r17c2aX5zbn1zdIq+Ku8NSJ5zBf+blecc4idfugOqfm1VQICwG0lzXYQQAABBBBAAAEEEEAAAQQQQAABBBBAAAEEEEAAAQQQQCAqkFu/fn3QFND5bFUfudzOPmYbO3K/Ge6tfYadYP2qhzYlq1232F5d9Ij7f8maOXb3EzX2p9s32o3f2s269HrSprxd0ZR2yvT3/o5u56lXKmz6vJwbBaylW9cG23Zwg43oO9RO2es499pHfnGvCwQ/e9GJ7aZlO3XqZBs2NB+13G4KR0EQQAABBBBAAAEEEEAAAQQQQAABBBBAAAEEEEAAAQQQQGCLFUgNAF985xQ790M7NwO4e/JUO+bHD9tp7+tkHz50tXsvPwD83Ly77PHXltgbs9fb8rp6e+71rvbm7PWZQk4c1c/l9+I7S2z9P8/MNO/WZEYAuDV6rIsAAggggAACCCCAAAIIIIAAAggggAACCCCAAAIIIIAAAqUK5Orr6wuOAP7sHx62v5x9ULP8//TQTXbuJSvsh5+ptuP2GmnTl79oixaOsRXLhtrDr86zF6cvtRmLViaWaeftNrn3BvZpsIF9GpMN7K2/mxdl9VozPTv4sD022mG7N66jRc8H7rxxrL0xp75pWwePH+zKOXJAj1ItMluvqqrK1q/PNtidWeHICAEEEEAAAQQQQAABBBBAAAEEEEAAAQQQQAABBBBAAAEEtliBggFgjay9/ekZ9t2P7d4EoGDvTU8/bt+5vMqO37ePzVuxxJ56teUUzgry+gDv3tt3s7oNK906Cuae+5Hw6ZGPP7+LmwL65MPfW6eqoosdMuo0028tnT/6Fzt275E2Y+Eqe+aXJ2z2xiIAvNmbgAIggAACCCCAAAIIIIAAAggggAACCCCAAAIIIIAAAgggsFUK5NatW5c4AvjaB990I3m/+9HGAPDy1fV281Nv2C9ue9I9m9cvei7vtkM22VETd7Bt+tdarz6zYzEVANby4zPDR8d+9eLONmn8pmYB4EHdtrXdt/lA0za6fOwKu/f7R9vIgT1s5IDum70hO3fubPX19Zu9HBQAAQQQQAABBBBAAAEEEEAAAQQQQAABBBBAAAEEEEAAAQS2LoGCAeAf3fS8HTxusO0yqp/9/q4pdsldr7ggcO9und3vr57Y2963dyfrXdPZOlV0sYWrp9v6TesSBS/+ZyebPrfCfnNueHBUQeOdt2toFgDu2aW/jemzlykQrEUB4ItO38e+9MHx7aL1CAC3i2agEAgggAACCCCAAAIIIIAAAggggAACCCCAAAIIIIAAAghsdQIFA8BH/uAuGzWgu93+zAzrVdPZTbN82sHb24rV9ab3Lv/iQXbUXp1sw6Z19trixwoGfyV7w/2d7Ib7Ku3WC5ODxPktEBcAVhpN/zy0x042qNsoG3z63W4E8EHjB7eLBiQA3C6agUIggAACCCCAAAIIIIAAAggggAACCCCAAAIIIIAAAgggsNUJ5NauXZs4BfSkb95qvWq62DlHj7Nj9xrZhPPiO0tN7511dG/78KF1tmbDyiC4KW9XuOcAZxEAjm5Qzwn+7/c/YAeNSw8APzT/Jnt4wT/t1eVP2ICuw2xc733t8zv+Kqj8oYm6dOli69aFB7lD8yUdAggggAACCCCAAAIIIIAAAggggAACCCCAAAIIIIAAAgggUEggMQD8+7tecVM+X/7FA2MDq11PutJOPmJjs6mZ06hXrzX7+A+6uGcA77zdprTk7v2kEcB+5b7VQ+ygryxJDQDXbai1X71ypgv85i/fnXijCwRntRAAzkqSfBBAAAEEEEAAAQQQQAABBBBAAAEEEEAAAQQQQAABBBBAoBiB3Jo1axJHAB/1w//YJw4e46Z9zl92+tJN1qNHrQvmFrOc9YvOdu5HNhQVAD758I0t0uuZw327DrEJAw6xHqdeb6///qM2ckD3xKL8+KWT7NXlT7Z4v6ZTT7tw9/+40cBZLV27drW1a9dmlR35IIAAAggggAACCCCAAAIIIIAAAggggAACCCCAAAIIIIAAAkECqQHgA8dtY9/5yG4tMlNweNayefabc+sLbkiB2qqKzk3TRF94XZUL5h6z/8agAmoEcFwAWCvvNugoW7N6gCkYrQDwdQ+9GVvWhxfcZH+a+vUW21Pw95Ojv2cHDfpoUFlCExEADpUiHQIIIIAAAggggAACCCCAAAIIIIAAAggggAACCCCAAAIIZCmQq6urSxwB/P4f3W27jOxr3z15tE1eeI/b7sCaUTak+4528e2z7Cf/mpz6PN/qTj1s3yEfcesvXTvXbri/k8vn5MM3BNVDz/dNembw9Hk5m/L6aLviv7OsV01nu+d773flzV9+8+pZ9uyS/za9PLLbOBvZfZydOOIrmY789Ruorq62NWvWBNWPRAgggAACCCCAAAIIIIAAAggggAACCCCAAAIIIIAAAggggEBWAgUDwOdd+7S9NGOpXfu1nZoCwH7DU96ucM/n9c/zVaBXy5oNK2107z1sYM229sz8223Dpno3VfN2vfewmbUv2wNTZtpTr1bYGR8KCwBryujLzqs3bW/hspwtXJ6zKW/nbPrcCtMzhbUcNG4b+/PnD0icAvrHL51sr6140r6zyw02ttc+Wdkl5kMAuOzEZdvAkjWz7cX5jTc7TNzmKOtXnd3U4GUrNBkjgAACGQhw/MsAscgsMC8SjOQIIIAAAggggAACCCCAAAIIIIAAAgggECSQW716deII4L8+/Jadd+0zdvtPetiytXNbZKjRuQrkajrn8f0OsSHdd3BpVtYvsbdXPGcDqkfZK0sedK91qujs0lRs6m8f/NlNzZ4drPWmzptvc5bU29wl612Qd+EycwFfBX7zFz3r98Cx29iH9hxudz47y/0+Zs8RiRX+ycunuADwXw+YHoTS2kQ1NTVWV1fX2mxYv40Fnpz9T7vptR80bbW6qqd9fvfLbVjPcc1KMrv2VdNFe/3Mrn3F/Z446Cg7bNRnSkrXxtVkcxkLhPaHjDfbobLTvvXG0ifMW6nwurlC+9YOffe1fYZ9pN3XZ0uoQyHk0ONfu2+oDlRAzDtQY1FUBBBAAAEEEEAAAQQQQAABBBBAAAEEOphAwQDwjEWrbNyX/+We87vt4JZxYo0AHtqvs11y5l5NwV/Vf+6qN2zZurku4Luw7h17ecHz9tI7S02jhNfW7mi/u2uyy08jeN2o3mW5RLaBfRpMP7uOrrJJY0ba4Tvt1myk777n32F3f/coNwV00nLzzN/azTN/Z9+e8Pc2GQHclgHgFxf81wUho0EoBS6H9xhnfWuGWb/q4TZx0PsYyZqyYyqI+9NHP9AilYJUFxzwn6bX16yvte88uH+LdDL+5C6/KjpdBztetOviJrWNCv3Rsd8vS5AxtD+0a7gyF+7Pz51pbyx9MnErCgJ/ddKNqaX42r0TYtP86siXU9dtbYKs6tDacpRr/dDjX7m23xHyTesDqoM/96pP66ag/JuHovXEvCO0OmVEAAEEEEAAAQQQQAABBBBAAAEEEECg4wrkVq1aVWAE8DT72jWP2aTxG+2w3Te1qOUDz1fYtJm97PwTJ9rMRavc+yvq6u2xt95yfy9b0cUURA5ZNKK3smqlbTOw1gb2bgz66hm/B+zcySYO296267WHG0UcXbStb173jP3pcy0DctF0M1a/at+Z/CE7cOBH7KztfxFSnFal6datm61evbpVeaSt/ObSJ+2fr/3QjT4NWXQh+tCRn3HBYJaWAk/O+afzjFvO3/+uZgH0r9+3S4tk2/fdxz63+2XNXg9NR3tkI1CoDdXvT5twUeqGtD+9tKDxeeE+aDl75at2wX53ueBO3EI7J7P++63f2v/eubKg+0fGfs/2GZo+AjjOWRlfdMRLqe3amgRZ1qE15Shm3WL7cTHHv2LKsSWl/fPzZ5nOu8UsOi98csJFsccOzIuRJC0CCCCAAAIIIIAAAggggAACCCCAAAIIFCuQW7UyOQCszL5302P269umuRG7CsgWu2hk7i4j+7rVqmrm2D4jd7eXZyy1L75/rL2x7EkbOXyRjeixs+3Qe1/3vODnFt5pGxrqbUD1SFu7Ykfr3nu6rVy/1Cb2P7LFpv/68DQ7cOygxGf/Rlf4zosfMgWCf7PHw9a/S3mf69qtezdbvap8AWB34fj1+GBlWvt8brfLTBelO+xSoAsm3skQUFld2L/s+bNiU/4yL8D0jYQA8Fl5AeDQdAHFaz9JWoNc5lr86/UfmvaNpOWXh6cHCq97+ev20sLGAHB0KbTuN+6PvyHgrN2a3xAQWv1crh0jh1bi3XTffehA0yjppEVB9Qv2+3dicD263tfvmxibzUVHvFhkqVKS5/G7OmwoUIdOPe2C/f9t1Z3ibxDItnBhuV338jfsxZh+fNHh8VY6/v35hc/F+yasE1KSLacnm132wueKDgDLaFiPcXbW7n9u0T/cOSfB/JdFmRf/uSyk7UjznkAOYroDAggggAACCCCAAAIIIIAAAggggEAHFMitXLmy4DVajbId/5Vb7PSj6+ywPTa6aZtnze9qQ7rtYP2rR9qFN79oIwZ0t48fOLqp+iP7d3OvaZm3+g2btfIVW7l+ie0+8IPWp8tge2nGUhcUnrVyis1c9YrtP/ikpnWXrZtnPar6NY321Xr6P25R2QpN/Rxd55GF/7LL3zrPDhz4YTtzTHlHAXfv3t1WrQob+Vxsn1FwShf3S1k0AvjoMV8uZdWtYp3fPX2KabRndIkz+8b9LQNRCqqftdufm60bmm6rwG2DSn4vJVB32oRf2i4DC4+ATwryFArI0M7JjRtno2nVv7z3311ATCNV9X/IEpeX1isuWBaypeZpsqxD8VsvbY1S+nHo8a+0EnX8tUoNAKvmcecHvY55x+8X1AABBBBAAAEEEEAAAQQQQAABBBBAAIH2KpAaAFbBf3rzi3bF/160e/5vXxdw7dqpe1NQ9m8PT7M7n5tlf//qIYl1VBB40ZoZtkvMKF6N+lXQV8Hgwd22t8Hddiib1eef3s3qNtTajyfeYSO6jSvbdsoZAC4U5FJARVM9a8RdfiAzGnQpW8U7eMYa5XfXW79zo0jlNWnoh9202flLaMAvNF0HZ2sXxQ+5MULTDH94p+8WLG8pgTPaOZk0S5v2FABOCui1i53BkkerFgqWhx7/2ksd27ocSccGP6NG3Hk3WkbdIJQ/+wbmbd2KbA8BBBBAAAEEEEAAAQQQQAABBBBAAIGtRyBXW1ubOkujRtru/+277OMHbmfnn9hyutOdv3qrPfaToxNH4yrAu3bDKhfg3ZzLX976pj2y6F+2U89Jdv74v5WtKD169LCVK1dmnv9LC++1v06JH/07aciHmwW3dGFZ6RUYe3PpU3bmrrr4PKlFmZaumW1L1syxOStfdaPxlq5tfKaw0vslJI3SKt3sla+9+7txJO0ndv6l2/5/pv3OBaX7Vg+zfYZ82Ib2GOe2qYC8fmuZXfuaHTry03bIyE83K+e/Xv+RPTX3Xy3Kfu5e17vpNaOLr7Mvh97TNof1GOsuvsspaXlwxlXurTeXNX/OY9RC75/3wK4tspBtqemimcnoraVPuTLIw089q3oO7THWjWCNa0dX7qVPufZTIELrr1m/0mSkdnly7r+cs9J4k+37THLe8klbtJ7rS8uecvlF8yhUJqVrTZuklcu/n9RHouvrBokfHPRwYpZx7RqX+BeHTW72cmh/8Cu1po2jG/b7uKaSjfZ39ZW+1UPdvqGbGFozNbHvO+qT/qYS5ac+WGh/0r5017TfBTVf0rEpf+Wk9slvj6z2g9bWIat+X+y+V2o/Dj3+Rdul1P6hPELOKyFp2mqfuHyypoBuPH5Gl2j/0/s6R8dNGb7LwCPd+TC6FGue1T6fRd/M4jjWnuqTVVmCDnokQgABBBBAAAEEEEAAAQQQQAABBBBAoA0EggLAKodG+X7hsidsym+ObxHovfDml2zEgG7NpoFug7IXvYlbZl1st86+2K2nALACweVYyhUALhSQKBRE0UX0pCBfSPAqJE1S2TTiUsG56HL06C+bLob/7IkPteCPu0j+/YcPanFBXfX51r53Nq2vi7e68B53gT66EQXFztztT7FBsZB6Kq+s0ylPlfvBmVemll9p84P9ei3JX8F0H2SI6+sK5n15r+sT+0eoq7ajYHI02Bi6bqE2Cd0/4/pI3LpxNw34dCGBM5VVeUSX0P7Q2jaObrNQoCm/3uovCgTn3yyRZqsAbqG+o/WV54k7fadF3sUET/MDuEnlCgkAZ7kflFqHrPp9aD75+165+7Fvn9b0j9DjaOi+5Y+hScHXLPaJkACwtlPIpTU3j2Sxz4f2qULH5KyOY+2lPm3Rd9KOtbyPAAIIIIAAAggggAACCCCAAAIIIIBAOQRyK1asSB0B7Df8xcufcH9eeua+zcqiEcLn/+25Fq8r0aOvLbDrH33bXpqxzF6eucytd8DYQbbLiD72haN2shH9u8XW6/Xap+zRRTebfi9eN8elqenU0wVtd+9zhB0w4MRED633/LL77Pml9zZL07/L0Ka8tP5nR/+8RR4zF6+2P97zuj3y2oKm8irRhBF97MCxgwqW2WfWs2dPq62tzby9Hpx5lf1nWmMAO3/R6NBPjP9F0GjO6Lrf/N9uLfLSyNDP7vqnptdD0mhk6F8mf75FXgoI5o+GOnfP691o1oufPdXmrHytxTr/d+BDTYFEva90+csHRp9rh4xoHCms/C+f/PnYvJKszty1ZRA4pJ7KL+t0alO1bTFLtP5aL8k/JE8FCE/c8TstkhbjqoD8uXv+randillXG1Z/iGuTkPJrNNvfXjkvqO+pz8gubolr1/x0cVYh/SGLNvZl0T6h/h43yjCuXtoHv7nvHUWNBL556o9jR90n5a+2Uxv6pdCxKpqH1tHxIGRJap+fH/pC0+pZ7gel1CGrfl9MPvn7Xjn7sYdubf8IPY6G7FvKqy32CZ3f1L/yl2j/SzsW+3Ofz6Mt61dMn0o6Jmd1HMuivbKoT1v1nZDjG2kQQAABBBBAAAEEEEAAAQQQQAABBBDIWqCoALA2fsB37rKffXwPF8SNLhfe8pJ98aidmo0OVsD4b4+87ZJp+ujh7wZ7r3/kbVOgVc8T/vcFR7jganS5fsZP7L/zrnYvKWi7e98jraayh/tfgd2Zq1+zEd3G2rk7/NG97xdNJ3zxG190QWMtChiPqGkMSsyse81NNxxdLt3zOZfGLy6Ifc/r7l8Fpj+0x3DrWVNltXXr3QhoX+aZf/powXbYHAFgX6DGaYKPtL5dh7lpWtOmfw25AB2SRqOMf/7kMan9U8GKb+5zh0uXFGD5+PhfuDoUSqM8/KjmrC5Kh9RTZco6XSlBq/zAWah/XANF2yT6fjGu+YGNYtb128wPaqd2pncTxG1LNzFoyQ/YFAo4KsCjqZTjAqs+vwkDj2wxjXhIf8iijb1HUiAqyatY19DAZ3R7+a6asv3lhffGBszcs8rfDRaP6Tup6UaOtPYOCQBnuR+UUoes+n0x+eTve+Xsx4WOyYXaL26/C9lvQtJou+XeJwptIz8ArOPH/z1ycCyHbqzyx5JiziVZ1K+YPpV0TM7qONZe6tNWfSft2Mb7CCCAAAIIIIAAAggggAACCCCAAAIIlEMgt3z58uARwCqARvt+8S9P2qWf3afFVNB6T0FdLedf/7wbSatFaU89cLum8ivdgd/9T1NA9aVfHdu03t9n/NT+O78x+KtRuqeMvMBqKt8L0up1jfBVOi3fHHddU5D392980QWItSjwq/ei617x9rfcun45Y7ufNY0kjpZXZb3w1N2b1U9l/tCF97uprv927kEF26JXr162YsWKzNvrLY2yffELReU7YYACVifamHcDYvkrf+vB3Vvkp7SfnfjHptdD0ihxXDqfifLU82n1+8QdGkebLl0zx37xVMug8d5DTmxK87dXvmkvL2o+klvBhC/t0fgM56Q8VO8Td/y2S/Ofty+2p+e+1+56TUGo7x/wYLO6t6ae+WZJHnHplFbtqvbVovpNGvxh9xxXBRNkELf87JDnU8sf2lny80pyVX5qP5XtpUX3OtcPbHeuHTziU02byrJNQsqvPqRtRheVR3b57a40503SzQPv3TgSXS/aDtHX832i74X2myzauFC7aJ91+9maOa4vqX000u68fW5PvRHE10dmv3jy2Jgp14c27XO/f+7jLby1vt9+KTYh7Zx0fCnnflDMfpxVv2/Nvucdy9WPs+wfIftNSJpy7xOlmCb11fxjZVvVL6u+mcW5Kov2yqo+WZQl5NhFGgQQQAABBBBAAAEEEEAAAeHXGrkAACAASURBVAQQQAABBDaHQNEBYBVSwdAVdesTp2/WSNldvnabq88BOw2yO88/vEXdNApYgWQtCrZqOmiN0v3+y8e51zSy9wcTbmsR/PUZaZTvz187rSmdpon26yro+8vdHohdV+v4EcIKMCsIrKmpFZDWopG/j/zoAy2C23rv0dcX2MxFq5sFs+MarVwBYG0rLtgV0nEUGPr4+J+3CASFXIAOSaMyxKVToFWBIT89rC64RoNvcQFeva8gXVKe0YvoD8282gV48xcFiKPbjAs05wesWlPP1gaAfXA/P0CgeoUGc5L8FQhXQFzBm6TgXX4QLck1GpxX2VTu/JsLsmyTtL6tAKfqlL/4mwxufuPHLd6LM/aJQq2jmYb2myzauNBNINE+78uXv7+leSa1Xcg+l983kvbfpJsg0srWmgCwjkOl7AfF1CGrft+afa/c/TjL/hGy34SkKfc+UYpplgHgLOqXVd/0x3wdJ0s9V7Wn+mRRlrTjFu8jgAACCCCAAAIIIIAAAggggAACCCCwuQRyy5YtK2oEcEhBL9Do3/9OdUn/8NlJduoB743+9esr6HrQ9+52/x6w00C741uH2xVvn2+PLW4cqXnkNqfbKSMuKLi52+b83m6bc4nt3/9Eq+nUw+6df41Lr//P2O7C2HU1QviSN8927+3Uc287b6fr7Oy/POWeU6zlm8fvbN86fkJINRPT9O7d25YvX96qPJJWVsDripe+GPz8z2g+CrycsculzbI+/6E9WmwqP11IGmUSmi66wafn3Wy3vPGTFmU4Z/e/utcuef4TLd77xqTbrW/XxhGc17+qEcKNo76jy4UHP5daz/dv9yU7ePh7I1dDy591Ol/QuGCq3lN7+9HBxdYxvy1D80pyPXXcz23CgCMK9u0s2yRtJ7r77d/bQ7MaZwyILuojWn751LEt3lP5VY+4JdQnum5of9A6rW1jra8yJi2qm258GNp9bOKo/0KmIe2eVIZSjy9pbezfj3PWeyH7eqn7gfIPbd+s+n1IG6SZlasfh5QttH+EuIakKfc+4a2LMU3qq6Wcc7KoX1Z9M4tzVXuqTxZlSdsXeR8BBBBAAAEEEEAAAQQQQAABBBBAAIHNJZBbtmxp5gHgY372gD36+kJXp5+euluLZ/z6yiqdFk0b/c6lJ9r/TTnBjQLWct5O17oAbaGlbmOtW0ejfzXqV/9rOWXE+S6AHLcozTnPvZfvlXu/bgd97x43CljLHd86zAWkS1kaLOdW69O7ty3LDwBnqDxn1Wt26xs/Mf0udjllbPMA3gUPxweAPzPhvUBxSBqVIzRdtMwalXrR08e1CGgfv/233Wv3TP99syoqsHX2u8FhvXHly/HB0eajUhvsrWVPt6BygcCxP2t6/fyH92yRZkyfve2MiIUSZJ0uf6NL185xU/fqtxYFyf3f0bQXHvRss1VDynWF82ppkZ/XJc+fFtu/PrPLpSaTQsuVLmDdchv56yW1ySnj3muTtP590VPHtbDRzQFfn9Q4A8GPHjss9maJ7+7/QOy0yEll/+nBza2j5brgofh+I6ukJb+Nn5mb0MZ5NzIovx8+dmjQDSAa9ao+rqBT2rPAfTkVMI/ra7pxxO9ThYImpQRj09rYv98WAeCfxnhfkHCTTH77Nvadxmnco0v+CPm4NGqnU969KeEPz3/C7f/5S+O+1/hs67QlqSxx9fN5hdTzooT+ofOF37+1X+u4HLf89N1jls6UIcerkDRun3g8fj/PL0PTPrHtOcH7hM8j9Nip9HHl1uvv31Y3Hb332aSs9avq1VT9pOB1aN9MumHmvePYbLctTbkfe67K269aewzLsj6tLUvavsj7CCCAAAIIIIAAAggggAACCCCAAAIIbC6B3NKl2QeAtz37ZjdNdDHL0qtOtjOe2alpFQWAd+xRONCkxI8tvsWunH5+s02lrRvdzhV7vW59P31D0/q3f7P0ALDPpE+fPrZsWWNAuZyLLrRPWXyfCzrEXXSN27YuPh+17Zea3rogIejZPACcEODKC4yG5BVXplvf/KkLckaXvQef6P7Nf11lj15Aj9tmqLkCFuWsZ7EeGsn88KxrggP7Ppji6xuyvcaAecvgbEhe2k400JPknGWbFGpL3QDxh+dPa5FEfef47RtnD/j7a9+KHSF+ytifxY5kDvWJbjTE3advbRsrH90U8dCsxtkOQhbdNPGZXf4QFPBKartiA3zF9MmQOihNUtlC+m7+vl5MO4e2b1b9PqQN0syKqV8xbRVStpAAcFJ7lnpMLuc+4X2KMU1y0nHJn9tCDbLY57Pqm1kdx1rbXlnWp7VlSdsXeR8BBBBAAAEEEEAAAQQQQAABBBBAAIHNJVD2APD0P5wY+zzduAqXEgBWPt986XA3CtgvW0sAOGqoALACwXNXvd4iaBpNV8oF9tYEQPK3F9fuCoopUBddFLSqrurRIlj59b1va5r+OekCeujOVIpF0jbj6hnqpjzjguBp9Shn4Csk0JNUviwvzhcyKPbCfTSvaJA4+noxQR6/Xmg7Z9HGfpvF5pVU33zfkHYPDfAVs6+k9fVC+3o594Ni6pBVvw9pgzSvcvXjkLKF9o+Q/SYkTbn3CZ9/qGmh+uffQNNW9cuqb2Z1rioln+gxLMv6tLYsafsi7yOAAAIIIIAAAggggAACCCCAAAIIILC5BHJLlizJcHLixmoc+4v/2WPvTgF9+3mH2v6BUyp/6+UjmgK539jxmqARwNqeRgFf9c57zws+afj5duSgT8aa1m1caee+0DiyuH+XofazCffZbufdaTMXr3avFVPepEbr27evLV26dHO1qRtBeukL8fUf3VujXv/QVLZvP7JXi3KWkkaZhOSVhPKrZ45PHcWsoPAXd7u2WRYh6yVts9z1DPXQKO6/v9Z8FHtI5/nJgc80SxayvStfPtumLW85Ajg/ryRX9R25FVqybJNC21EfL2UadOWpqWC/s+/9LbIP9YmuGOKeVRtHt6u6qy0VcIpr02japPrmA4S0u7Ylp/wlbv8MsQnp60nHF71ezv2gmONaVv0+pA3SzMrVj0PKFto/QvpGSJpy7xM+/1DTZ+bf4m7oiVt0zIlOx95W9cuqb2Z9HCv1GJZVfdqq76Ttr7yPAAIIIIAAAggggAACCCCAAAIIIIBAOQTKEgA+54qn7e+PTXfl/ckpu9nnj9whqOwK4iqYq0UBXAVyQ5do8Hj//ifYp0fFX4B9Yfn99oe3znHZ+nTR8qqsKnNrlnIGgHUBVgG4tGd6xl1YVp0OGqYpoBvrryXkAnRImtC8klzvmX6JPTy78LS2mj5zr21OaJZF6EX5kPbMup6h+cUFMtW+p4y90LV1aB1DtheaV1I6lWnn/kcU5AzdRkibJKXRiHcFAVqz6GYCBS2jSyllD3HPqo1VVj0bO27/VzBlyqL7E/ej/EBpnF1S/aOB/6QAl/qF+kd0CbEJbcOkY1p7CQCX0neKaYOQfc/nV0pZQtoqy/4Rsr2QNOXeJ4o1VfBX+0j+omeTf22vW0vaP1q7z5fSH+L6ZlbHsfZSn7bqO6HHONIhgAACCCCAAAIIIIAAAggggAACCCCQpUBu8eLFmY8AfmzqQjvuFw+6co7o382e//kHE8ustMP7dXPppq582i5641MubU1lD7twwn3ud9yikbxrNtZav85D3duPL9Eo4G+nrqv8tR0tX9/hajfKOFreXjVV9vzPP2T6XerSr18/W7JkSamrJ66noNevnz3Bqjv1cEE4BQcbg8HvGa3ZsNL++84lsReglfHJOymAd3jTNr7zaMvRnMrz0ztfUlQaJQ7JK6lymrr60snxo5b9Ot/eR6OnmveHh2df6+qbv+TX078vwymL77eDhrXcVmj52yLd+0ad01TGq6acEzvC88cHNB/JG1Ku0LxkKtv8RW4qm1/U33RTQjQwn2WbJPWXpG0Us9Pl10XrJvnE9T2/rRD3uDSltLG2qbo/O/8WO3DYJ1vcEKH3f/Lk4aZ2yV/y+0ucVZJrtKxJfeO4Mee3KE+ITWibxeWldcu5HxRzXMuq37dm3/OW5erHWfaPkL4Rkqbc+0SaabT/6dxyw+vxN65F96Fijh1Z1C+rvpnVcay1x7Cs6pOFbejxi3QIIIAAAggggAACCCCAAAIIIIAAAgi0tUBZAsCqhALACqxqOWX/Ufbjk3drEVS964U59qUrn7Zrz9nf9t9xoEt76bQvmUbpahles5N9fYdrWgSBFcC9cfbPbHj1WPv0qJ80mUWDu7v1Pty+OPr3zTyjQeIjBmqE8XvPnf3kJY+ZyqNl5xG97bZvHNqivJom+rL73rQfn7xrwXYqVwD4trcuTBxZ1KdrYyC80FSwGoH0//ZsPjIpKVikYI5GGWokU1ye+UFibTv0Yn0SnoLbCtDGLQpaK6ibv/igeP7rChQfN+aCpmC3AswKVKo+Co4pwJ0/lXFo+ZMCUflBwtaki/oqMK7y5y8h28tvp9AAsNpcaeNcFchQX5qz6nV7ZPY1LTyzbJOkvpJkoqBu1049m622bO2cxP0mf39I8vHBGx9Yjd6IENLOaX0rtI21/V8/e3xTgFftsOc2J9iY3nvbkO47ueBw3A0Rcft+nG1S22n9L+x6rRt9/MfJn2wRYJbH/9vz1hY3aKTVu5gTXnsPAGfV71uz73nPrPpx/vEjy/6R1bmn3PtEmqk/j2jfiDtOa33tH9p/tB9Fl5D9I4v6ZdU308obchxrT/XJoizFHMNIiwACCCCAAAIIIIAAAggggAACCCCAQFsK5BYtWpT5CGBVYEXdejv+lw/alFnLXX2G9+9mR+82xHpWN46s/c8Lc917Ow/vbdeevZ97X4tG9l4949s2+d0gsEYA79r7cBtWvaOt2bjS3lj1jE1d+YwNr97JvrbD1c2Cw1r3V298ymataQyWaXTwfv2Oc39PXv5A0+v79TvePjXyvcCxL++5Vz3TFATWCOCT9x/VVN5XZq1w7x2921C75uz9CrZR//79bfHixZm2o4JYv37uxFbledKOP202+leZXf3Kl1KfH5q00R/t/1Szt7772KQWSXVx/FPjmwfik/J7RMGrGe89nzia7rjR59ue28RP+at1tG4xiwLmX5h4TbOAVWj5f/rUEbEjLLV9BeGUr5bQdDdOvcCNSs5ffJAxbjSn0spDLn4JKX9Se+e3ZbF9I98zqzaJa9OkfUFeF0y6r8Uqhfad/7fHzeZvngitc35fDGnnrNq40D5SqP+/b+TZbsRwyJJU1lLyD+mTIWVSmri89Hopx6Fi9oNi6pBVvy/muBx3LAtZP78fh9Yzq/4RUsaQc09b7BOhx4ak8ibtfyHmWdUvi76ZxXGsPdUnq7KEHsNIhwACCCCAAAIIIIAAAggggAACCCCAQFsKlC0A7Cvx53vftBsef6cpEOxfV+D3A7sNsc8dsUPsdMuPL7nVJq94oCkQ7NdT4PfwgaeZgrhxi4LA9y+81h5fcpstqW8+mlSB5MMHnGY79tgr0fiGx96x/0ye2xQI9gkVEP7AbkPtvGPGNQWrkzIpRwC41AuVvoxJAdTW5JsfUA65mF2ocxcK1Cmwlz/9s89LAdKrXzkncfRV6EX50PKnBUB8UDE0nUb8KRhS7KLgutrAu4SUv5jAl0azyTUpAJ1fXgUYFejQklWbxJkk9dn8gHh03T++eHps/8gPzITsD9F6ahsh7awReK1tY5n+5rkTgtvD1z96U0JIHyt2Oxqdr34Yt4T0yZAyKU1HCABn1e9bs+/JqpR+HNpWWfWPkDIm9Q1/7im2LKXuE1qv1IB1oeNSmnmW9cuib7b2XCXHrI5hra1PlrahxzDSIYAAAggggAACCCCAAAIIIIAAAggg0JYCuYULF5ZlBHBcJfxoYAV/i1kU1J295nXboXty4DYpP40Y1lLKuhrF7EcpF/NM4AEDBtiiRYuKqWJqWl2sfHbBre5HgdLQZXSvvezIkWe7kalJy59e+lTB4KnymLai0VGLAo7j+x1uBw49rdnoye89vk+LTWjd0wNHAGvlazQiObItvaZtnbRj8xHb+RuSz70z/uB80haNmFPZ9xzU/CaC0PIrOCOzpOXY0d9yeYemUz4q9+3TfpaYpwzeXvF0U/BP+Ws70SWk/HG+yuOH+z0Zu23V4cY3vp3a5+R5wNBPtngedWvbJK5QSXXw7nHrqByPzLkutX+qH6ltC+1j2pc+v8vVTXmFtnMWbaxyqR4h/VwFjGuXtP1D78vhH1MvaLEv5q+r/HV8SVpC+mRIeZQmLq+4vhuyzWL2g5D8onXI4lik/Fq77xXbj4upZ1b9I4tzT1vtE0l9plD/zWL/yLJ+WfTN1h7H2lN9sixL6HGMdAgggAACCCCAAAIIIIAAAggggAACCLSVQJsGgNuqUpt7O+UIAEfrpMCAgqS6eKmfuatfdwEbBWaHdNvJPQNVQaqd+x3WLEBbyEVBpbeXP92Ul9Iq6Di6914umOmDk/pfr8ctxQQQksoSd3G5UGAvPx95KA9v5N9XIFqBX7nkB359mmLKr/ydWSQo6/014ssbhaZTGVT2KUsecGVfu6HWFWu73nubyq5y63UFMvWaAgv5S0j5iwl8RfNXXbX9aH1VJpVNdS10g0Fr2iS/jurnFz59ZGz3OX/vexNHib+y5H67ceq3g9bTNh6dc63bx6LP9PTtEFff0HZubRv7CqiMqpPb/1e9bkvXzXV/q4yl7P+F9sfo8UbpQttdaUP6ZOjxuqMEgH19sur3pe57xfbjUtoqeqz1N00U0z9klcW5R/mUe58ICQD7c4A/z0Snl2/tOTPL+rW2b2ZxHGtP9cmyLKHHM9IhgAACCCCAAAIIIIAAAggggAACCCBQbgECwGUQLncAuAxFJksEEEAAAQQQQAABBBBAAAEEEEAAAQQQQAABBBBAAAEEENgCBHILFixosymgtwCvoCoMHDjQFi5cGJSWRAgggAACCCCAAAIIIIAAAggggAACCCCAAAIIIIAAAggggEBWApkHgCsrK+3JqctKKt+4ET2sW+ecW/fxqYusZ02VDe/XzWrXrLcVdfXubz2LV+/tt+MA93t4/242a/Fq91vL8H41NmtJnfWsrnLr+f/1ntK5NP27ufdfmbW8qZzR18YP791sm7OWrHbb1u+Q5xcTAC6p+VkJAQQQQAABBBBAAAEEEEAAAQQQQAABBBBAAAEEEEAAAQRaKZCbP39+piOAO3fubH0/+s/EYvWuqbPldTWx79/5g0NszzE93Xs7fvUOe/+uQ+ykfUfY41MX2yuzV9iKuvU2vH+NDe9b4/5//I1FLq2CuV//0Fi76M7X7Hef2sM+/ccn7WsfGmu1dett/PBe9o8nZtr4Yb3s8gfecgFh5fPDj+1id784z2YtrnN5vDJ7uVvnH0/MsN+evqfdPXmuCwJPmbXCdh7ey/32ac46fExB9kGDBtmCBQta2TSsjgACCCCAAAIIIIAAAggggAACCCCAAAIIIIAAAggggAACCBQn0GYB4C+/7357Z3E/23XELBvVf4n94NZj3P/RJRoA3uuCu+2kfUe6tx9/Y7EL/CpYqxHACtR+7x8vuRG5SqP399uhf1O6XtVVLjj8/olD3Chi/a/1v3z1c27ksALDU2Ytd8FiBZe13P3iXPvYviNdYFnB5Bsfn+EC0L+68zU78/DRbl1tW2kIABfXyUiNAAIIIIAAAggggAACCCCAAAIIIIAAAggggAACCCCAAAJtI1D2ALBG/B63+2RXm2se3c/9Pv2Ax613zRq77fldmwWBowHgi+54rXG07rvTOCv42rO6s9WuqXdBWwVnNYWzAroK1mo58/AxbuSugr0+7X47DLDL7n/Lva/Ar5b9duzv3leeCiJr0f9aV8tJ+410r2tdBZL99rRtBaH1fqGFEcBt03nZCgIIIIAAAggggAACCCCAAAIIIIAAAggggAACCCCAAAIINBfIzZs3L/MpoPt97F/NtnLLuZfaCRd/sdlrCgK/OHO4TZ45vOn1OzQF9Oge7v9P/+lJ9/vMw8a4IKxG5moaZ/cc4Ooq996U2Y3P8J29pM6NzNWzfzWSV+lq12xwv32AV8FcTfncs7qTW+esw8bYZQ+85dbddweNCq5329Ci9XrWdHZ/awrqYpdtttnG5s+fX+xqpEcAAQQQQAABBBBAAAEEEEAAAQQQQAABBBBAAAEEEEAAAQRaJVD2ALBG/x6y01T76vUnNSuopoL+zan/sEN/9rWm16MB4A//+hE31bOmYB4/vLcL5Crwq2CtgryNz/ftbcP7VrvArtIqUKy/NXL4lVkr7GPvBm8VDNZo4X136O+2paCvlmH9Gp9FrCmftT0Fm7Uo+KxnByufqz6/T9HABICLJmMFBBBAAAEEEEAAAQQQQAABBBBAAAEEEEAAAQQQQAABBBDIQKDsAWBNAX36AU/Y7/57eLPiKjC8oq7GHnx9h6bXowHgHf/fnbbzsF72/omD3cjcKbNXuICsD/xqJQV83cjeyXNdADg6bbOCxTc+OdMFjX97+h52+QPT3OjfJ95Y7ALBGknsRwcrAPyVa55zI4i1aDt6fvBF/37N7vv2YUUzEwAumowVEEAAAQQQQAABBBBAAAEEEEAAAQQQQAABBBBAAAEEEEAgA4Hc3LlzM58Cuv9JNzcVTQHgW879o331+o81Tfes0b8TR8yyGYv7Nw8A/9/Btse7U0DXrml8Xq+Cso1TOde5Hz23V/9r8VM296zWs3zrbOfhvWxF3XqXZsqsxumctfh1Hn9jsQvuavG/MzBskcXgwYNt3rx55ciaPBFAAAEEEEAAAQQQQAABBBBAAAEEEEAAAQQQQAABBBBAAIFEgbIHgP2W//etX9kPbj3GDt5pqo3qv8SNCI4+/1fp7ogEgH915+s2e2lj0Hff7Runbtb0zvvt0N/GvRsAfnX2Cjea9y8PTLOjJg62e16c5wK/vz19d7ee3teiwK9fT2kU/P3NJ3cvW7cgAFw2WjJGAAEEEEAAAQQQQAABBBBAAAEEEEAAAQQQQAABBBBAAIECAm0WAFYZNBpYwd/8wK8vXzQAfORP/mcaBazRvX4aaAV19XfPmiq3iqaD9gFgPe/3+ze97AK9CvgqwKvpnrX45wIrrX/ts4eNdmnLsRAALocqeSKAAAIIIIAAAggggAACCCCAAAIIIIAAAggggAACCCCAQJpA5gHgqqoqe376qrTtxr6/45Aa61yx0QV+NZWzFgV9FajVdM/+NR+4vfGJmW40r6Z4VtBXwWG/6DWfXq8pT40OVnr9+HxLKmjKSgSAy6FKnggggAACCCCAAAIIIIAAAggggAACCCCAAAIIIIAAAgggkCaQmzNnTqbPAE7b4Nbw/pAhQ2zu3LlbQ1WpIwIIIIAAAggggAACCCCAAAIIIIAAAggggAACCCCAAAIItCMBAsBlaAwCwGVAJUsEEEAAAQQQQAABBBBAAAEEEEAAAQQQQAABBBBAAAEEEEgVIACcSlR8AgLAxZuxBgIIIIAAAggggAACCCCAAAIIIIAAAggggAACCCCAAAIItF6AAHDrDVvkQAC4DKhkiQACCCCAAAIIIIAAAggggAACCCCAAAIIIIAAAggggAACqQIEgFOJik9AALh4M9ZAAAEEEEAAAQQQQAABBBBAAAEEEEAAAQQQQAABBBBAAIHWC+Tmzp3b0PpsNk8ODQ3ts+jtJQCcy+U2T8OwVQQQQAABBBBAAAEEEEAAAQQQQAABBBBAAAEEEEAAAQQQ2CwCuYb2GkXdLBxsFAEEEEAAAQQQQAABBBBAAAEEEEAAAQQQQAABBBBAAAEEEOi4AgSAO27bUXIEEEAAAQQQQAABBBBAAAEEEEAAAQQQQAABBBBAAAEEEECgmQABYDoEAggggAACCCCAAAIIIIAAAggggAACCCCAAAIIIIAAAgggsIUIEADeQhqSaiCAAAIIIIAAAggggAACCCCAAAIIIIAAAggggAACCCCAAAIEgOkDCCCAAAIIIIAAAggggAACCCCAAAIIIIAAAggggAACCCCAwBYikBgAXlC3wL50z0lWb11so3XeQqq75VSj0uqts62z3x91ow2qGbTlVIyaIIAAAggggAACCCCAAAIIIIAAAggggAACCCCAAAIIIIBAyQKxAWAFf794z8lWk1tl3XIrLGcbS94AK5ZHoMEqbXVDL1vT0N3+cNQNHS4IvOeeezqYZ599tjxAmyHXLbFOrWEsxSO6Tinrt6a87XFdPMrXKnH9y78W3Wq5jlH07/K1LTkjgAACCCCAAAIIIIAAAggggAACCCCAAAJbu0BsAPijtx5sXazOeuSWbu0+7b7+Kxv62jqrsZuOfyi2rPkBjXIFM4qF2hKDH1tinYpt12j6Ujy2xoBndB/N3z+3Zo9Cxyq5FHMsKxTs9fnkpyml/ybtLyHbb82+Vo51s6x/OcpHnggggAACCCCAAAIIIIAAAggggAACCCCAAALJArEB4GNvOdoGV7xpFbYJu3YusME62aJNo+zWE+5JLCkX8tt5I26hxSul35WyTkfnIwDcvAULefiUWQSA8/tNOfteOfMuV//viGUulwX5IoAAAggggAACCCCAAAIIIIAAAggggAACHU0gNgB8zC3H2LCKVztaXbba8s7eNM7uOOGOogLAcSMLfQZJI+L0fsi0qdGReUkjkNNGNha7nWjlk+qWXy+tkzTispBFsXVKG4UdN+1sftnS8oi2TTH1inNLW78Us6TOWajuSSMy89vG/59mVOj91qzbmgNPMftBSEAuJJgc59ea+qetW6xPSH75AeBi2tb370LHwGiZk45nxe4H+XkWe4wLOWbnW4f2r6TjXYhD3PGi2DYnPQIIIIAAAggggAACCCCAAAIIIIAAAggggEC2AgSAs/XcLLm1JgCcf/E+NGAQDabGBUj0WlKAI/+9QoGQUqZnjQuCFXotZBtJgbUkNLD6QQAAIABJREFUr5D0ss+q7nHB0pB6+Q5b7Pqltn90B0mre0hfDK1jUsAwrZ/GtVFIIDb0QBBSR7+Ppm03rQ1L2U/T6l9oHw81yE/n2yotmB3a9lntZ6X6Zr39QsfsOMv810L23aQyp/WHUtuc9RBAAAEEEEAAAQQQQAABBBBAAAEEEEAAAQSyFSAAnK3nZsmtNQHgYp85WkwQqlDa1ga+QvP2DVJMsDFunaTtpQWAi/XND7AUu92kAFAp5SgUBErq6GntWqg9CtU9i/aOlrk15UzbB4o5CKSVI+39NM9ytFNomYpxyG+btNH6+UHiQv07qR/HBXSVNi6wXGybp+Wd5X5e7L4R0idCzUo5RpTaL1gPAQQQQAABBBBAAAEEEEAAAQQQQAABBBBAIFyAAHC4VbtNWa4AcEiQIjpKLwoUHVmZ/3pc0KBQUClpG8onP/BTauAibRvFBmKLTR81CgmwhaRJsghpV1+etMBXSPuHtlGhcsVtJy5ImL+TpqUJ7adxO3+hesX1+fw80m5KaOt2KrSfJtW/ULsk1TfNxgd38/tgdH9vbwHgQvtByDEpq+NFSB+Lcw05RkfrEbo/tNuTJgVDAAEEEEAAAQQQQAABBBBAAAEEEEAAAQS2cAECwFtAA2+uAHAxAaz8AEOhEXIho+cKNVtIufKDMqGBztCRtFkFdFqTT1LgqZi6Fzu6sJyB6aRgYyltl9TH0vpploeLtJsO2qqdotsppf7FBIFD/PIDwPnl80H7pOm74/p9yDGhmGNStB6l5B3atiH7U7H7aNJxIeS4m7avhbQvaRBAAAEEEEAAAQQQQAABBBBAAAEEEEAAAQTKL0AAuPzGZd9Cew4AJwVKigm2FBt0CAnIhAZgfPmLDcQWmz7UKa48rQ0AlbJ+SBCplHxDAl5ZtF1o2Yrte6E7eynbD10nvwyh+0OxfSuurll4xQWAo23ut0sAuFGilH4R0idC0oT2d9IhgAACCCCAAAIIIIAAAggggAACCCCAAAIItK0AAeC29S7L1soZAM4PvERHwKYFCPIDOWnBvehIwrRnevpyhU4vnFbWpECKr0OxAd2Q9HHbjDMoZWRe1L4c6ycF39LaOLoDJJVLafLzL9SXSmm7/HIW6tdJfSeu74Xu4KFBu9Z6hrZTqfVPa5dQj/x+kWSb1f5RaN+LewZwUvoQ30L90/f1UsrjzUL7UqF9L2T7hbaXFLQvpf1ZBwEEEEAAAQQQQAABBBBAAAEEEEAAAQQQQKD1AgSAW2+42XMoFACOBkwKBRvSLu7795MCs/kISc9eTQquRAMQ0XJG802qS/62Q4K90e3FBb/y6xsS0A0J1hUqm693WpoQn7R2Snt+baH1C3lF3QoFpvL7W1zdCwWI4wwK9Y/895LaN7Sftyb4m9T34vbBkD6VtI+EtlP+vtda2yxsCuWR1f6RdmNE2naK8Y07vqXln98OIcegkGNh3L4XXS+pXiHHyc1+MqQACCCAAAIIIIAAAggggAACCCCAAAIIIIAAAk6gLAHgPx43rQXvF24b3fSa3o/+317bIq4eKmt7K3vaCOD26ku54gVCAqfYIYAAAggggAACCCCAAAIIIIAAAggggAACCCCAAAIIIBAnkHkAOCm4G329IwWA44K9pZS/lHVCuywB4FCp9peuHFPotr9aUiIEEEAAAQQQQAABBBBAAAEEEEAAAQQQQAABBBBAAIG2Esg0AFwoyLklBYDVOMUGdItNX0wHIABcjFb7Sxs6tXX7KzklQgABBBBAAAEEEEAAAQQQQAABBBBAAAEEEEAAAQQQaG8CmQWAiwlw+rTRKZbzR9oWes8HYD1moXWVJn/66fxGSJrSOa1O+UHtpHzj6pI2TXYxHYUAcDFapEUAAQQQQAABBBBAAAEEEEAAAQQQQAABBBBAAAEEEEBgyxXYbAHguMCsD8TmB16L+T8uaBsNOBczpXMxAeC4LlLsqOe07SV1QwLAW+4OSs0QQAABBBBAAAEEEEAAAQQQQAABBBBAAAEEEEAAAQQQKEZgswWA40bt6rW0ZwiX+r5Q0tbNh0sLyCYFm6P5JAW1fZr8kcBJo5ELNSoB4GK6PGkRQAABBBBAAAEEEEAAAQQQQAABBBBAAAEEEEAAAQQQ2HIF2iwAnDYaNnSUbkgQNymoGjftsm/aYkYGR4O30QCvXs+fbrrQqOZC6YvpcgSAi9EiLQIIIIAAAggggAACCCCAAAIIIIAAAggggAACCCCAAAJbrkBmAWARFRox21YB4FKmgE5q3tD6JNW9UJ0LlbPY7kYAuFgx0iOAAAIIIIAAAggggAACCCCAAAIIIIAAAggggAACCCCwZQpkGgAuFAQODQDH5dHengEcErz1o42Lea6x6s4U0FvmjkatEEAAAQQQQAABBBBAAAEEEEAAAQQQQAABBBBAAAEEEGgLgcwDwD6Am1/4pKmRfbq4IK9/L2l65qT3Cz1XN24a6KSga9KU0SHp/fOMVcb8v6N1jtYhP2gc2gE6ygjgPffc01Xp2WefDa0a6dpYgDZqY/CMNrcltVtWdckqn4yaiGwQQAABBBBAAAEEEEAAAQQQQAABBBBAAAEEEGgzgbIEgNus9GzICSQFgH0AJJ+plABsFsGULPIo1ORx9S2lrll0q3LXNYsyxuVRqNxJ77W3uranflBMO4U6xqULXbeY8myutFnVpZR8QvtOfrqk40wxZSgm7eZqG7aLAAIIIIAAAggggAACCCCAAAIIIIAAAggg0DEECAB3jHYqWMq0AHB+cKKUQEMp6+QXOos8iglalmt7IV1mc247pHxJaTpyALijBKhLsY+u01H7Vmv6ZSnrFusUGljPT1doPV/utBtRogHltLSlWLAOAggggAACCCCAAAIIIIAAAggggAACCCCAwNYlQAB4C2jvrALASaPa0kbFlTIaLingERqECQmIFRuYCQkgRtMU6xW3roI9pdRZ9U/bfjTvpEBUXNsqbeiIxjSz0O367SUZheymaWVJso5a5qcppc3y69yaPpNf76R9Ma2c0TYtFGzMcl/2ZS+mn6btD0n9KW5/KNQOcf0pq/4TcmzKT1Oob4b0fdIggAACCCCAAAIIIIAAAggggAACCCCAAAIIIBAVIAC8BfSHYgPA0WBJNPAWDfqFjHLz+RRaLy4YotfiAn5x5Up6zedbzCi/tDoVEwCK1iHJMylN1CQt4FUoEJvkHhpcLyXwnGYYYqE8QsrunUJGRIb2g2LbOFqGpOBrWp1b0x5xh6e0dovbXqHXitkX8/e7QvtyMS5xzsWUK80k7ThS6DQQclNCSL9Kasukem4BpyaqgAACCCCAAAIIIIAAAggggAACCCCAAAIIILCZBAgAbyb4LDebRQA4vzwhgb6kgIZejwvahQRJQgI50e2WI/BXaMrskDokBZtC101av1CfKTZIVUxZkvqGfz3tBoC0Ngope9r+krYNv35IvUPSpPXBkDpluY+lbS9tv0p7P+34EOeblmeIc1ZpStmnQutUKO9C/VLvpe07af2e9xFAAAEEEEAAAQQQQAABBBBAAAEEEEAAAQQQiBMgALwF9IssAsBxoxtFkzY6LW29tEBZXPAkLZgVkmd+s2YVSArJJykglBYM8t4hwcxC7iFlDElTaNdIWz9u3fy+lJ+mNdPghpgltUv+62l1S7pBIKnOofm1pg5p+0xoMLZQu4Xsd3HlaI1LiF1ImlIP86FB+mLLkB/8LdQ3Sy076yGAAAIIIIAAAggggAACCCCAAAIIIIAAAghsvQIEgLeAtm9tADgtOJQUnAhZr9igUf620oJiae/77YcEaLJKU4xXXPnS6pTmnmU9knaPkG3ErVtq2dN20zSzrPtBSL8uZptJfSYrw6zdQ9o/rU1ak0dawLsYz0LGei9klG5IXeL6TFK/Dpn2PG2f4H0EEEAAAQQQQAABBBBAAAEEEEAAAQQQQACBrVeAAPAW0PbFBoBDRrWVkiYt6BIaJAkJ7sQFU1o7dXNI+ULSJDkUCogVU+dSg3kh20gL2nn3UIf83avUsqf1rULvF1vvYuuWZhaaX1o+hezT6tga97hDZEid0urTmjzS6hvXH9LKk9a3Q/tYyLGpGNMt4BRFFRBAAAEEEEAAAQQQQAABBBBAAAEEEEAAAQTaWCA2AHzsLUfb4Io3rcI2tXFx2FyxAhusk83ftIPdccIdLVYNCbAkBTXaKgCcVkaVL200XFoeSdNYF1NHX45St5XkHG00n3danUsN5qXVN3T7aXVJKl/SFM8hwby0bRZ6Py3//HqHtnFc2+WPFi00rXVaeyQdC0pp/7R1Ch0HQp/nHbINv53WuIRsJ64vhwSAS0lTaJ2Q/Hw7F5O22PME6RFAAAEEEEAAAQQQQAABBBBAAAEEEEAAAQS2LoHYAPBHbz3Yulid9cgt3bo0OmBtaxsGWL11sZuOf6hF6aNBkOibhQI6+ZnETX+qNCHPc83Pq9TypAWA8wMoheqaX4a057nmB6qKCQ6GBhbjyp9W50KW5SxjflmTylnIuZSya7uhAbK4/JP6se/LaUHikO0n1bk17ZF0SCrUt0ICpEn1Sds/Cu1r0eNCtNxZu4RsJy7AnNZ/kvqlr0taHypU57g8ko6Paft+BzxNUWQEEEAAAQQQQAABBBBAAAEEEEAAAQQQQACBNhaIDQAvqFtgZ999slVXrrKuttI62fo2LhabSxPYYFVWZ71t3aZq+8NRN9igmkFpq3S499MCNh2uQgEF3hrrHMBCknYmQD9tZw1CcRBAAAEEEEAAAQQQQAABBBBAAAEEEEAAAQQQiAjEBoD1voLA59zzMVvf0NU25jqD1g4FulqtXXLUPwj+tsO2KaVIBNVKUWOdzSFAX90c6mwTAQQQQAABBBBAAAEEEEAAAQQQQAABBBBAAIEwgcQAcNjqpEKgPAJbY4Bpa6xzeXoPuZZbgL5abmHyRwABBBBAAAEEEEAAAQQQQAABBBBAAAEEEECgdAECwKXbsSYCCCCAAAIIIIAAAggggAACCCCAAAIIIIAAAggggAACCCDQrgQIALer5qAwCCCAAAIIIIAAAggggAACCCCAAAIIIIAAAggggAACCCCAQOkCBIBLt2NNBBBAAAEEEEAAAQQQQAABBBBAAAEEEEAAAQQQQAABBBBAoF0JEABuV81BYRBAAAEEEEAAAQQQQAABBBBAAAEEEEAAAQQQQAABBBBAAIHSBQgAl27HmggggAACCCCAAAIIIIAAAggggAACCCCAAAIIIIAAAggggEC7EsitWLGiYePGje2qUBQGAQQQQAABBBBAAAEEEEAAAQQQQAABBBBAAAEEEEAAAQQQQKA4gaqqKsstXbq0YeXKlcWtSWoEEGg3ArlczhoaGkw3clRUVFjnzp3d3+vXr3f/d+nSxdauXev+rqystOXLl1u/fv3szjvvNK17yCGHNL2ng0J9fb3LT+k7depkGzZsSK2r8tWyadMmt67y1fZVFv3W+127drVly5bZgw8+aN27d7fVq1e7/LW96upq++QnP+nW1aJt+3Ko/KrPFVdc4X736dPH9txzT5enf0/51NXVuXV79eplS5cutd69e7u6aruFFl9e5aGyqg4qt35r0Ta1HeWvtN26dbM1a9aYrFQGOaq8+lEdfFlqamqcnV5nQWBzCagfq5/6fUt93J38czlXJP9br2vRe1r8frFu3Tq74YYb3H6g1z71qU+5/PS69gu/n2yu+rFdBBBAAIGOKaDzj84tOqfob38+0ecm/a0ffaby5xufVuci/xlXn7N0LvKfhZVW6+h/5avPv/pMpzz1t17TeU55K41+/Gc15e/Pgf6zr/JSWv3vP18rnf6ePXu2+yzbsG6p5TpVW1XXnta3b1/3OVHrqFz+c6Q/p2r7Wl/bVZl8nZQuuk3/v9IorT4T+zz9evrtz+1aV3n7z+PResvE10t56T197vbb1v8qq//cHv0sr/Ra33+W9p9/5aJta7v67dvQ19O3YcfsmZQaAQQ6uoAf4KJjn//u47/T6Lh16KGHmr6r6/in46uO2zou/vWvf7UvfelLrvo6Fl511VVN10V0XPPXNfw1E6U54YQTTNdTdfzr2bOnrVq1yh0zldafm3TM1KL3/Lmkf//+Nn/+fHf8VX7++k2PHj3ctQaVU/nob5VV6z799NOuzJ/97Gfd9vz5UHn4c6VvO63vt+vPef78o2O2P/f5c4zK4M8v/vthR+8HW2v5/ecD3//U1mrf+SvfbqjfWNd4EYAFAQQQQGCrEejRMJQA8FbT2lR0ixXQlxZ9kfBfJvQlwQcx9Zq+DGjxQSB9gdCXhZtuusnOPvts+/vf/24HHnig+/Ljv9joy4v+17rKo9CiLzf6wuSDp8pDHzK1HX0Z+t///uc+cCooO3jwYPv4xz9uf/nLX1z6s846y2688UY7+uijXcBW5fKBX3+xaeHChTZw4MBmwdTrr7/eBWT15U3bXrRokQ0fPtyVV+vrPV2Ek0PaDAdKozzkpnUVYFb5FTyOuvpgl/JTnZReX6r0uv9iduqppzpD/e8vrvEFaovd9TpExdQftT9of/IX0/0FAb+vqSL+QrV/79JLL3X7sNbXfqbjx+23325nnHFG0w0j/sJDh4CgkAgggAAC7UrAX5hUoXww1gc0ozcE+uCmv3DtK+GDqfpf5zd/o6P+9+v7AK8PCPv3fJ7+Yr7yeuGZR6yhQYHnDTZg8BgbOXKkO38qMKDzpYK9K1assNW1iyy3doFVrptt3TdMs5oNb9sm62QbcjW2pGovW9dljHXvt60NHTq06WbBaP2igWx/86YP3Pry6QK/Pjv7i/dvvvmmbVz6om2wztZ/wDbWqed2jkHnadVdZVRAWp+zfUBWn4n1WdQH0/02fKDXB2u9pw8GeDuf3n8/8MFw/7naB4G1vr/Y7N+L3njWrjodhUEAga1CwN+AreOZjuM6Fuq1JUuWuBvhr7zySjv88MPdd30dy3Rs/89//tMU/NWxTNcodPO6v6lbx9LPfe5zdu2117prHHrd3yCj37qe4W828jfs+MCrjrv+u5g/bqssgwYNarrJ3J/LfJ7KS+cBfz7Q/7W1te5G+ltuucX9Vv1OP/30pnL4c4q/0UfnLX/jr+qp9/Vb76s80SCxv2bkb6LaKjrKFlpJnbfVvrr+pmtialtd+zviuP0IAG+hbU61EEAAgUICBIDpHwhsAQJ+dIQPNPqApi6+6E5Rf1e/PvzrQ74P6irdE0884dIo7ZFHHuneVyBWHxb1RSk6IiOJSh8u9QXGXTx74QW3rg+Mah196dKXK5XjoIMOsltvvdWl1Wv+7lil+8QnPtG0CX/By9/Jqi8v0ZG3flTuddddZwcccIArs76g+btn/UUqf0GwUDNHR0OoXPoCOGDAAPcFy48ifuSRR9yFPz8Sw3/hO+KII1y9FETXOh/5yEeaLvbpi6Hu4GWE5Bawk3XgKviRPLpAoH1O+6O/8OAvSKt6/kLA5Zdf7vbP97///S6t9iU/yl03hugGDj/qx49878A8FB0BBBBAYDMJ+M9ofoYJH1D0F7BVLD8jjf72AePorDPRNP5Cuz7L+kCkPsvOmzfPfbbTZ0SNuNLnNn9Tnx9BrM+uCxYscOdJBVH1+/VXJ1v9mpW204RJ7rw59dXJLvhrG1Zb5YZl1mf98zawYbLT29RQaetz3ezNTidbRde+tqHTAKusaLBOVV1t/PjxTRfcVQdtO3rR3Y+i9Rfd9Xnz7Vcetk6bVppVD7Ncl77u796zf2ldbIVtsK62waptU0W1re082jZW9rT1nQbaho1mldX9rXN1H1vXUOPqoc/O/nuCHwktJ10c9qOQo4Fcf6OYD0Tod3TUmw/0+s+2Pg/fDt6d2W82007FZhFAwAlEZ3TQeUTHLJ07/E3aSvPHP/7RvabgrG4A1299l9dxU4u//qBgsY51+++/vz3++OPudZ1LdA1C69xzzz123HHHuXV0I852223XNDOZ36a+Q/nvVbpmoXOTjsl6X6/r/KSyKZ1e1zai5z3frPkzSKhuKpMWXUvRsd3PBqGb2f0N9v7GH51voiOLVY7oa/77INcvOvaO5G8EUy3Upv/85z/t4IMPtqre6wkAd+ympfQIIIBASQIEgEtiYyUE2peAH+HnL2jpi4E+tOtC1quvvupGsurDvwKS+kLjp0Hyo239BSe97qdCUuBVX0B0wUyvFVr8lwh9cdEXGB9U0qhBPxI5Ov2zz0+BZ33pOPnkk5tGH/qy6UKctu+niFY+PljsA1n6kqQvZMccc0zTFzR/YU0fdKMX1wqVP/oFx0/rrFHH+mInO901qbLqLlvZKl/dIexHZugLmgK9Chjry+NJJ53kNhedWql99RhKszUJ6Pjgb6Tw+5y/GKFpzvz+qgsG6t9+6jL99lNp6s5yvae+7l9XHv5Gi63Jk7oigAACCGQn4AOF0amQo39Hg8R+hhkfIPY3Ifnpmf2jDHRe8zcSqqRPPfWUrVm52HING6xn987WrfdQ23bMWHde02dLXbBfNONZ67vuSavvMsoFUweOmGBLVzZONT1u3LimQPS9t19rg7qvsbW5nlazcY5V5BpsU5dtrCHX2Sqr+1mussY6dx/kzq0qgz4f6jO46qFz6rzZ02zdqvlmDWb9Bg2zQcPGOkxfJ52np735um1Ys8S6bJhjQ9bdZbU23KznWBtY+w+rtPpE/I1W5QLDG3PVVpcbaEtrDrdtJ7zPffb33xXiPtP7z97ez48E9qN4/ZTZ0WmwozeIRm8mi468zq6XkBMCCCBQnEB06tvo9xV/HtFv/7oedaPrCvo555xz3G8FYXU9wc8AoWsOn//85+3tt992x3VdI9Civ3Xs9Dfy6HqBvx6iY6ifjcz/1vlAx3t/zI9O7+9nctBvP7Nb/vUMva51dFzW8VZ1mDt3rjvPPPzww03b02Op/Pb9SGPVS+c82fjjvurgZ5PT39pe9Eag4tRJ3V4E1L/1eULn/D//+c9NgzyOPH5/AsDtpZEoBwIIINCGAgSA2xCbTSFQLgF9EdAHev+8LX2IV5BGwVUFcP3zdnXhSV8OdAeg3jvllFPcFwdNp+xHI/hpgvyXHT3vU8/eTVv0RcI/Szj63F+/nsqngKousvlRsf5Lib6sqCz6kqVy+ztP/br+/+gXFT/dtMqt6aT17B0FjbVtP92f/zt0CmgFcPUlyo981nS3Kuvuu+/ubPW63vd3Ayugru37EZJ+BPZpp53mXlP91BbRi5BpjryPQNYC6rvqqzoO6Av9Nddc4/qwblZQH1W/Vz/Wvu6ng1S/1Y/W8c8O9Bfpff/3z6lKmyI+6/qQHwIIIIDAliEQvejsR+9Gp4XWa/q8p3OUv9DtL1Drt85P+ryqi5xaTxe2/WcvP1LVf27TeVCfJ4cNG+by0qNDVi58zXoPHG3deva3OdOes4rlz9qI+ttsg3Wxdbm+tqbTKKurHm8bK/u6oPCYHSfYsjkvWffpP3YjcVfYSDf1cy5XYauqxlhtp/HWZ+guNmTIEFcenSf9I1IUNLCVb1j3Zbdb74a33SjeuT1Pt1ETj3Fp/KI66ZmQa1cvt/W171inTbXWqX6ubbPuPuuUW5va8AoAz7Z9rKHfftap52g3Es2PmH7ttdcab6xcPs06VzZYrtsw69Slh8vTl9kHe/053wcaVB/9rcW3kQ9A+Bsp/Sw5SuPbM7XAJEAAAQTKIOCvi0SvH2gz/tjmRwL75/X62cX8dyEdw/7xj3+484uCogr+akroiRMnuusN/pFaCvZq8TeR+5mX/La0vmZj0HG9V69eLjjsg9D6nqXvYbpGoiCtXvc3oCsfn6efxcEfj6M3O/nRvjpP6uZ/fwP9v//9b1dOXWPxz4BXHf11FR/c1k3vOnf6Ecp+lqgyNAlZtqGA/wyk4K8GM2jRjQInn3EsAeA2bAc2hQACCLQXAQLA7aUlKAcCrRDwzy/TBSR9aVGAxk/Jpi83WvyXAU05pA+BN998s3v+rj4caspXPQNHXwo0JbTW8V9+9L6mgi20+OfI+Gfd6H8FY7fZZpumi3IKROsLjf/C40cb6/k12u4XvvCFZpvw01TrC5d/9o2/gOVHbGgFfWnSlzGV30//7NeRhy74+S89hergp7fzU+SqDgpM64uWnuejL0balv5XvfQBWl/a9Cxgefvg8Ec/+tGmYLocmQK6FR2bVTMR8BfPtX/60Tt6dpX6s57nqwsG/mKA+qyf9iy6ce2Pykd9XosuMOiZVf7Yk0lByQQBBBBAYKsS8NNy+plooiN//cV5pdE5SovOYzpHaWrm9fVrrKbHQHdBffGbd1uX+mm2onKC7bzPsU1TevpgZvT5uspn5syZtuD1u2zspptsbeUAq+syzpbadjZk7b+tp81u0Qb11s3qc31dkHdN5TAbsebGppG4q3ODbXHXg62yz0Sr6jHcfUbUedXPvDFt2jRbu+hF67Hyf9a/YYpV2AbbaJ1tlQ225X1PslET3td0o6DKqbrqs7qtXWArFr5lleuXWNWGedZv7aNWVbGuqWwzKt9n6yv6WGWuwTpZvXWuXG8VDfW2unqCVfXdxUaPHu3S6jw9ffp021T7hq1d+qYNrJhq3TbNNmvYaPUVfWxZwwirrRhjNX1GWM9B49zjTHwgxJdHbaDPuX7UWv6NX74d/XcP/R+dxnur6tRUFgEE2oWAn8kgeiO2gq/6Tq/js45v/tm4/tyj7/T+MU9XXXVV0w1GOub5ZwnrGKmpdLWOzlMDBw5sCrzqeKtjuPJQ/spPN99reyqPjpH+eoXKovOXXlc+Wsc/31ev6Zir6w7K009n7a9p+KCv3lfeuql38eLFLm/lqWCzXtP29RgrPy20v0ai+uiGdW1P14i0+FmfuIG9XXTfVhdC/UZ9WJ9HNBr84osvbnxUGVNAt9qWDBBAAIGOKEAAuCO2GmVGIE9AwUv//DR9sfBTs/qjOx6KAAAgAElEQVQ7//wIWD8a9bbbbrOzzz7bfUHRlyJNe6RAqb4Q6eKafj7wgQ80PR/G3/GfBO9HV+iLiw8wqRx++iNtv1+/fu7LiLah//3FPqW777773BcfXyZ/oUnbiz7HRv/759745/j4Ubd6ho9GAfsve/rC45/vlvYcMn+hS9tSWl1c1DN9NQXUZZddZnrOr8rkR0XrC5K+XOmDtcqtoLmf+knbVz5f+cpXmi685V94pAMj0JYC/vjgn3OoPusvIGg/jN4Z7y/Yar/STRvq51r8DSHRCwV+ZFbIDRZtWV+2hQACCCDQMQT8Iwp0LtLf/qZF/V4y5xWzii7WqWaArZv3uHXNLbG6ylE2fOyhbjaZdUtetiFr77A1NsjWdx1lue6jrLrfWBsyfLSbmlM3Iuqcps9k+uypZcSIEW5ElM5pU6c8ZRtXzbLu9VOs27rXrGvDUqvIbbIKWx+Etzw3xhbYrtZ18CQbMXqi+8z55ptvuhG3/jEsq+c/Z91WPGT9Gl52AeNVNtSWVYy2jb32tk1dh9l22493ZfNTburz4vRXHrGaBX+z6oZF1rlhhVXmNsSWp66hn63MDbG1lcNsTdextqHLcHfToc7JQ4cOdevUr5xrs175r/Wqf866N8yxLlabULecvdP909Z/h2NcQMCf92Wnz77+Bk99LpCdDy77z/w+wBJ9LjAjgIO6EYkQQKCMAn4qY13z0LHRfxfym9T/fiYJXbfwU+T7m1j8zdz+Rln/fei3v/2tC5zqGKljv4K1mlVCwWHl4x+ro5vu9WxgBWf9DTX+kVb6jqXn02v9yZMnuxnHtH2NOtZ6++23nyum8vb10HnthRdecDcJ+cdj6ZymY7PSRa/f6Pznr4vob5+HnyFON7GrPqeeeqo7zke/9/nrLWVsGrIus4A+U/lrf/5mcE1jfvRHD2EEcJntyR4BBBBojwIEgNtjq1AmBIoU8EFQH+jVhRh94PfPjNEHfE0/pDtQ9QHwM5/5jPuyo5GzfmSfvsQceOCB7gKcvkgovf4OCV5qu/5uWR+I9uv66ZdUJW3bT8us7eqOVP1WGv3o2bnKx9dH6f2zefx0Slrf18tPf+QvPGmqagVr/R29ftpbny6J1W/PB5X1Je+ZZ56xE0880U2PrRHA+sKlL2M+GO5Hdvjppu+44w53p62WT3ziE013CfsLZ0U2KckRyFzAj76P3gnvg7/5d337O8u1T/g72f3d8VrH7zM8AzjzZiJDBBBAYKsRULBRM6pU1C8yW7/CGuoXW82mBdZ17etW1VBrDblKW9tplC2v3NG6rJ9tAzY+Y7WVY21VQx/r1LDaNvbY3QaO3s8aKrq6z13+0QXzZ021zgv+ad02zLAKq7clFRNtyaaR1nfYRKvs3MOsfplVLXvI1lYOsfWbOrkRuQ0bVlnXTYtsVP3Nif6a7lmB39oeR1iu545W3b2vDR8+3G1bgYLprz5q240/0Ga++oB1WXq/G/FbFZm2+Z3OH7YNVYOtqqqT9R6+h/XtP7TpOY7+mbpTnviHDai7z/o0TC3YD1baEFvQ7Xjb1HmgVW5cYQ2b6m316rXWpc8Y23XPA1x55j/9Oxu87t+p/WlZ5QRb0XlXF3CuX1dnuYZNlrONVpNbalW5NZZr2OhGLltDva2z3rauZoKt6zLKqroNsX6DxzR9/vXfQ/xU0D4gnFoAEiCAAAIZC/hp6xVg9cFdHav9SFx/nPKjYv13e38c89dA9LqOZX5Erg+8+ptc/DUX/77Wu+6669y1Dd2Q7h+no3THHHNM0423/uYkXUPws5spja6F6DqMfwawAtd+ZLDqoimbdU1C+St4e+mll7ob7bWOv7HXDwLw12H0ur+eoWsT99xzj1tf14SizwP2zz7262fcJGTXhgL+xjJ/A5zv3/NXvk0AuA3bob1v6sKHjrPzD76tqZj6X4tey3+vtXXJOr/WlqfU9UutR6nrlVrO1q7X0crb2vpuDesTAN4aWpk6dngBBVyiH95UoeizXPyzuPyHfv2vD/e6E1WBTH1B0fNf9L5+9CwQfYE47LDD3EUrfcj3QR4/FbK24QOiaRdwfABYz5rxd5qqvJMmTXJfUDTi2N8xq/f9F6rTTz+9aZo+lSc6EtE/F07b9iN4/d23/j0fINbr+tKlvPWFS1+YNPpDAdl99tnH2SkPfTHyz+z1zzX10zdrHd2dqzt3/XRLCpxreqSrr77ajjzyyKYR0j6gHB05/Oijj7ryq55a9IXM37Hb4TsgFUAAAQQQQACBdifgP7Ppc5X/rKTPMP4mnegMKP61aCX8CE6t4y9q631dBPYztuh1P2rWf5bzn9f850+97j//aH2/Lf/bf37zQU5/85ybHnn5LKu0OqtsWGOd18+xYWtvdUVsaMjZhly16Zm2+r2uoZdZzTBbWTna6jsNtl4DRrkRr2sWTbFNK9+y6mX32orcSFvfbWer6LGd5TautUELf+NG3q613rayYqQLclrnPjZk9T+t58Y3G7fjQptdbKN1tbrcQOu9capVVDRv6vVWY7VVO9uKbgdYdd8dbOiI7d3nV3+R3E9TPXPq49Zt9dPWe83D1tkanwsZtyyp2su6T/yG9eyzjbsRUtZzZr1lq+dPNlu3yCo2LLNh9f9J7W9rGvrYxlxXq82NtLU9J1n3wXu7Z/nq8+k7L95hw5b/sWmq6sKZ5ZxEMcvq3DY2p+tx1nvo7jZo6GjX5v7zuXfJ/67iv1f4fhTtM8Vsm7QIIIBAexfwAWBdk9ExWefNm266yZ1r/Q3lui6j478CwwoU+3OJriHoxvZCiz/v+uOtzkm6CV2P+fHXWnQzvK7F6Jyu873OmQqG+8BvWv5+1LIfIOCDiKqDn5ba/+1niog+vkHnBT/6WnlFbyb211Gin03844qUNu4zS3tv845QvoWr3yEA3BEaqkAZ/z977x2lWVmm/V5vrtBV3VXd1TmSQRFMZFSCCKIyBhAUAyZwHB2/Nd/54/vj/HfW+c5Z66xv5tMZTKioY8ARBWQEVBAEmqiixAY60DlVV1eueuNZv6e93tmU3VXVdFVXVfez1+p+33r33k+49rP3vu/7ukOSpPVh4yXrRjtuvG2MF76Jbm+8/Y523KGOaTTCfKxrsb9zk+R78nx/H7nf1579h2vf/sY4EdcitnH4EYgE8OHHPPYYEThoBFAcSJ/Mp71C+Y43KFG0CMlOQcx+hH32O30RHSLos/3whz8M+zHmEfGLsmHPTysqJkk5/7777guKymgb57nWLnVBTz311JDWGYUGof+6664LxCsELP1ZuGcMNiKyzymoTUhzrOsR0z9zs1LhthwN7PpwTi1toybkLSQvEc7nnntumCv903ZnZ6cWLVoUPGlJwwSOkMBWwJg7Y0cBgyy3V+zDDz8c2oAURoFDSUOZYi7UAaKuMbVVrRCNJ4r6oBdFPCEiEBGICEQEIgIRgaMaAcs0SSIY2cPEm4k2QDLZNvI3RwjZiY2/nZKZ85yBxQ587LMR18SxjcPJfkaSv+xLRlLxN/IZ8uqvfvUrLZvdo7biH1RMtamYniPl26VsizK5glLNK0OEkzNZ7N7wqDJDm9Qy9Ec1ll9RPpUkW1Na1/olLXvdu7T1pYc0NDikdL5V1fy8IPsOdK1XvtKppvJ6LSn9ZlzrZ0/mNO2d/ynNmbswyI12PORkMsR0bnpKue5H1T78kPK13lHbhNDeNOcGHffG99ZrQTIv6vT2bfq9Thge3ejvxqlL3JV9i/qa3qxq83FBdnW6R+TOvu1PaWn3TWpIdY9rjgdzUE/6GG1vvFy5dCWcltGQsqVdSlVLqmTbVGs5UYuOPTPIx2F/JhPWEWvCZWC8tg6m33hsRCAiEBGYKQg4jbIdsfjEQR0SNpm1DXsOWdpchsf7xponz1NqvH7mM58J71ZsPGw42H/rW98K7xfsH5RMwCme5/BVV10VSGhsGtgqRttc293OTnbK93vGxHPSEcxpppEnfJ4dgxyFbRLZfTMWyzC2wRiLsTCI+w8egUgAHzxm0+2MSAC/9isyVQRwst+xSNyREdn+ezQCeTL2gfKh4vXar1Q8czIQiATwZKAa24wITAICCNQoDET1PvbYY8FoBmnJJ4I13p0I1o4Upo4M3xHKOR7PUox2RMhikEEwd/plR32ggEDgYtiCYMUoR/tj1fhEaKcvznf6IwhfFBD6Yb9Jaj6dfsnpnIELb1XOJe0y59pjNEkKG1bm6zFZ6WCfDUv0Z6OoFRHq2tx5550BK/ZBWGPE27JlS1CKGBPHLF26NBDC9Pvxj3+8Tjj/+7//e50I/+QnPxlwIWUT5zjlNJ8YAr/0pS+FoZrcHotAn4TlEpuMCEQEIgIRgYhAROAIR8AyDtO0UdWG12S0pWFIksD8liRz+dtOdXzHKGuZDbnMRDAyFrIU+5K1X23kdq1BH2cS0I5+nMP5jAVZjuOefvrpIJNZ5nPEFH1alqK/F/9wp+b2362mykbl1fc3V7ekRg1kV2hP0zul5hVS1x/UMfQ7pVRTLfyfklIZVZVTsdasDj0zrhUyrBZtz1+ojjd8ql5nF5m3f9fzGth0r+YVV6ug8RGt2zNnaKj9cqUzKZX7d0o1avymVBzs1KLq45pd2zCuMb2SfqeKalFOA2FmUlWqVVWtVpRJ87Wi5lSn5um5cbV3MAcREU3EcEalfamhR2xDatPe3Knqb3yLGtqP09IVJ9TXix0JnMXnYPqNx0YEIgIRgZmCgN/PvJvt9M7n/rZk5GsyUna0udoRC5uES2gl6/i6DjHvYDtbuVSC3+mjtc+72X24njA2FOZgMpgSDmSdwE6CY/28efPCOxsbirPCOZrX53gMxoQ2kQUcuOCsI9F+MjkrPRLAk4Pr4WzVpNxIUnF/qZwZV5JATI4zmeY5SUr6nANFuybb5Pv+CM2Jam9kXyNxTmJxoLmONv8DjX9/13N/ZOh4roX72F/E7li/jXWNJ5McNgaRBD6cd/fk9hUJ4MnFN7YeEZgQBFAcICkhF21wu/feewP5SKphNoRke5UicGM8s6clUa1//OMfg2CNUA7Bi9CNsE3bl112Wfib9iGZOZ9j+c21QUebCP2QahrjHkoGY6IflBE2E772BMUr1cpDshbPZz/72TCPm266KZDAKC4oEHxnzPY0tdLiFIJOQYSxEs9RNghe5uLNEcOM1RHAPoZ9YJGsEcR5yVpArg9krDFg/s//+T/1P/7H/6jPj320Y4Ml44spjCbkFoiNRAQiAhGBiEBEICJwAASQj5IEsJ3jkkZVyySWyxxlxO+OrLWsk6zvnkwjbQOuP10SI5mKMpn2d92aP6lt/sog8xGJ9Nwf71el2K2T3vzuIB8hh/EJ8UuftLNt4/Pq2dup8kCn0rU+5UvbVM3OVq79VPX2dKt98H7NKj6nBnUFNCoqaCC1QD0Nb9VQ4RiVKmk1lV7WvKHfq0m7DnnN9Gi5trV+VC3zTwr1fsGDiKreLY9qUd9P1aydB9UH4yVts2olZVQOBGoK8vYI3AbVpj2pU9TddL4WrnpjIAqcDtzkwBE47TiliEBEICJQL8vg7GV2YMcW4exgtrcAF78lo2PHigTmeNq04zvPVGwZbCZ87XDjd7ujcR2dPNplcq1k3um2mZgQ5rzvfOc74b3OM53AA5y4yFiHLYhMcNiBmA+2HJO7yALJ1M5+DzhgIJnJLSl7xOU0cQhEAnjisJyqlsYiHScjGvRg0hcfDlLS2O8vGnrkdRkvicp5B5sie6xrMVqboxHKyflNJp7jua6RAJ6qO33i+40E8MRjGluMCEw4Ak6D4xpsjthFmIb0TUbD2tjnWi8I4fYkZWAI4qQZQjHgd9d24XcEd36HEIVwRihHgOdztI0+3v/+9weB34YdH//1r3+9HuXhSJELLrggGAPpB+UAMpv++ZtIZlJTo8Awl9tuu60+fshd+uF32oLYxtM0GbEysk6wI1E4J1lj2ONL1rJBKcIICXa0zzlW2ny802vbq3dkOuukIud0d7HG2YTfErHBiEBEICIQEYgIHPUIOG0iQCBz2EHOhlNkIoytNgon0zxzDMZaUiubfDXxa7nvhSfv1Kz25Vqy6tRgZHZGF2QnNkcDjbwQRMeSTaV/94vK13rUUlqjvsbTVdQspaoDOuUt79YLT96uub13aTh/jIbTczRUbVbT3GM1VJsd5LXmQlXlwU717d2uanlQuVRZyrWoWlisQi6r3PBaNae61JNeqbalb1Jp71pl9z6s1qEnla+NLxp3rAVUCZV8F6ir4WxV287UcSe/KWCwceNGDXRt0Nxd39JsbRyrmaNmP3gNpdrUq6UaaDxVys8L12t2+8KAwcKFCwNhgZNqjO46apZFnGhE4KhEwI5Vjmi1PSCZBt+2CROrdtK30/towHEOx7tkljO/WR5gH3YWt510jnca59HaT0YA+zjauvHGG0O7tHHFFVfU6xk7owdyRFdXV132uOeee8I4v/jFL4ZmnDEO+SHpmAZOzg5imeWoXDiTPOlIAE8ywIeh+f0RmuMlOSeKHE5Oc3/RvuyfqL4OlpR138kxjkaijrxkB6p5OxZhuz8yeH84uL+x2ht57mTgGQngw3DDTqMuIgE8jS5GHEpE4EAIuHaW0xcjWKMwICgjgCNUIyhznFP2OZoCL1MMeSgHRAzb89LGPUeoEi1LBDB9PPPMM+E7/VxzzTX1mjIHGh/n4AFK+4wD5YD+IZMhbOmD7yg+tMl3+mP8/ocCAPmLwoBhiLbYPD/OY8wPPPBAaI8+SYFN6iHmhjGSGjjML0nagpOVC3u70qejhj0nG0tdD9nR0cyHfvnn9NpW1pxayWSxyWQwN1nvyJq4uiMCEYGIQEQgIhARiAhMJAI2MFuWQ1ZBBrFjYH/PbnWtv08DtXYV2o7X8ccfH2QxHO7WPveomlN7VGuYr4oa1NCyUMccc0wYHoZinPrWPf+oWjuOC5GbyD6bXnxcQ937CM9UOqem+ado/qJV9dIiyEWkgdy56Vk1DD6vObU1aq7tUE59IU3xrsZLpPlvU//O57Vq8AevSh88pHZt6/iy8nt+p6ZUp4bSi1XOtqucmaNUtkmlWkHlVJNSuVYde+yxdfnw5afv17zBBzS79JSyGpwweGu1lDY0fVQtKy5SY3NbmCMyKcbrzc/erYW9P5mQCOMJG/ABGhrQPJJ9K6vev0YclyY04ph0z4OZhRoovE7DueXKNC1S4+zFoaRKMoLLMrKdNsdDQEw2NrH9iEBEICIwmQjwvrUjvjNnOCoXGwHPQd4tIx3Ox+Mg47bt1I+dgt+w4eDs74hiR9nSj0lgl4oYbe7IEthYOJbxYZ+h5rBtPXxit6FdnPudsY02ORb7lCOdOeaWW24J74Trr78+jDPIEalUPWOdo5P9OR4MJvPaHaltRwJ45l/Z6UQATxUp6as4kSTqWCtjrL7GEw2c7GOs9jj2cBP74xnTWDjF/dMXgUgAT99rE0cWEagjYM9N12IzoYlgjEEFMpVIYIRpiFgMe8mo4bvuuiu05dq6fH/7298eBHYibBHsIVNpy1Gvn/70p0N7COvveMc7Rr0aJkstzGMgQxmhfUeJoHwwTpQBfseA5uMgS10TDsUAJQMyGBLYRLFTQNvjlPM5lnHTP8rOww8/HNrnN/CgXeZ87bXXhjmaRHYqauOajCB2KiWOpQ0UKLZ//dd/rdeqo1/qGzsahv0oQIzVUTROteS0iHE5RwQiAhGBiEBEICIQEZhIBJAxnP6R788//7zK/duldE6NrQvV3/mSGvI5Kt+q1rRsn4y3/VFVa1nVGhaptbpWbXt/Hqq5dqVP0kDDScrPPk6Nc1aEaE1H/NL2c4/foY7uW9SqTWEKQ5qjtU2fVmPTbC097s1BprOchUyEDIWctWfzn1Qp9qk5V1RTbZdy6UHNrq5TXv3Kq7cOx87sudrTfIEq/dt0YvmHymoo1LjtV4e60ieoL7VcuUJTqN976hmXhvOQd3fv2KyBvRs1r/d2zdMLEwmvdhQuUk/TOSpkKioVlqshV1V6131a0H/bfmvfTmjn42iMiNua0gGrA2170qdoT+Z0ldMt+0qpsBZSOWVrA2qo7Va6NqxsuqZMuVOZ8p5AEqeo7VvbV99337+//p2qiPq/pHYeyB+vvtxJamxdrHnL3xSuP+uLa+6al3y382cy0ouxjicF6TggiIdEBCICEYFpiYBJVmdAs93BzukMmucjz82kLYLvySjhA02OdrBzWA7wO9HlsFwKzOcnSzXY5jMacLwvsIuwYVPxGH/84x8HR69LLrkkZBDhPUx72HeYK7YY+oIExj6DbcpO8/x255131ve/613vqtcNph9jMdJRf1pe4Bk6qEgAz9ALlxj2/khXdk9FquAjjQA+2Gjjg70WydU3HrI1EsAz/36dTjOIBPB0uhpxLBGBURBwGh4OcQSshWsEfIRuR3489thjwciDYuB6ME77x9/U2v3e974X9n3uc58L3y3g0/Z1110XPDLZT30XagSPtrlGDWPgO+Ss00zbGITAz++0byXCaZQ9H/pw+kF7yVpZsVHROGBoYnwmwVFAIIw9bkcOczyph9yuSXQrYclaNla2bLBy1DRjuOqqq4LXLG3huepaNe6PObElo4VNOscU0PHWjghEBCICEYGIQERgohGwHIXj3JYNz6q85R4N55aEKMxsU4fSfS+rmmlWOptXtWFZkMFc14/Pk08+WWuf+qWqg52qZZpVqkrZfLPSjYt10uvfHIZLH7t3bNSuDY8qVauG6NFCebtqSqk7/3rlmhcHErG1bUEw5CLzbN34oo498bQgk7300kvBEAwpjHwVnP92v6zK8F6dPHSjUql9kUBVZTWsFu3RCSpm5mkovUDpVErZjJQvb1NLmXTS3cqrTxtbrtOJZ1ylPz/5kBqGnlNT8QU1V7eoJbVjQiHuSy1WMbNYzeU1GswsUzXVoPbyHye0j/E2VlZjSKENkdufXaXBWpuUyiqlouaU/qK22sujNgVRXEo1q1hrVinToaHcSg1lF6qSmaOW2fOVbVkWrhHXO0R9db+scrmiXK6gWqlHqgwqlaqqnGpVtmW5lq08oe7o6UjfpMMAg3GtR0dyJUnfWN9xvFc+HhcRiAjMRAScocP2DZepSpbLcrSrM7PZId6ZxEabN89XP1P93ec77TRjcD1gl6bCPkH7Y0XYujQW73SfYzvHz372M1100UV1h3/3Z1sP73z3i52KcUBWQxTbgR655YknnqiXMyOTm7PaMZ+xxjcT18R0GHMkgKfDVTi0MYxFOtJ6Mi3zyJTG3sfv4yUYR2vzQCmgk+eM7Gus9pJjPlhSdmTb/D2yveRvo2E18kqNlTL5QNgm2xmJ14HGN/L38V7XiT7vQCmxD20Vx7OnAoFIAE8F6rHPiMBhRsBpjRH2EbxXr15d985HoH/nO98ZjDR8Zx9EKgY6BHSE+6kWwK0EOMUhc+A3yGWnWOY3FBSUC+aBQoTyYWKb35kX54BD0jsVBQWFidRJVkxQSiCxb7311mAw9f73vve9wTBGX45mnmp8DvNyit1FBCICEYGIQEQgIjAOBJCjkBGQGZBX+LTB1lFBdnRD1nCJCR/HMc7okjT22skPmcZRPs/++QnlC3lVSoOq9q7V3MH71Vpeo3KqUZCHfFYy7RrKLFFvuUkD1VYVZi9X4+xlQf7Zu3uzUrmWkF7Z8hN9r3/xKZ106plBJkSmclmSPz25WuW+LWpvSWlvqV1LVp6ijo6OEA209cXVymbKKrSdoMGi1NbWpq4d6zRclma3L1K52K/hrnWqlAa0fPjnmpXaGdDsqy1QV+ZkNVe3qlk7QoQwhPPIrV8LtLn9S2qes3hfZFFpUOp9MdT/XVB9fBxXZuoOgcRNqxIia1Oq7Hd+JTXXyd6+9AoNpdqVzmSVKvWosbZTDdVdatTOUKGYbUvmfBVrs7Sktvqg6x8TRUx//BvOLlKxsEL9WqhSdr7edOYFISuPa0s6lSh9msB1OlOOc5Yey+Mclzzfzp2+J7yWktFeToVqZ0wTC6wrR7Z5HK4h6X64H5xy1PfN1F3p2HNEYGYj4HvIzuTMJklY+t7kd9/bJjfHE2E6s9GJo//2t78dnIDIKsf1TtpdHNnsdWDHM9aJAwbswIYdBpsLpDLPdN43H/nIR4K9hn387WABBxE4owQyExvP/iSx7pIDftc4M1uyrvFY9hun2PY7KWn7SUZsO622j/M9wrhcFsyBCH53TaUDVCSA470bEXjtCIxGRo9s9WCOfe0jmtwzj4Q5TC5CM6v1SADPrOsVRxsReE0IJOvaInTv2LEjCN8I0QiprhXnWi4I8Aiq1NfFmDfVEawIySZmTfoCBIopwrbrH7MPIZz5zp8/v14f2HVrUAyYmyNz+bzjjjvq0co20HK+Uyp9/OMfrx/vyGYrxI58nkoh/jUtiHhSRCAiEBGICEQEIgKTjoBJWzqyE5uNjo6OTA4COcUkljOMsN9EMudaDnIkjstaYGh86ZnVahu4T+2Vp1VIpFd2H+VaXoPphdqROVOpluNVrKRU7tuo1myv8overhXHvyn0hbyzfd0TKvQ+oTkDv9fmlo/puDd/IOxb+8IflGmYG+oJv/Tckxro2hgiS6vpJi1cvEJD/XtU3P2U2ocfUa7Wo570MRpsPF2Zxg7lW5dpxYoVQa5c8+Qvtbj3+2rU3kCEHuzWpeNFbuusiiFlcYbPWkkN6j7Ypib9+GotrZ7M8dqVebMyqQqhsaFPUm9TChGSm/rFuVqv+jVfmXRNuWq38pUdaqzuVFN1p7Lpfak4D7RRQ3l74SI1Fl/WgtqfXtOctqTO1WDDKSrll6q5bWmQf7le27asU7maCzI08rWj1ZDNIX3RKUwA0bFJX34zIWvDN7Iz7WLUT5LI6CO0xfaVr3wllFXxRj833HBD+BMi2E6qtE+7zsKTHEOsMfyalvQxDQcAACAASURBVEA8KSJQR8D3J/ezCTdH+Ztg42DXnede5x3G/RlLIB35C8n1e2+++ebg5IXdiNrvrAc7vJnkvfjii4PNiTJd27Ztqz/rSQ9NOmme4bwT+MRO9ac//Sm0Q9Y6v1N4zziqmN+SDkWWk0b+7tTU/J7MzJZ8Nx3oSjngwDWPHXRApgzmi83J5cacUW7k+Dwu7iFkNxPBxmcqVkkkgKcC9djnkYTA0UKKHi3zPJLW5lhziQTwWAjF/RGBIwABhE2ngHb6HYRshN9kbVymiiEFAdtRJQi29q6cSijshckYHIHiiASEavZ7rMyR2nMoFY60cZ0cBPN77703RBEg2IMNxiQEeZTWj33sY3UvUpRcG5U8dxubUHL5F2uYTeWqiH1HBCICEYGIQERgeiNgwtcEsA2UjvJF1nA0MPvsXGayNxkx4nMsf6x57s8qDnYr3TA3GF43rPmDsrX+kFY5U+lWW+UZNRVfCtG/u6onqdTyeuVnn6DuvXvUnOqU8m2qVMpqap6j419/ZjCu7lr/qGqdjwQCt6CeAO7Wpiu1+C2fU+/endr1wh3qqS5QU1ODmssvKzuwVgMdH9CCFadrx+Y1IRK3cfAZtVWffRUJPai56ksv10DhJKlppfqrc5Qe3KhjB7+tXOrANWyn99UdfXQV5bQ3dZz2ZE9XS+0VLSyv3s8JxALnVVZBVeXVUO1UOv23Uc/jxWGnTlFv4U2aN/ygMhpSPjWgHGtiP5HUI9vclj5LDbWuUPM3pZqKatLuhou0aPCX2pV5g6pNJ2iw2qT22Y1Kdz4cSOrBtot14ukX6C9/+YuWLFkSZG+TRXZyYA2ztiB1R0ZgJQncb37zm2FIlKe56aabwvdzzjknyOi/+93vAsEAgYD8f+2119ZJBkeZcV9AJlAWZqzorvHiGY+LCBytCPjeTDo8JyMf7TiNXo7uPXKL9+CRvXJsm3GgAM/7r371q8FRiO0Tn/hEsJVgp/npT38abEw8/4kYbm9v165du4Ls4/JcrCFqBvOM51ie648//riuueaaYKMhQpjNDgnYaJwpArvV1VdfHWw4yUwrTqXtMl+2fZnUHe0KOSsLxzBuR/M625z7ckY4t+UyYRzPOy/pDMF70KTxVN0fkQA+su/LOLuIQEQgInAgBCIBHNdGROAoQMBeiRY0Lajb+9GfNtQ4hbLJz+kQ4eqoWysJXDZ+Q5Cm5hxj5p/n8uCDD+rss88OQjbzxXBkAZ7zrFggmDvKxoqKU/lwjBULE8y0wRiSns9TJcAfBUs3TjEiEBGICEQEIgIzGoGkcZSJJI2BjgaxXGLnPOQuy2Sun8c+Ik82rntOTa3zVe58SuWqVM3MUraxQ8o0qqG2Ry1bb1Qtldau1GkaaHqLWpvSqqZyamhZFIyjyDjp4k5VB3cqV+lUNd2g5W+8Wp0bHlRl62/VVvmL8uqvY7479Qb1LLxO6dwsVfc+q8LwGhWKG1So7VWLtoXjugpnaqjWotnFP6tJu8a8XsVak3oyx6gnfZKGUm3qKD2qDj095nkz5QDq7YJ/Z/oUtWm9Flb2R/xO7my26U0qZ+ernJ6tcjUVSPZCqleNpQ3KaSA4CkAMp4lIPsD2fP5zSmcblM2klcrNktLZ4DSQH16vpZ3/Es7amjpTxbmXqrnzZ1JhgXpyp6px9mJVch3BuH/PPfeEbEKsXQz7V1xxRbgHnD7WRvbvf//7QY6//PLLQ/kVSFz+vvTSS4Pjp1ODIptz/m233RZ+gxx23UmnoL7uuusCYTDSiXNyEY+tRwSOPASStWWZHfeiU7wnU90mI+5NlvHOituRi4Cd65362DN1WYrk7y7JxXObklznn39+sN9wLOsEew4bdhneFbw7sN3YNsOa+853vhMcgniPOLWz7TS0ceedd4a2TADzDnBkMu8TZ48gu5ud6Ea7OrRtkjmZBt2pppPppz1X70uW/XB5BPpyyYSprHEcCeAj956MM4sIRAQiAqMhEAnguD4iAkcBAq57YiUOA6C9eV0XGBgQphGc2cc/PBxdH3cqYbLHKONmjFYyrVgS7YvRB1KWGjKMneN+/vOf171I+e3CCy8MxiSUARQQ0gpxnNukDSsHVmo8b9flM5luw5LTMk4lPrHviEBEICIQEYgIRASmHwIYAe1EZ9KLUZrgTTriuZ6pU+SavErKI8g76194QtnqHhWHh3Rs6ValU2UN11rUrWWan92gXek3aajpdSFlb7Z5gWqpgrq2Pq1Cql+t2qIWbVZTbZcK6g51aDcWPqja3HM1f8f/UmNl86tALKpFm9q+oOPecHGIuik98Q8hknUiN8jSAc1V8ziI44nsdzLb2ph7r/LV3VpYeWQyuzmotofUqmHN06DmqJyDGG5Vsdag5XpYDcW1+22rTwtUTLVroNYa6kiTyjqVaVJTukft5T8op/6QvJq1lk8P1tsYTM1Td225dut4zVv+ZnX257Vw4cIgn991113BuO+ILSLDuDcgcTH+v+Md7whZekwCrF69OkSFvec976mnUUcG5xjOw6GBaDIif5HjMewj/3/hC1+IUcAHtULiwRGBVyNgHdf1W52pgneS63fbQdqkXzJCODpIH9krivVhohMbjGv5JmUWZ1tjvUDgOqqc82xj4rnNu8FlyTiG3z760Y8GuYON9wTrzwQw51p+ctY6Rxu7jIbfI4sWLQpppYlM5pzbb789vH/GCnBg7JDNrj/PO4k2PvCBD4R31f7KeNgGxT7G64AB5uT3FmMYSZofzpUSCeDDiXbsKyIQEYgITB8EIgE8fa5FHElEYNIQsJLmtDcI1Y6W5TdSPiOYInhbmOcTgtWe9pM2uINomHl4nAjVTm2NgI/hiLRzCNoW0Jnn3XffHeZFNACk7+7du4NScdVVV9UNSTayWolhSPST9NikDXAaKbBH5fYgLmA8NCIQEYgIRAQiAkcRAskMK45YSUb3Jo2DGA4hszBMulYeRkQ7v23fvl3dXTs03LNFHT0/V0tqh2oKZXDrW39qgfqW/zc1Nrdp68Y1mjXwiObVXlCh1lVP5zwS/rXNN+iks67WKw/9v1o8fNffXJ1t2bersvTDmtO+SJ3P/EALi/cG8jhu+0dgT+Y0DabnaXHpd+NKuzzVOG7NXayG0nq1a/8k8P7G90LhejU0t6lW6lG+uFG50lY11nYqV+sL/zKpcv20tc2f16KTLw1rGxmaSCyM9/fdd18woL/tbW8L653awr/4xS900UUXBTn9P//zP8NxHA+5xOZIYOR92iM6GF3FZV9o/7e//W29buRUYxv7jwjMZAR4P6F7W09ORvy6/qrfYdahIbn4Ph6CbSZjE8e+z5GN5zDPcWwxtp+47nsyytXrxaSr1w1yj2vJc/7Xvva1ur2FNQThyppy+a/LLrusTgon0z074xvBC65Rj63LthzG5BTO2HNoz8EQB7qWjBXyl/cN7yLIYNq8//77wydzx7GJmsbYpMCAdNUj06ET8cy5dliiPbapsiFFAjjevRGBiEBE4OhEIBLAR+d1j7M+yhBAAHfULEIxwrRT0FgARnBFYHWNW3swJmvWTRVsGHcQwBG2+Y7gzjg3btyoF198MQjwJoAd4XvGGWfoV7/6VRDIP/3pT9eFfv52imfm44he15MBg5GpejjOymzSs9kpolFA4hYRiAhEBCICEYGIQEQgiYAjgJ0G2sZPO5khY/HbK6+8EmSbPVv+rNmVl9SvDuWb5qmam6Om2UtCk3s7t0rlPuVzGWXTCkbTdCanChVbiyWlamWpOqhC4+yQrrmhdZG6d67V0p7vqKmy/6jdkpq0veO/qVgc0sq9X1EmVXrVBdxdOF+Nx12jHVvWqXXgUQ0WTlB/qUH58jYdU/5FvNgjEBiuzdLG5o9q3uC9aqu9PGPw2ZS9RC3lNZqj8UV3h8jwuf9d7YtPDuswkD7lAeVr3Rru3amsBkI0eTE1W8MNJyo/59h69BVyOnqJM+sAEobzJEEMoYs8/sADD9RThHIPOaLqM5/5TNBrbr755lc5ZzIW9rntqTKwz5gLHwcaERgFAadyxiGDDf3YxK5rqiYzW3Df8R4bWXoqgnxkIsDzlWcy15t3AM9sSFYITtYKz2jXhAcBBxU4atwOBa6Zy3r77ne/q0suuSTIRfzOsY7ExcEfOxB2LBPHTtGMg/+xxx4bHP2dxY5zWbuQt7TH+GiLcbtO/WhXxu8bk8sux+GABDLK0R/kLsfwDiNtNZ+MkcwVRB/TF3OyM5PHPFX2o0gAH5n3Y5xVRCAiEBEYC4FIAI+FUNwfEThCEEDoRimzN6+9LS102zPTaZ2SaWvG8pCcbIisSDIm5mHDjqNkqC+G8eiDH/xgUEw5njRD119/fd0L1HX2mDc4IMRzrNtAGDe5m0zT476tpNirlPb8WzQwTfYKiO1HBCICEYGIQERg5iHgrCqWExwZg0GSlLU7t65Tukw650HNapDSKala7NVxxR+qqCZ1pl6vgcxyNWf7VV7wHpUHO1UtUw81rUyuoI7Fx+iVl59Sru8ZtdXWqqG2WxmVVU03atu8L6q2e7UWVx9Rozr/BryymrQte54Gc8fo+MFv/k206uaGv1Op/R2aP3e2Ks/+X2qt7osQrSivPi3RbK2feRdkkke8ufEDqg3t1LLaQ5Pc08Q236VjtSf/Vi0r/vJV9Z/dS7WWUTHVolKqVYO5VRpqOk3NS84JcjNr3KVmkM8xfGOox9iOnIx8HpwV0ulAFjiSy0Z0+jDRRK1gp3LGeO9UoiYXIBWIvnL9YM61TuD0oRjbOf6GG26Ysgirib06sbWIwNQgwH1E9izuSVLeOqOFncS5ryHBnLkCXfpDH/pQuJ/5HvXjqbluh6tXnsc87207cspw21o8DpO4rs/L33YcsBMcbbCufvazn+mss86qlyTjd6eITr5rWHPOYMd7hfW5ZcuW8Gl7Ef3zPqAv1/w1ae1312hYcQxj5j7AXuTMc3w3me2MLnZs4m9n3uN4MOJvMl7wnfHRnsuQHa5rlexnsNxda863JZPHTMUwYp8RgYhARCAicJgRQD9L7dmzp8ZLNG4RgYhARGAyEEAYtjKAcO+IGH7HYIMQjYeoPSudMsikNJ+kdEOARphGMaDWLzW+nM6a36+++upgcLIxiE82G1wnY26xzYhARCAiEBGICEQEZiYCyfq8kLKQVclUzcwKHckp+yxf2DmMTxslOdYRHSPlD9pEDlq3bp0a0oOqlXpVGqIGb1HpSr9U7NKK0u2hxmotlVVGxQBoUbOI79UuvV69rRero/8ONVa2h31VZbRj9rVadOJF2rx5s/ZsfV6tqc2ar6c1u/aKBjVX21qvVSpTULbarYbhlzVr+M+aVdsazu/LHqO9mRO1dETaZ2q9bmm5VpmOc1Qc6tHs3T/R3OL0qWU7XVdad/p47S6crWMHvz9dh/g34+rWSu3OvgVXA80tPaZ8akDUZGbdFVOt6tcClZpOVCXXoVqmReX8Yj399NM699xzg/w+MtXlZEzc9xrOnhj8ubfOP//8empQiCZ0hGRWnmTqUXQLSCoyCXGvEiHsCGSTDxjmiSYmkov7FH0Cw78zKNGHHWZdZ5KxeLNDqEloR0fub3/S4dRpUBkj7RpP11OFKOB4P6eSGYyc2WkyMI9tHh0ImNBltqxF1jy/EYXJJ+vxrW99a9C5vSb5nXcl+jfr0yl6HaH/m9/8pk6Uca8lzzP5ZsJwqlG2HcL3N/ctGCQ3frNTiYlI/uZ3pyD2fu7hpGO572/m7eeYs4HwN/1OZwdz1+t1xCzXjTFz3Y1T8pmEYZlnrfczVzvXJ98X3m85CcwsW4HZT37yk3AeUbNBDioWw5qyAz/jcSS60zSz37KYbUPTYX2x/rlHktH0ZLh44oknwrwYKwEMdpjgOPDx+8VEdTKbn8lsB3NwTNIpiva5Z122zIS78Rmu9kYCeKoXR+w/IhARiAhMAQKRAJ4C0GOXEYGjDQEL5Rb4URwRVhF6Xd+OfQiyDz74YBDq3/72twdhmOM4BsMPgutHP/pR/eAHPwiKAAYaPhGE8U4mtQ4CsFM4c14wklarRxvkcb4RgYhARCAiEBGICIyBADIGRjiMmcgTyCcY3myEs5ET+QSZBLnCJSc4d/369YE0JnLRsgbn+h/d2/D74jOPqrznGbUNrVZzaqfS1UFlU/uI3gNtpNrdMOvTKsx9vfLbb9WiEWQtKXa3zfuymuadGMYV6t8V+9S3e51mlZ7X4srD6iy8XQPZJaqmGlTLtWvOwH2aP/zAfrvs0RLtbLlGuVxK5a5nNb/2lFq0jzAe7zasVg1klqqc61BueGsgs1O1YqgL21jbNd5mZtRxREVvyF+pVcM/Vjo1/WXOXi3X7txb1aC9ai89roJ61V14k3pTq1TMdkj5eco2LwzR3kQsub4n9wDy9rx58+ppNSfzQtkRlHts165dwZCOQd1RxdyfEAfct6tXrw73LsdRJxIDuI3nlIThHv785z+vb37zm+E7RMWHP/zhcN/ecsstQffgXNqmH9qE3PjHf/zH0Aebo7tMNjuq2fqGsfCzwM+WJEbJtKfoL45y5phkJJ3JIxPP9GEi2M+gqN9M5uo78ttmPXktcY9/4xvfCO+5Cy+8sE5Ytbe3h/vFujXHeV3bgYL9vOe4/yCfaIN3EdGcnO9STV/84hfroJpYnUqUmT/zYqy+txgPv/kdjlxgwpf5JmUBpxNOOoPY2StJ4Jmcs62CPoyjndv5zWRpMpp0qvEZOSbwYLO8gTO+0yAbw2uvvTY8P51pDfySTi0jSXawYL9lL+NEPWCex9SF5xiuC+uJNebnsR3/nabZ0brTwUGGa2snHmPAHBkz6aH5jmMSTlV88u/LX/5ymJvffeDI+8hkLmvDxLwjjY17MrtdsmSZ3yWMhXGUUwORAJ7KGyv2HRGICEQEpgiBSABPEfCx24jA0YQAwibCp9PndHd3a8GCBUEhxLhij3cMNBwDyYvQj4HJXvH2uCelm9MwJw2sFowdjWNjzHTxMj6arneca0QgIhARiAhEBGYCAjacudSFM4b4bxtibejGCInxcefOnUoN79Cezl2hVu9pbzmvHv1r466jfjBMIvdgJMUoOdS9UbOG/hzS7SY3iNOqckqrrJTK4TNdK+v57MdUaGzVMX03ht9GbkNq1Ta9VTn1aVa6S6pxbjWQd221F+uHExH8SusNyjTO05w9/6GO0uq/aWtL9mLNrqxRQ406rsMHdQm7MqeqO/d6VbOt2tlbUGNmSOk0EVFZFWqdylV7lK12aWH54YNqdyYcvD33NjUNvaDWzM5pP9wN+Q8qV92rjsqToWYvW29qqbZ1/DfNap0XnCGQxU2CcC84opX1CyGMofpw1C90ORrkfnQF9+lsQo58IkKfsbE5ZSgEBZHBTknNPcy9iPMpBBfGcJxOMbB7TtyzV1xxhW6//fZwLOfu2LEj6CNO5fnJT37yVWQR/X37298OuEFc/NM//VO9diVtsFkHctpTpxB1qlKnE2WOTlfKef7d86YdfkumXZ32Cy4OcFoj4Kh17g8if022+X5xfVf06uBglCjFlEzt7km6nredRvjbZCB6Pnr/l770pXAPTbUDg6NxHVFpecDRqo5gNQHM/E3MJSNbfZ8nM5f5WeTIaNec9XNqpKMYx9uWwacdzqZy8diG4shtZ3RjTbgutHH46le/+qpUzey/5pprwnphzjyzktHOttf42ZZMCW0cPPcbb7xR73vf+8J7COP1kiVLwi7kKpf+4llKG46sdtTrVOKXrHXvdxnj4l2RJG+5P/j93nvvDfcYsiIOTOBOFL3XErg4G43nZeLcRDPtJslv9tN30pkxEsBTuSpi3xGBiEBEYOoQiATw1GEfe44IHDUIIJQuWrQoCLQoE0Tq8vBBSEUgxUiDAO/aMHfddVf4jgepFQunswE0e0PaOGLFJBl94/Nc++WoATtONCIQEYgIRAQiAhGBcSHgNI4YzJAhLIc42olGMHI7emP7yw8pVdylbP9L6tYyzV5xnhYtPTYY7RzRZCMyn8nIwK7dW7ThxT+osbhWs4tPqU3r6mPszpyo7tZLVU41K5crqI9I5PRAqLhbrBZUa1yqbO8zOnbo5nHNa38H1ZRRb3pF2FWo7VGhti+K5rVspKqGrM6m9pHExVqT1uc/rEXl3yqvAaWqwyG62ams3cceHa+u3OlaVrorVBI+UjauX3+tPdRbns7bxvRFaqltepVjAOPdnDpXmeOuD6SD17tla/abrEBexzDttOgmMyZrziYFTDiYEHUEFCQDJADjRjfgPnRUsFOK3nnnnSFCn3uacUNIOa0t7aB/MGenbzWpRd/oKitXrtT27dvr0WykuKUvp8tl7qSO5lhIDmNj4jzcH38lp+kb3SaZmtNpeB1Z6FqYTndtstjpQo11dHCdrFV39LTr+wiHDtLunn322YFg8v0UogX/eo+Y/EyWNzDJZgKVNcr5XsOcw73D/cezY/78+cGx+9e//nUgB0dGgh5u5D1/+sVWwXPOqXiZ+8jIfkf+OyqY83z/MvckMcr97CxlHOfnE785GtbnO6La2UL87JpqgtyyjG0qjiQ1XoyPZ7CJb35nLfGcw5Gf5yHPO79DeDbSJr+zef24/ZF2nKRM9r3vfS+cQ3YHrpVT+3uN+l2RHMvhXk8j+7PjAL87ZTUYcn1NWPM3eDmCmfcZfxvjRx55JEQL897lnXDllVeGfawn29GMZTLK2OXWvJbs6BEiqWMN4KleGrH/iEBEICIwJQhEAnhKYI+dRgSOLgTsuY/Qb6H3F7/4hd7//vcHRQHPetJEWRgGHaKA7W1stBBeOd+pcFx7x96jSUXJAu908DA+uq52nG1EICIQEYgIRARmBgJJIy3ygmvYefTIEhjfel/8qVqKT6tQ2arO1Ckqtl+k5o6TtXz58nCoDZnILcgijvqhfbZt27apOLhXtf5XlBrarvn9t6kh1aeqstpeuESD7e+USr1SKqtTTj9PW7ZsCaRUsXutasOdyvf9RbO1Xi21LYcFWAjdSqpRlVQhRBKXNEt9tQ5VU3kNpRcql8+roZBXrdil5vJa5Ysb1Zk/VwuKv1OjOkcdY1kN2pC9XPNrf1Zr5eXDMp/J7qSkJm0qvFfHDN8y2V0dUvubc+9SrtqrOZVnVFBPaAvyuqftClWajg+GZ9YuBnZITdY/f1um5rvrNTp67pAGNMbJJqEd5cXfyZTIjn7CEG4igPvmscceq+sbOJBCRKFjvPvd7w73lVNvQkA5csrR/hznVKP0R7Q/6aKtyzjFaDLlqHUbpuMsRYzZZASE14c+9KHQFgZ9xsO4HBUIScJYTITw6X3JaDgIItp0RN1UE0STee1j25OPQDIFNDWwP/CBDwQHhmR6Zkf/c7/bOcJrP0mQOvqSe4HniO8DPlnbRP/6mXHBBReE++AjH/nI5E9ylB5M8jqjgNMbO42za/S6XJWjS2kySXIbh5FOYBzndMYmd03Esc/nmVh15hGOYZ8ji6cKJMbBs9XyDOsFuw12mOS1T2YqSEby/uu//msgfP/+7/8+PLOcMp/5OBrYz/RkRolkOm7XGP7Od74TntUEESBPfeITn6ingvbzP3k9pwqzZL8ejx0Mee77PWVceRf5ejM/R97z3Oe+sQzJ2uQ4SqJxjv92WQayWNiJiKhh40qfYEi/Jpb7i10xBfR0WCBxDBGBiEBE4DAjEAngwwx47C4icDQiYA9IPhFmb7311mD8QGh1Oh9SQlPT16nPkkYQK49WnjjG6ZnA0/V7EJydkshGmGQEw9GIfZxzRCAiEBGICEQEIgL7RwBDo9PIvrTmaS1dflwwwDltJUTswPrbdULqV+pLL9GuxnepsOBsHXfccSEChQ1DHP9stES56ty+TotXnFyXSajxVut9KUTFViul8JmvdKrcsEpty8/U1rWPS9lZqmValK/uUnXv82pPr1dTdVuo03q4t63Zi9Q1NE/ValqpXCsUt1SrKp2WSkODSmtY6eqAMtRFbmhWJtesSrWmxcN3qkXbxjXcTekLlM+UtaD04LiOn84HDaY6tC13oRYO3a2m9L60ytNpG1aLiqk29eeOUVfmDcrkmtRafl5DuWV65OlOXXTJewKxi5xu+Zp17FSVyTIuJjBMnE7mPB1ZyLiIIHTEIAZwk6T8hpMGBnATMKR+NinBvcnciG6kHfQE11FkLhDdbMyHdu3AQX8cy31tMpd7Hv2F82gf/QMnVvZzPv3z7HDNU4gSdBYM8ERw8Z12HWXIftq/7bbb6hFgtIsB35HYTi3tcdK2S+dEAngyV9+R37adpCHX3vnOd4Y17Jq0rFWvU5N6/o37iLXPp997fg8Swch9ZMIYZwxIQ+pv0/4PfvCDcI988IMfDO/NqdwYe7L8A9+5t0fW9E2mhh6Z7pnxMz9+T2ZQSMoEHJOMAHbGATt5JNPsJ8nPqb6/7bjvLAl2XOFZ5jHbGcDvDRPj/J5cX8z1U5/6VJCb7Ozi9ZNcB95vRx071zn9NOuTaGD6Jxo4aS+yPAZuzpwwlesLLHwvmOR1Zhg+7VzluvbGi9/tAMDaIoKe+vS8L0zsMi/ec/RB1D142OnC7XDsZz/72boDl7PpRQJ4KldF7DsiEBGICEwdApEAnjrsY88RgaMGAXsnYrzAyNHe3h4UANcywYvTRhUrYpzjiIMkUCiPbCgPrk9mQ4gjeTjPykVSkTpqAI8TjQhEBCICEYGIQERgTASQKTCSbXz+Pi3p+pq2zP6sBmttWrT8xGCs3rXuIbXXXlB/w2lK55rVkOpVpZZSunmVjj35zXUDNgTPmheelUr9UmVAtVpZjY155WcfH6JUzjjjjDAWjMCQSu538+bNWrFihTZs2KBcrU+DO57SquKP/yZ18pgTmYQDXqm9TcOb1im39W8J2prSUiqjar5V5Y7TlG+fp47mbWqpbT6okXTphHIS8wAAIABJREFUWO1Mna6VtXtUmGEpoYc1W3t1jHbpRBVaFmlu311hrUyXrUdL1Vs4TcPZJUoX2pRtWaGmlrlheE5DyVp0zUHkbgzxrs3odMZOdezagk6bniRPJmvONv67Vq7H4ihlRwbzO0YNosMwmJvE4tNEKvM0ucA9nyRf0CfoAz3llVde0cKFC0Mbrl0Kacv5roFqsjxJ/Lqmo6MkGRNYuSaxo4Sdupm2IK5d6xPjveunEh3J3/T/xS9+MczBuk4y/enhiMKerGsb2516BOx0/a1vfSsQwF6LvM+IemfdJ6Mrk5H2zsjlaFmnT+aesPMINU1x7rZOTpppot0hiSGtpnr9OmOHSTmeD3xnvLy3eT6a8IWAe+CBBwIRx8bvJufACxyc/tqR/3aSgfy74YYbwn3MnLGFkAUNPNn87OCTfmnHxOZUrhKwcAQu43A2AuZHdC/2HH5jXn6X8MxypC/n8vxytC9tgIkdeWjHjvrOrOBMCxxrJxuce5LHsu/rX/+63vWud9UjW+nDJKvtQFNNoNuOlaxP7HeaCVue+fzjnknWhrcT0dKlS0MadTCwwyLrFOzBh++sFxPEYEO0PW1ybRw0QRS211lMAT2Vd1XsOyIQEYgITB0CkQCeOuxjzxGBowYBhNiHHnooCKII/a7h+7GPfSxgkIzmtZJgJcMepgi9Tpdjr0nXJUp6+bv+CYqIU+FMtYJ51FzoONGIQEQgIhARiAhMcwQcXYHB8dmnViudb1VDPqPM3se1bOCn2tFwoYYaTlKtaZXStZKqpX4t2PONEImbUlWDtTna1n6DTn3rOwPBg5Gzc9vLGt67VtX8AqUb5wd5pTLUqRNed0b47prCNgg+/6cHlet5TIMlKd20TFWl1V+epYb0gLJpLJ89Spd2qamyWQv1pylDdFvqTO3d0q2GjXeNOoZKpknVjtNU7ThR8xs3qzW9RVntc9gbaytXs9qQe586an/R7OrEp4QeFhHM1QkhmEtqVn9mmbpzr1cpNUfVdKNmlderfXi1GrRnrKke1v2d6VM0mD9RqUxOQ2pXNldQMbNQs9qX1EussC4xOtsA7ag1R/wxYJMkTo1sBwbXBJ3MSSUjomy8pj8TVyZyua8grDCCYyh3OmfuT+sdjDtpMLdx3NHEtMV+zofYcUQj9ze1S/kEKxMirutrHYOx+l8yYtK/MSbOYZy07zI3jgZkXnx3PWHGDcY//elPwxzoG+LsH//xHwPkyTS9k3kNYttHLgImGb/73e+GSUICO724nR+4D0y+Jdcd942dK/iddW4dnpTnnEMkuyP12W9CNBnZP5Xo+vniDGMmIyHVIGl9z3IcDjG7d+8On54rGEDk8ptTHNOGiXKOs+3D737ue9tBmLv38zvPhV/+8pcBJ3D79Kc/PZXwhGcU/2666aZwPZNRtZdffnlwEOB5Zoccp4WGKGeORH0nI5+Zk8l2rz3bgFwXmbaSKfBp004znEu0OjjxnAQ7nH5OOumk8De4c4yDCqaaAMZJwO8Zk/1+H3j+STuXI+y9PsAbJyE//20b454EAzbWoK+D30m+1ziOa2FMnSnvyo9cMWoK6OfW/k7K7isRcdBbuVWnHHvBQZ8WT4gIRAQiAhGByUcgEsCTj3HsYRog4HReFr5cy4ShJSNPEZQQ1hCkECRR8pOp/WwQsAee04iNJeDRL0KX05BZaXf9Dqe1sdHC3nxOFYYAaELTEa0mN50iBo9RFBDa5HxH0Nr4kUzNg6Fn69atWrx4cRDMbdyhHyswychZ8LPHv4Vw2rcXp/cbFzx+fTwYW6HCCxhjhpUgPtl8XabBUolDiAhEBCICEYGIQERgmiAwMiUeclFShrKx1YY+yyE2XDINGwRJ51ztfl6VSlGzl54d5KS9O9er3L81kLdzsnu0sPz7MPOt+QuVWX618pUdat7w/ylf+6+0vntTx6pz8f8R5DKIoZf/eJvmD96jNq3XsOaoO7VK/U2nK9d6nJYc99ZgoEO2Qj5bt26dSnvXqFouKZ1tUKrUqUzTIpVqDUo3tGtgz1qpMqhcZY/mDa9WQXvUlOqa0quxNXWeBjZtVGbzA+MaR6nlWFWXnKFZzUV15NerUBvf+LdkLpCqw1pSWz2ufg58UEoDmqve1DINZFftS0NZS0FlqqWyXo2VjWqodSqTKo+7n2oto60Nl4v6xQ3DL2lWbbMaU93TIlJ7vJNYm36vGldcpmxhX8rj/WXZGW9b8bjDh4Aj4nh+UEN4zZo1oa4ouhMEkZ1hkzWMfW1NMjjqzGSKo5/Zn6znmoyyM1lz+GY6OT1x/7tutB2J+TuZacq6LSMwoW/Cyw5D7ENn5nluwvBQR8x7AXKH/h0pnoy49H3KZ7JGKn9PxPWxIwXtfe1rX6tHZl588cWh/bH0c9bkf/7nfwYY+G6cIX695kbDiHVoe4bf3T7exLPf5ckoeBOOnJNMh24C0jKCMXLdchOYTqPuqHzaIwrazh+0+ba3ve1V6a09t/vuu0+XXHKJfvGLXwS86PPjH/+4iG7GLsI1xc5CpLOzKYBj8nnr9WZbSTLNsUtSJO9LE+vGwOd7vgfC2DhYjnLKZeNigtpOMN/+9rfDnEzGjkWw0q8jwMGWMXvdMGYiUbGnYT+7/vrrA1aOfLUDke8BlxnwmvSzy9HU/P5v//ZvoU418zd2pEGm3XPOOSf05ShuxjYWPod6/87U8+cubBmVAH52w+3KzXnpNU2vtPd4vW7lFa/p3HhSRCAiEBGICEwuApEAnlx8Y+vTBAGnCHPkKAI6giQCr+s6Ob2XBXT2W9niNxOXFsidqgbB1cceKMWLa8kgxHIebVmhtFcehkQEbSukjmQlDRnCrL1saYP2aMNpdpKRJQjM7GfMFujZT70W2nC0rFO5IeibyLVhlbHQNsI147HClPSstJcibXIsZDKe6QjfeKt/7nOfC8qgvRUxVuClyfg9XgvmU+2hOU2WaRxGRCAiEBGICEQEIgIJBGww5CdH1VhmsPOaowAtiyXlOOQN5J7dG/+oTNdqzR28TynVtKPhEuUre5Su7NVwep4GMstVKw/ouMrPAxn7cubv1LjoLNV61mlF741K67/IwqHMUu3Kn6PBxlOVn7Vwn+Pglsd10uC/verabWp4v5af+YUgr0HcvPzSGuU1oEylW1nS7RZalRruVKVSUnGwSw3VTmXSFeWqPcqmSmqvPqdMap+j3FRsJTVpe/pM9XSW1LD+l0oXD64WcblhgSqLzla2pUXzmzaqVRvHnEa3jtHewhvVWN2uQnm70rUhZVPUGx5Sjk/tH4+yChpKzVN3aoV6tUx59WlWdb3ata4eiQx525M+Rj2p5apk2pWvdYU6uI3qehXBv79BQurvyZ6uVaVfjDmH6XjAi5kPKbPw4hCtZX0CsgP5PW7TFwE//5wFiWed05zyXLnnnnvC9XRqbAhhnnnsg3QhNSgb3yGlkiSUiRXON6HpNNnofWORf9MXtf8aGbglyVpHWydrjqIDc5xT/SajM028ueazHb/BZyKyS5mQd41VxmXcndIW526Ooz/X3zapfajXyO9Q5gxZxye6PLYHvo9Voxey+h/+4R8Cftb3Qd8k9lj6vcldk6u2OySviW0UdqKibdfDpi+TwXw3Ieu1zW8mFk36uz0iSbme2Cd4Fp533nl1Mt6ZADwOrg940D794XT/0ksviShY5uAU9Z4P18UEJv2zmfCkHac0Tjr1M3fGw+Y1y5iZC5/cv56X5+CyWQe6FznP6bc59kc/+lH9OjEPxsYzAhsYf3/4wx8ONidIfeZ84YUXjppi2c4nTvvtmud+JtnBhGt3//33h3TgDqygTwc+OKW+5+pU5LRzyy231K/hu9/97jB+Z6pgfiaracMBELZjzYRn1FSMMRLAU4F67DMiEBGICEw9ApEAnvprEEdwGBBwWh0EbQRoC+oIpBZSXesKpQLBmn8ci5CPIG8SOUnymgymHchWK2f2sPQnQi7CqKNzMcDYKGklg0/GQjso6gjsrl1lb2OgQti1d2QykpmxIPiiWBCRYgKXOTMnFBw25uG6VPY4tQeslRT6dTQ07dhzFeGdY2mP31EaGCvYuc4VbVDnxl7kTnWTTOns9D+ez6EqsIdhCcUuIgIRgYhARCAiEBGYAgRsRDYBzBCSmV1sFEemcRSRa5lyzsaNG9W/5mYtqz2kQbVpOLdcg/njQpRouZbVrPI6tRX/oCbt0qDa1Z8/PpC7jfNO1kD3Ti3Z/b9U0H+lw+vKvUU7m9+jllmNKu5do5b+R9Ra26ic/otMG1CHdjVdKnW8XbWe59XY/5RypS3K1vqVVlFZFcNnJvybOpL3QJezM/0G7Sodp/Sa25XrObS0zNVci8rz3qjagjeoLb9J89IvjBo5W67m1ZM9RsVas8rp1vCpbLNqRPSkc8pW9iqrwUDa5ss71ZN/g4ZTLYFAn1V6UbO1YVyrtFcL1JdaoWJ+ucrVjFqq69Vc3bQvOljFehs4BOzMnKGO2p/HJIrH1fFhPAhifH3TJ9W48Kx6fVnrLs7OcxiHE7s6SARMKNlZmL9NljjSziQLehbpPtHHiMBkS6ZS9XPTdUhNkqDDeRsZaTgWgXeQ0znsh5vgTGbi4t2AAeznP/95nUynniapVsHuC1/4QhinSXOTmSbWecdgG8CxeiwCbqwJ+xra5sDxXB+uA+SYNxOkjuS0Hn2o1yeZ7SsZVZqMpB1rDq5ba0fzZKavscZnhwQTf0l7hx3VeV458tWfXBNn1qC/pB2B60R7rOuRkfCkurbtgyhervG8efMCYQ0WjhQ2zp4L14cN+w32lCeeeCJEojr1s50HTNyylsCDzUEE9MWYk6nsRxLnTsnPGnW6bF+jf/mXfwnnY8O55pprwljHckLgXGxQdgRJEsuM7Xvf+15o49JLL60HJmDfwWHf9h8T2XyyOTKb/n1PsF6caY7v3B9gBC44v/Gsue666151nRjLzTffHNq07csR3VwPsOdvR/bimOAACPY7EMHOG4wPO5htduOJYB9rbR+p+yMBfKRe2TiviEBEICIwOgKRAI4r5KhAACEyWd8FoRblACEaQfaOO+4IQvz5559fT9XM3wi29mZEoHX0bJLcBEAr6Ai/7KM/H2+DJf2bAIZYthJj0tg1dxCWEWxpp6OjIwjRVgwd/cux9lCmHdrlHJQNK1tJz06EZsZkz+K77rorzO2yyy4LxzOe22+/PcwPpYLjGf/dd98dzrMiirLD+KwU+5O50T948s9Esj047bXrsSUNtPZqPioWYpxkRCAiEBGICEQEIgIHhYCNnDZK24BrY6QjfCxbOOrLRlwMlevXr9fQnpdCfd6B4VqQcfLqVblcVWV4j+bmdmogNV+VwjLla72q9m9QU2mdmovPqam2M4y3prTW5q+W8h1qHHhS7dUX1Kh9znVFNamkVg3llqm3cLrUepKq/VvV2P2AOvRsICxH20gxXEy1hAjXfIJIHnlOKdWsWk1/JZAnnjgu1Rr1UvZq1bb+WU3rbz2o6zTWweBXnPM6VRafpVktZc1NPadZ2ofteLdqNa2hVKsqqVYNp2aFaO056U1qrO4abxP7PY46xEQH92VWalCz1Zga0Byt1YDaVall1F59Xo213YfUx+E+uaK81jZfr3mrzqs7TCD7QwagD6BfmLg43GOL/Y0PAeuOHO1MB44uHFmGB30V3RCS6oc//GE90o6MTOh16HpsnJckfdH9XP7Hkb/WMcci8MY3i6k9KlmSyHVtve7//d//PWDD/XDFFVcEsuzxxx8POrKjGtGtIa9MjvtaTATBlHSITqZ+Nv6Mh+vmdxp9J8851OvD+eBj+0J4z/010pjvYz0frMMzXkeo2unA0byjXf0kAe3oVuOKjQESnGthYpC2vN/yAH87UtcRtO7zm9/8ZshIRmpjXz+iSB3RzbWlbjj3DL85ZTO2D9fhZR04zTTH4GTBPtYEY3Z0cJJ4tP2DcewvpbfTfXucSfuIxwbZSVpqNvqgPrPnCrmarL98IIydIp5rany9liBf3/Wud4W58E7g00T6SMcG27Js7/J+bD4Ykznfa4D5Pvjgg/rkJz9Zz0JgmQ2C1jaw73//+6F/R3CDGdcbgt2BBib3Xbs2iU3SeYLvrpMLto5MPtT7Y2qfXJPX+0whgK+66qo6CGQXjFtEICIQEYgIHBoCkQA+NPzi2TMEAQu1jt5F2ERQtOclwjzfUQKvvPLKMCsESBO6FogPJAAnUxQipNMWgrkja1FI7LloxdEKeFIJ4BjGhRBM31buGbc9tu056ghdjrMxAEHX59pzluN+97vfBaXmggsuCEbPX//61/rEJz4R0j3xEKBtjAHUsEEhcPpoxsNcnM4ZwR3sbDhIptWyUmZjhceZjDBICuL2yrWBdoYspTjMiEBEICIQEYgIRAQOEwKO6qU7GzH5biO406E6Ms6Gc2cdscOejcUYJ7dsXKfq8G5l0xkNFUtSoV1Ll60KM0KG2bvmP7Ry+G+NTYOpuRpSu2bX1tdTQpdIIJw+UXtqxyiVbVWt0KGhVJuaqtuU7l+rXLqoWrWitKpqSPcG0hkCl3TEhdpe9aaWqtK4SpVsh6qZVuX7nlB76SllNfCqqOMgOyqn9dm/0/BASdlCVuVqSjkNqDE7rGy6rIbKFqWrpEkeDgRxJlVUpsbf4691CwHcnT1F/amFGiy3qjY8pIY//a8Jv9rlpiUa6jhT+XlL1JbbqHyqL9QKhnw/mNq8Ez6wvzbYr7nq0SrN1ishMnwmblty71TzyZ97FZHhbEFOZTsT53U0jTnpJMvzzwSMsytZl3K0IJ9OsYoexjnoemyQQXbc5bnoZ6cjH5Npe63Hjqw7O9OwTzpvm8w0icY+MHKKXGrgUs6IOu0f/ehHg24MEQVB+NhjjwUCzVGRkFi8Yw41g9WnPvWp0CbXjahLrieb09ma0HSWC9sbnNr3UAmukcSybRTOYDZW+4wL/Njs2O6IUbc12pqxHcYRu2BK327ThCyRqraD2NGBbGMQpGDEcSZEOd81Yh156nuHsUEKO3IXUtWRzxzr+4drAjnsaFbfS06bjz3k2WeflQkqyxfM1ZnavN5MLDuqN0lUsg8H/O3bt4e0284G50xtROYmf7OcY3I6SaDvD2cc/r2eIFPByNcUp/6k8wdz5BkADj4mmW3A8peJZMtkltH8bmFMjz76aCB3IdaJhibCPrm5jR/84AfhOYTzBQ5JzqZnOxQOEIyLMTm4AOyXL1+uLVu2BJsX15L2bOuzXcnR/zPtmXU4xjsTCGDurSTpO/Lvw4FT7CMiEBGICBxpCEQC+Ei7onE++0UAgdKELAc4rQzC4wsvvBCiXi2EI3QicF588cUhLRDKshVIp46mjWQKHKc/RlBOkrVO40ybjtS1VyltWHFMenEjzHJjoghAwJpQZkwLFiwI6W2cdtnKlhVDBGCUp0ceeSS0sXLlyqBUIAw7otn1hyGAbTD4xje+oc9//vMBOxPK9OP0U243SfzSJkK/lQUrAE676HRAJqc976R3LopHkiCOyzciEBGICEQEIgIRgYiAEUBGsPMd3y1rJA2uyWMdYZKMunH0yd7ObRru3aJyuaKe3a8ok1aoB5ypDWiwlFG5YaUK6lV7713KVnaqQaQa3le/71XGy1pGA+mF6m44Q7XW16u3b0Clwb2aM2+p+qrtQX5DPkPGcd1BRwphVCYldXW4S/nmjiCfQTIgq5UGdipf3Kxcjfq167Sw9qcR/ab1cuZK5Vb/P+H3ak2qFtpUzbepkp0lFWarkpml9Kx2qaFFSheUyjHJrAqZYRXSg8qlKyqUN4fauvsIYqeh/i+ieFhz1JM9UZ3lVSpufU4tG2+ftAVZyc1RqfU4lWctV7lxkTLURm5sVqGpEFI9N9e2KF/eHiKoM7Uh5Ws9SqUmbThHVMM4DLzSeoOaF58V7iGTNegWTo86Vo3PIwqQGTgZrhs6pp971jdNBLkUEJ88a7iuJozQH+3IzD4iWzkO4sc1VE2MOToySSA7e9MMhK0+ZGfy4gdnqjKp7bk7mtGOyzyTqQ/rtNukCjYBaAdysAnP4Gr1kOCBnIdMpl3GhRM6/Zvgdd1Zxpi85k63e6j9M3g7FSSznCVrso42QXBx2l3XuKUdE8tjORA4uwft8FxiXTIn3p+QP7RD+7RNW9hCHJHLtQW7k046SUuWLKmfx3h9DDj9x3/8R2iXiNSkveTHP/5x6Oe9731vneiFsKQPfnekKveU58l4sGPQDuMigABngWT2M0cLux6tn7HJCHJIaDYiZ9/85jcHgpTIV/DwejCh7XvfTm/g42u2Pzkoeb1CppN8vo6b0zYzB6dRdv1wrptr8jpttSPh7dzPWBzZ7WtnstY2KcYJtl/+8pdftXScZWBkxPk///M/633ve1/A1Q4Wnp9tYKwNxmbnDeYEzhzPeY4i5jwHe1h2PKQb9Ag9ORLAR+iFjdOKCEQEIgJjIBAJ4LhEjgoEXDvHyh3Cp9PKINzed999QWCEWEWo5DgE2HPPPTd4gCJgIlQilCPA2mvaChr7TKbyHaHfdUrwfKQ9PHsRtq0wsh+B1oTo73//+3rbCLmnn356EHYt3FvJ4xxIaxQFhHbGYAHfxp1rr7029GNPbytjFpBN5NpznGOtAHtO/LZ79+5AgpugRrh3WiPXP+I4KwTJ2srML0mcc5xJcPfhcR0VizBOMiIQEYgIRAQiAhGBg0LAxk8bGx3xkoxccZ2+zZs3B4Mq/zZteFGtbQsCIbJjxw6Vdv1RbT13KF/rUiqQniVValn1FV6v7ubz1V9pU760UdVitwqtK1VoalNxYJcyxe3K9T+r1tRWpWtl9Te9UX2FU1UrLNaK40/XmjVrpMqwGmfN0aYNL6ujLava8N4QxZrPUZ6jJ8hXcJZz2tpUrVTC/Gu1apA7ITORtdKplGbPXaBi/16tKt6irPbVHBy5vZi5RrmH/++DwrBK/DEkca51H0mcbVE1P0vp5nmq5pqUK8xStpF6gmmlK70qDtWU2viQCnueOqh+JuLgajqvWp4xtqrUuESV5sUqzVoRZOV0Q4tyjVnN6r5f7VoTop/jNjoCe7VKXQtu0Jz5q4Iuw5rDqI4sj2zv+yriOD0RcDpdR/UyShN16FjoecuWLQvRcJBX7HOaY0e42gHYpOU999wTnoucy7MSYxAbjsAmH/lM1iqdnuiMPSrPhyNdM9VEFH87WhW9nc1kkt876N6kqrWODBnMb0ldeexRHPgI1yOm5BPXg2vz2c9+NhDQ9MP1gaDkenG/MnbXc3Xpg0PpP5nJy6StHbz9OVr72DU8Hq/LJK5jEdT0kSRGwfVnP/tZ+A08sHPYrkI/2GwuuuiiQJhiD+E6uW4weNh+Y5LRqYi5J5ATSI3OmLHJnHbaafXUzuxz1hDOZR3w929+85uwbjjH9iE7r5vwZoxcoyQOnIsNx9fIhD1Ysg9ym+he5o89hU/Op2+nvHYUMOfYFsR+pz5mro4YH+0acQ7Phq1bt2rFihUhop3r4nrEYOjIYGeGYH8yHbYd2WxHsnOJbWm2k9lJjwhg5uE2fB0//OEPh+vrLHvMhYAEbFq0AZHP+BzlvU9GStXvufnz5wcym833oMfO9XFwhknysdbfodw7M/ncSADP5KsXxx4RiAhEBF47ApEAfu3YxTNnEALJVDYM20qwlUGEVIhOBHwEzfvvv18f+9jHRMohlEIEc5QFvEzxIrWCYa9U2uQ7Aqu9VRGiEeqp04LA/La3vS0Iwsl6Jg899FAQ5E0go/Q5gpa6RBx/4YUXhvP5RypnzjdR7foznE8apM985jP1Wsf2FDXJOzIlE+0lvZ0Zv8locKAfp5Pm02kVrVSBXZIQNq70a29Xt2ml0IK8f/f50QA1g26mONSIQEQgIhARiAgcJgRshLYc58wpyCS7N/1Zw3teUDXdRE4V7eqpaN7cORqqtagyuEvZbEGFphZpx2+0RI8ppapqyoaR9+Rfr66GczWcXaJ8FhmuX61zOoJRdNWqVfUSHshQa9euDXV5W5vzys/+KxmZToe6wjgJ7t65RX19PWrIlFStlFWrDEm1ivLFjVpSvCekfZ6o7cX0Vco8+lWlqxNPflaVVbWhTdmh6ZfyuJptVjXXGv7V2o5XtWm+5jRs1+LC8xMF7RHbztaG9yi17Kog19tpNJlS9oid+BEwMTu88PwzqZGMBIRY2blzZ9BR0bXQ3yB7kjU80RnRXZ2aFmfmW265JZBrjvJ1pKYdc9GBHYU3k2EEKzsxM49khDPf2Uy0mVBLlotK6socCzELAQm5BxF1qBH0XCew9/Xi+9133x2uJbo3hBm6uUlHfjMJx7vqUAkur6+R6ZvBxlHAo13/JL5+ppg8H08EuedJjV5HmWIvcWpu15W1LcbRqnZwd2S07QyOvjUxylh++9vfBgw557LLLqtHxDqi1KSlI2W5f2699dZwHGnTk2m5HZXLvq9//ev1LG3YY8DsJz/5SfgkPfWNN94Y1hZpvk20cw62ovPOOy/Yi8CIezMZ2cqYk4Qx+7zZRsTfXpvjuT7gadKW+5q1g+3LWdj4ZFwYhpmb7WMcyzjBjr75zniSRLFlMh9rPL02wcB2JVJSX3755cFm5prRYAo+XA+T/p4/vyfvEV9vxuh7xusNHPz8cvY5r++Z/AybjLFHAngyUI1tRgQiAhGB6Y9AJICn/zWKIxwnAq6XY+8/hEALlwiSGOm2bdsWPCyt5CGcIkQifEKuWhFB2KcdUkOTxgaFgpvFdUYQOlEAaR9hlfaslHEcZDJ/420JAcxm0hlhFGH4jDPOCGP55S9/Gfp1PSGOtZEGQhcFwqml7WXq9EAoGROhAI4T4nhYRCAiEBGICEQEIgIRgQlDwEZfjIcY8pDLTPoiizlShQ4xuDvK5i+P3635e3+kOVov6vD2a54Gs6s0WDhZtXyHsrMWKZWYmBv8AAAgAElEQVRKq3/nM2rK1wL5W80vCO01FHKqZOeEtM+LFi2q15cjqsj9uy+nCcWAiVyIzEUK52LfdjVv+656C29QYf6ZGtasEDFcHdqjVKlTs4afUba6Vy3apgbti1iZiG1d5gOqPvYtZcoT1+ZEjGsq2uhb+SG1HPsGze+/c8bW6T0cuFVU0NrG69S48Iygm9hwniSvbFhH33D0VzJrEuN0Ok47gh4JBOHhwH8694FeSSQla2H16tU688wzwxq59957wzqAAHMUn3VO5jOy1rr/NlHtckgu/5NMBZxM9zvdHYT9/HckMfO6+eabRe3Y8WSxcvkC7Axg7WxhyYhKO0XTB6Rc0oGcPsjqZduG7RfJKN3JXF+eN+N1rd1kFq9kXVuuvcn25LPBkbUepzEAR2wjoznYHyrBPRY2xtMkpsto4QBx0003javGM9fVqanBi2uNnHL++eeHNUIUMtfQa4AoZK75e97znlc5aow11rg/IjBRCEQCeKKQjO1EBCICEYGZhUAkgGfW9YqjPQACSeLWaWbsieo6bCgprtFiT0MEcKeCcnqcJ598sv4bBOzXvva14AWNcoB3IiQygvyvf/3roDRTt4SNtkh5Y09JCGIUXkhjvLOp34uCgFLN7/Zw5XiTz4xl8eLF2rRpU0gBZW9Le9FyPkS2lXEbcaKHY7w1IgIRgYhARCAiEBGYaQjYUOyUgK5h6YwpydSCpAYc7tuh/qGqZnX/Rs2ZXu0uLxE1azuWv0ELlp5UT9OIfGYyF2OsM42YaHYGEuQrl8VwCklHjyCLDfVsC2mgNbxTtVnHq6uPNKGNmr3nZ1pYe1KDmqvNc25QQ9ux2rtrkwrqUkNxg7KlbZpbfUaFVP8BLwk1Wvu0KOwvaK8KYxDFO3PnqOu5vyjf+fRMu8yTMt5qplHlM/5PVees1JyhR9U2+LAatGdS+prpjZbVoAHN12B+lYazS1XJzlWmoV0qzFOuobWeYhTyzyQGuhV6jwlfR3Yl76WZjsvRPn6XSEK3xGkZB2Y2Mljh7EI0Ktcb8g9SjONNBkLkUV8VHfef/umfAnnp0kSsI7Yk+ZdM9cvacu1QjpuuJYKsX9umQKQqxB1/O6pzrDVk5wo+wcdZvZizUw0n68byG3+TFhccXSKK9xL1ZhmTnc4nO4MW71+eAd5MVrv2qu0RScLXJDCfTpPMOLFpcP6dd94Zyh6QNtlZ0A5UYmuyCWDmsXDhQlGui/GB/R133BGuLdHCY/XPcVwL7hPbirAL0Z6d+bnm2IzYnE767/7u7+qp2sdaP3F/RGCiEYgE8EQjGtuLCEQEIgIzA4FIAM+M6xRHOQYCVjxQyOxt6xopKJgY9yBP+XQtmWBwKxTq6ZtQUknD4xo7kLII/hCx9gBGWfvRj34UFDgrZo4gtrczfVg5JjoY5QDlgogRzmO7/vrrQ8pmFA2Uj8997nN1JZlxMMZkSqrk9BlTsv6LFcu4SCICEYGIQEQgIhARiAjMJAQwZju1qeUZE7AvPHF7SKPc13C6stUeNRRfVlGzlW49UZlcTouWnxKICmQznOecEQV5zNFZyFSWy1y+A1kRuQ4Z0EZ8OwMifyEvrlvzlCp969WW75aqw1K5XwPZY5Wp9qmxvEEdqeeUrfZrZ+OlWnL2f9efHr9fuXRVlVRB+UqnUuUuLR6+W83a8TeXA9K4K3Wi+lPLVN7ytMqlqnILjlemuSUcP6uybh8hXNtLosdw/pb0eepb97Ly2x+ZSZd30sdazTRpqONM9c49S/MWLlZ64AUt1cPK17onve+Z3EG1llEpNWtf5Hp2iUoNKzWcXqBq8zHKNcwOpAZ6CHqMUw5bF/J9xL2STE86k/E4Wsfu+ppcY9dB5Xlq4p9rjV7MdYaI5HhHgl955ZVhnRDJyXOUWp6OGOV3P9dZN5zPMei9TjcM5jyfHSXsMkT87pTHh5pi+VCvq6NyXWf2K1/5iqjX+8Y3vjF8Oo30gfrhveJsZMyFd4tTOvs95VJNtiOAF/cefzv9sB2VICeJymYzwXqocxzt/GSKZ8hbxuV3qt/XdhhxmSfGbEKbtr/73e/Ws3vwPGHdeLNNw1jwu6OdXUt4MudH23amZ62bpMfZDMd91upoG9fg6aefDlniWCNnn312PWWxs8yxlrH1kGHETmaOAB+LYJ7sucf2j04EZgIBzJW56qqr6heIutlxiwhEBCICEYFDQyASwIeGXzx7miHgaA8bK1zHx8oVgrdrhbj+iQV/p0VzjSTq83784x+vK7CuoYuC4MgRp2qyAsE+ezu7Po1TIiUVW3tBWwm2ATJZU5d0gyjgHJusT0NfHoMVrKhATLOFGIcTEYgIRAQiAhGBiMCYCFi+cYpQZDTksHXPPKDFnf9bW1NvVW/zhWqfvzgYvJGLli1bVo9KRHZLRplZ3kum57SBGtkJudBkr2VESOSd2zeqOV/Vjj3DUqlbLfNWBVlr/vz5eu7pJ5Wt9SmTqqpUa1KpllWhvEWvK35DvVqqXfM+q4FSXo25svqHpZahP2hV6bZXzb1Ua1B/ZoX2pE5WqW9QtVceVmHv30byFltPUGnWSmXmn7CPEE51Skqp/4VHlNv9lzHxPFoPIMk3uJWXXqR020o15nu1YvhnIfV33MaPwN70ieqZ/W5l555eL4vjbES+VyEBrff4+/h7iEdOJwR47qJ7QlAR/QvJZwKS56qfka5Ty+eOHTsC+Uk9T5cwOuuss0IKaZ7HV1999aueycnnc/K700aDR1KP9TPczkFTiRfr247Z2A2+//3vhxJQ6O3JiOYDjdFzcHR0kgR3VKztECbWuR4uRQX+4GQHcpzTqQvMWEbiNlk4mbR0VLcdQTxG1+mlf+8DJ+wYvENxwKKNSy+9NHznfTsyetrO+3boNyaTNSe365q6dlYw+cxcxyL3aYP6wr4OF198cbhuyAwQyBC+XHfWCVlIwIN+TOy7ju5kzzG2HxEYicBMIYDjlYsIRAQiAhGBiUUgEsATi2dsbYoRQIFwaiU+kwoESgXCPAouC58NxQwB3NEg/IYCdt999wWl9v3vf39IuZzcTOxa0eETgd9925s6qcxwjBVdezXTd7J2TtID1fVxmIPr0lghttLkY6aDgjzFlz12HxGICEQEIgIRgYjADETA0ULINMg7yGB/efw3au75nSqNK6SWU7T4mDeGKCpHkiXrSTqCyMbpZLpN5DFHkNmJL2l4huzAke7FF/6i6lCXyuWSqrWshtUcDLacy7/BzheUzRXUueMV5dIVdTT1amH/L+pok8Z559zPaLCUVcPwi6pWazq+9KP6/r3ZN2pb6Xiltj+tzJbfK1vuG/eVKs46RpCbhb614z7naD+w2HKcBo+7Sq8r3KacBo92OA56/lVltTvzZlUXXaFyflEg9Zw63QSPdaBIAB80vNPqBJ6fPAPRgx0BzKcdku1YbV2XZy9kJCSeCSxHuZIZC2KSUkesE57ZrmHrVMV20HaaYJc4MgHMfj+rveamEjCngDYO//zP/xzeDaT5hdwba3N0M/eQ33VEATta1rYCO3tzvCPrvY9+KFPFMZCIDz/8cGiLDGWTvZmQdY1brm+yXAP9M65bb701rAnwYn2cc845ASdsH15PHitryNfW310L2jWkD1dpK69/5sR31uzmzZuDoxljGyvFNvNwTWTbn5xW3XYa2uF6c+0cDe57yHLLZF/H2H5EIIlAJIDjeogIRAQiAkcnApEAPjqv+xE3a3tTWnFkgk4nZAOeiVuTtQjt1GxBwULoR9lFsaENFB2Ec9Is2cPXKaRNyDp61x6wSSNI0tCIQkAbJpot7LuODmN1eiBSUFvJTEYFO2LFUcv2/OXcGP17xC3nOKGIQEQgIhARiAgcFQjYwIyx1HLb/8/ee0bZVZ3bgnOfWEkVVFUqVSmVEgIEmGwLTLQBY5lowjXBBpMM9rjPPd7t7tH/3o/u0aNHv2ffd++FC8ZkTPQlXnKOIhgQUTmrpAqqUuU6+fSYS56nt4TQKVWdyt8e44yT9kpzrb33+r75hXVfvoNstA5Lly51GEgZzH2RCF7urRRi0U9OiaAS8esvQ0WsjOl43ud/ewteNolQsg39/X2Ier0IM9R0UQmSyRhi2TKUohXF2TYUZ3chjD4EkdivV2kCZegLNmJ3+FiUpjagLvWe6/uO7DHobE6geMt/Ton5HOtBxmtPRGTe9zAn9J6Rv8OcjIRXgV3FZyFRcSKiZTPddciXrjEZvA6zGSs+hghQ/qR8ynspZVV+p5cmyVySVZR5/ZGoFHlK+XuVx5YyLUkz/s57rggvhiyeN28emJP9+uuvdyOVQbTuxfIK9ueT5XmS18cQnlzKJa55pm5iWOAjjzzSXQcKhX6g/ul5pTRTJAGVkoDv/E6ZXroC5ZHVc4+/P/300y7vsPQNJID5vFTI7ZHEh+3/6U9/ynmzcu5IRnM81Gcwly+9wRX6mF6vJIKJDfUoXFd87vJ8YsbP/J/G9dSr6DetGRnvj1aOY2KnkOdc53xVV1e7eWf//KGs94cz/ycm/pQSLMtxagzEiNcSD60ZXg/U+VgI/ZFcvVb3dyFgBLCtDUPAEDAEpiYCRgBPzXmfdKNWjhpZa3LTzRdJXwlVDMkjz196+PJ3Ws/eeuutbmN+1VVXuY2/yFWRuLJKleLQ7+kr0pjn8EVhR4Sx3vcN76zvFPIoFNAjWcoUkcIsy0NhqWVVqnw4fo8W1uf3hpl0k2sDMgQMAUPAEDAEDIFJiYDCM0vR6g+rKUM7efkqcoqA4P/cS+3Pi4Z7o33DOvq9iqhA37hxIwKpDiT7O5BN7EZ1/D30FR+DRGgmghWH5vZmmVgbUvEeeIkO1KT+humpTw84FykUIYQYdmMB2rrqEF71/3sDT8pJHEeDitccj7KFizHb+2Ac9Wpid8V5uJddiJK6o1EyrcbJOfJyMw/giT23MiL23ytJCFMe9UeYkqG1i4jwd4/U1tZWR2KRzGIZea7yvkzvT96DKV8//PDDTj5m6OLHH3/c3VeZYkkG1SSbSbqxD0qtpHU11kbOwkC5gB988EGce+65OTI2n4coMaBegdcMCXKSn7x2Pv/8c2zbts39Jw9RkZ+S+UWKUldBEpbf6+vrceaZZzp8ifNIy/8KWcz2GeKY80zCkzoPzh8J346ODjfPMrTXOJQ/l3Pa0NCQ08EoDzSf2/I8V05cluWzmeOSd/hIXmFcZ8r7y/ako6G+aObMmXm9vDk2zisP9l0GEaxH+iPOFc9T+i7pd3iu9DkjOUar2xDYF4F8BPA3G94Agl1DAi6bqsDSRWcMqawVMgQMAUPAEBhZBIwAHll8rfZRQkAKRFkxc+NNgXT16tXOilnhrXgeha3LLrvMCaoiVOU5LCUihQ+FYZLiUeGaZNnpJ4glGCtHEjf5FJ4p8PqVmxIs/DmQ/LnoZAkqgcCfH0lKUf85+m2sBeRRmmZrxhAwBAwBQ8AQMAQmEQIK+di67WvMmLM052XoDwXq3/dQyarQzcrXx3NlOKeclSIQFHZTXmzcl3GP19y0EV2tG4B0DF4gCISKEK1YiMbGRmz87BlU9z0PZJLwkGWsFfeeyoQQ9vpRira8M9CdrceO/iMQ/fJPec+1EwqHQCZUhoGlv8YRxc8WrlKrySHQEToG3eVnobj2KEd2yCDW4Jm4CCjqAudT+YD5mfdJefMqNDQ9VknykfSlAklejZKTRfjKmNkf/pd1+EPk0otVOYbZB+YN5jnyCuY7D5HEY4kwx8exkcjm+xlnnOGIUBkgHahv8n6lfoFhkmn0zTqYYkrEoVJDKeSzP+KFQgz79RjSEQjPkcSGhLc/BzH7Sm9kpa0Scctz6Am8c+dOty78xgPsuwwKuK447yxPTBRVgOtKucblla41MJLj4/xoPyHCmX1i3zimfOtPeh85G4jslye31o6iJchRQNfdaIW6HkkMre6Jh0A+Anjijch6bAgYAoaAITAYBIwAHgxKds64R0AhySg0SIDkRp7C6ksvveR+u/DCC53AxnN4vshYv5Ay7gdqHTQEDAFDwBAwBAwBQ2CSIaCwkMMZ1r55JmUcx/0gFa/yCqbSliTw5s2bnTHg/Pnzcx5daz97EfO6b0cE++bp9ejjM6juMRz05uyPEf7wj4M6304qLAL9h1+H+WWfoCQwNA+WwvZm8tTWmZ2Nzum/QOnMY3Kh2IfrAUyihYSQCGWiJVJIxJjCxMq7TsSMZD+983pnPSrPusxAdnyvPxJsDHF8yy235FIgMSwyydHRmDvpAOTpKgJaoZtlQHT33Xc7wveSSy5xBuZ8hshIiWMgoccyJBPp8clnjiKHUQdBL9lPP/0Ul1566V5E90iP0R8lTCGk+dtdd93lDOLzkaznnHOOGzefnxzbihUr3DPz5JNPNu/V8X1pWe8Mge9EwAhgWxyGgCFgCExNBIwAnprzPulGTWFE+Wgo0Dz11FPOyratrc0JOBdccIHLN0OFH4UtEsHKHyfFwaQDxQZkCBgChoAhYAgYAobAJEaAezgqsbkPlGeUlNoKj6loKdwD+vPydbbvBAaakI23oiz2JeLhOYhHG5HOhFAcXw0vWIQYKtDb14+S0nIs7v/3/SLJkM+9XgPgBZEJlKE1MR/Rj/7HJEZ9/A4tMeds1DQEUe2tHr+dnIA92xH4Abalj0Pjocsc0aWwtfkIpHxDFeEmz33W7Q+By+uVBJu8RUXIKe2Owqz6r3+l5WE9FmI13wyM7f+ct5dfftl5ANNoWxGyFAo4Xw7W4fZexuDy1JSnrbxQWf/tt9/uvFpPOukkp0OgPoEktSKDsa80YCJpzbDBTU1N7hphXRybvIBvvvnmXFoq/qfn0XDHcKDySpHFPirFFdsloU1P3nwhrBUpTTluOW5+ZuhnGmIM1wBkJMdudRsChsD+ETAC2FaGIWAIGAJTEwEjgKfmvE+6UVOQolBSVVXlLHOfe+45/Pa3v3XWuf4wyiKJqUxQ+CJ+HmkL3EkHuA3IEDAEDAFDwBAwBAyBMUZAnlvsht8DUN+p7FZoRxr/8WD+xUBsO4ri61GU2oqq7DpE0e3+S6IEfaH56Cr6PlJF81FSNQ8Du75EbecjmJbd9q3R9mersTV7BlJbPkYAaSCdQLTjMwQyiTFGZuo1nyxfjPghl6E00IbicD8C6W5UYDuKsHvqgVGgEdO4YVNwObzqZQgXV7owr93de64Vv3fhUJsjoUtiSiFUSShRdtO7wr8rFKvfY1N5a1mHQhhLplMIVsl6Q+2flRtZBDhPjNR1/fXXu4aomKK3qcjKkZbPFR1Co6SnLslNHvR8feihh1zIZ+XjpUECPyv3q/8z+9rS0uLy9PL3V155BVdeeaV7LrGccvb6U0ON9Ph4/Si9Fa9beifzeOSRR3D88cfn/vuuWea1pbQJJLwVwnjfZ+3IrhKr3RAwBAqJgBHAhUTT6jIEDAFDYOIgYATwxJkr6+kBEKCAQ2Hx2WefdaGeSQBTqLzqqquchS4FNZLEyrXC86UcGI0cOjZ5hoAhYAgYAoaAIWAIGAKFRYCKaJFDfqW0cu59/ukKeOkY5iw6GplkL/p3vI9o+ytIBKqRis5CMhtBZexDVGKT61g268Hz9oR6jnnVaPcORU/0e6hKfYW65Nvf6nwqE8H6wIUIfvpnhBLthR2c1XZQCGSCJciGiqH3VOlsRBqPx+Ls4wdVj528B4Fuby7ay3+O0PQjnXcjCSzJVJS5dL0NBy9ep3wpRzdlNX6nnMbrWmQwjXzpIUojXxr78nyF3lUecclz8krkez4Px+H03coOHwHJ4k8++aQz3ObBuZdhwEgTpFxfIkbZrj+H/D333AOGQJZXMg3KFZqaBC9fLM9rgetT3sr8/M477+Caa67JhYHmuJR6QDlmmfdWRknDR3L/NcgDmOPii9cNr+PHH3/cEdv5ctxyjLzuOB98sT7WwXnj7/xshyFgCEwsBIwAnljzZb01BAwBQ6BQCBgBXCgkrZ4xRUAWrq+//roT5BiqiYLatddemwtTprxQUjLQipWHPEPGdADWuCFgCBgChoAhYAgYAobAQSEghTSJAv++jgpqhYAmabT5mzdROfA+StLbkPVCyCCEAa8GwUglMgggy++BGZg+8DYqM2v26kMWQUeGVWT3kMT7HmlEsDV4LmLrP0BRywcH1X87eWQQyHhh9C69Bd8re2ZkGpjkte6KnoqusjMwvWGpC1VL8kjhnhVOVqHXhwMFr1N56SqvKgkq5Sul96LCPYuA4vn8nTlJ5cGpHKyS9dgnkcjD6Z+VHVkENEfPP/+88wLmWiPJykPG2yPZA+kPRObyOaIw43feeacjgOWNrjzV7e3tqKiocM8Xf7hxEsBcu+z/E0884bxtL7744hwxLOLUH658pAluYsdnpN8Q/s9//jOWL1/u+p6vfZaV97MMK/xe+GZgMZKr0+o2BEYGASOARwZXq9UQMAQMgfGOgBHA432GrH+DQuDNN990QheFLyr6mJ+Hx9VXX+0EOQpp/F9hkOQxIqWD5bAZFMx2kiFgCBgChoAhYAgYAuMGAXkQskPc78lrkN9JJpAU/vLT95FO9CHlRREIRlA6rWpPipDOnYgEE8h4pZjVeCg2rPkMUa8XwUwfItluRJNbUBt/Z9BjbQufjF3NSRSte3TQZezEkUGg7/CbsKjsfRQFekemgUlaazJbhJ2lF+PDdR7OOOtn7poS4aprS/lSdX0NBwpev/48wJTVSCrxulXuX7Yncphek5T1+J9yqMprU6Gg/blZjaAazuyMfFnN9Ysvvohf/epXrkF5lXLOR3r+lEOe7fqfHbfeeisuvfRS1z4Ny6k/4Frl59mzZ7u1x7WonPIsq/Uqz3SSrvQE5vrlur7llltygPI7x0kv2pE8RGazDRrGP/300zjhhBOc5/FgsWU5ejnLU5/XH8vKSGMk+291GwKGQOERMAK48JhajYaAIWAITAQEjACeCLNkfcyLAIUQClkUthSqiHl3KISJ/KUAppxCrFACmcKY5W3ETjAEDAFDwBAwBAwBQ8AQGDcI0IuJ+zx5bmnfx/1gW1ub83Lq270diXgPAqEyR/CG41tQmlyHktRm7A4tRXfJaYh4/ajvuhsd3mEYKD0e2eJ6ZDLA7PY/oiTbMujxtuAYtK/ZiOLdKwddxk4sLAK99Wdj9rw0qrCxsBVP8tp6Ao1oLb0ARTOOcZGUlGOX77yOZDRL0owvXmvK0TtUaPxELgkmevVSLiPJxHys9KLk57Vr12LBggV4++238cMf/tCF3FUoaJHGJOPksShD38GSXEPtv5UbHgKcL845PWofe+wx52nOtcd0Tgq3PLwWDlxaa1yhkEl20viAz4+HH37YrSf2ieedeeaZbm0qT7FyYItE1rOH5LDClXNNKi8101SxbuosuGbnzJmDCy64YCSHt1c4dV6rDGt90UUXOSJb1/GBOqCcv8oDTNJaxDyvS0UFGNFBWOWGgCFQUASMAC4onFaZIWAIGAITBgEjgCfMVFlHD4TAa6+95gQZefnSilhKQVmWqzwFMwlpFGQonOULgWToGwKGgCFgCBgChoAhYAiMLwRI8Kxbt87t5RobG9HX1YoNaz5BINm1x0spOg+R1E6UJlZjWnIVStGMIJK5QSSyxdgZOBFzM2/ncv/yz37Uojv6PZQkN6A8s//Qz/tDYre3GE3r+1Da9t74AmoK9SbrBdF/6HVoqNiM6Vg3hUY+9KG2RU/Bp81z8f3TLnTejcrDq9DqipSkfLsiv4be4p6SIgBJmOkzvRM7Ozvx8ccfOy9JtkWCkKQcXzz4nSSwQj9XV1djyZIlmDFjhpP/lK94uP2z8iOLAOdP6005dOmlShL48ssvd/M7kgfXHA+FQ+ZzRDl/5f1O8pPr/o477nDGCGeddZb7zrIKYa180wpJLlKb61BhzuWpLrL5r3/9K373u9+N5PBc/zgm6ULuv/9+nHjiic6wQtfygTrA8uw/69DYOG5GW1PKhREdgFVuCBgCBUfACOCCQ2oVGgKGgCEwIRAwAnhCTNPk7yQFEwoSVNZJ2JCVLYVAEbVE4pVXXnHCFwVECjAUHH/961/jgQcecOGjJOSI1JVQNvlRtBEaAuMTgXweGBaCfXzOm/XKEDAEDIGRRkC5F7VX0/OCSnL/s0FKefbHv89TWM7e7jZUVM1EU1MT+po/RlGqCVmvCEWhNBLZKBJeJTKZNCKpZizMPDsiw+rz6rEdP0TgkzsRSuwekTas0sEjMDDnp5jWMANzvLcGX2iKnZlCMXaUXIxg7UmIlFS5a47XIGUofz7dsYJF4aZJnjHSE4k1hQ2mvHjttde6748++ihOO+00Jy8qRynvIZQt/SF8Fc6a5zCEryJD8Z4ir2GOVfle2QZJP5aTkbE8H/mfvCj3xUzE4lQ3MJaHN/EgaU/MiRVfCtUtYpHyvKJ2vfrqq7jxxhvzhilWCHESlPTeVUhltiMv9uGuXfZdfWO/6anMNXXeeee5dSEvYa4PHv582VoH39UH6jSuu+66vfQcetZp7cjYQqmupBNhXzR+4sw1rFDVfuN3GlMwNRbPv/fee3Hqqae660Ie/cPFx8obAobAxELACOCJNV/WW0PAEDAECoWAEcCFQtLqGRYCFEQouFFYo3Cv8MzMs7N9+3ZMnz7dCY08j8SvwjHxfJa74YYbnDBGQpiCE63HlZtG4Z2G1UErbAgYAkNGIB/Bm48gHnLDVtAQMAQMAUNgXCMgskbkiwgoETJ8l3egFOAMDdu6fRWCyTakk3Fk0kmEM+0II47+/l40hNfCS/Uhis5vjT2NCIJIFBSTGCrRElyGvrYuRNc+igBSBa3fKhs6AvHKI+AtOhNLQiND+g+9Z2NfsgcNaK/6B4SnH+WIN8lWIlFJJg03xHMhRqnQzi0tLTkPX3ogfvbZZ7jssstc36nQePDBB114W8qRtbW1Tj4UWaYoUd/6LpoAACAASURBVAply/sKZUaOT2FtOX5+5j2I51OelHGyQt2yDEPLMzyxCDi9y1uVdfIlkrMQGEzUOvxhktvb2518zvu58JGMrvyyJOTfffddXHLJJTki/0Bj5zzRE5zz4TcM8odlHg52yqHL/orY5Wf2884778SPf/zj3Bri2PjiGhIZm88AgGuE+Y9vuukmt170jPMbIyjXtryOqQ9RTmwRzPIqVqh2GimwH9SN1NTUOAj+8Ic/4IorrnB9Y1ucG5UbDkZW1hAwBCYWAkYAT6z5st4aAoaAIVAoBIwALhSSVs+wEKAAQiGFAgtfFEwk0EvIpiBP4edvf/sbrr76atfev/zLv+Af//EfcwI+hSSWpWAmYU2WxsPqoBU2BAyBISOQj+DNRxAPuWEraAgYAoaAITCuEfCHkhXxJCJFnlB85z5RoSy5X6SnLwngTN8OFMe/QhU2oSjbXnBy90DgJbNF6AifgF3dpQitfQqR2M5xjfVU7VwqMh2xw67BwqI3UOJ92yhgquIyEGhAW9UvUDzjuFwqHBJKMsKQd+NY4qMwtf7c3u+//74jr0j00kvUHyb4rrvucvIjCeKf/vSnTqYk4UUPSHpC8h5DQoxEm3IHU2bkZ8qNIif5nWSeQkkrrZBIXf7Odvi7CDV+V75XYsjPU93LUrhpHkSyc36Yw5mHPHd5zhNPPOFIfRLvPDefB63+57wSb+Evw6Lhrl3WIyMC6RVYp4hrGh2cfvrpjoDmmHguD66jwYRYlrHBf/7nfzr9BUOZk/z258Pm+mI+Yuo4+Cz8/e9/79oQIUwCnLixfRnCy9uahvJc9/x+yimnuOuB49C5+Qjq4eJn5Q0BQ2D8IWAE8PibE+uRIWAIGAKjgYARwKOBsrWRFwEKTBSeeFDQkWCt3FP8jUIdBbGXX37ZeQPL+pVksHJAsbwEcv0mYTBvJ+wEQ8AQGBEE8hG8+QjiEemUVWoIGAKGgCEw5ggovCafE8oBSUU3f/fnYyRJsGnDGnR2dqEsEkM6PAORQByRkuo94Vn72xEc2ILy+OeYmflgxMfVHjwaOwcaEdzwMoq6vh7x9qyB4SGQzQKxY36PRUWvIoK+4VU2iUrHs2Vorr4ZFbNPdOSS5C4OUWFvx3K48oQUyUuZjp6kJLR4PPfcc04GZChoEmEkc3Xufffdl/PGPOecc5x8yP3mG2+84cZJ703eY1iOhCP/52e+k8DTfYj3F5LBlD0pn5JMphcwyToeIvpkcKw9r6UgQo6QJVlPDGm8w7nj/Z24yuCb93d6wnIerr/+eocr/88nP8hDV2Qo9Qmcf3nSDnftykCJ7/6Q32yHYcfZ7rJly1ybfH5pnSgkc74cxsSFBgmsW6HKn3/+eVeXMOLnE044IUeKM2y0PNJFIJ999tm5cOckgangU3Q1rlde2+wzsSfWrJNljQAe7gqx8obAxEPACOCJN2fWY0PAEDAECoGAEcCFQNHqGDYCFHwUlovCkixpX3jhBfzkJz/J5WWioELBnYIV8/36BUMuZlkTUzCi4KQcTkYwDXuKrAJDYMgI5FMw5LPwH3LDVtAQMAQMAUNgXCPAfZz2cvKWk2Ja3mMcwMcfvgckOuF5WZR4HZjmtcLLJhFNbEIgm0AACef962USKPK6R2zMXYEFaPG+j/SWD1G0/bURa8cqLiwCyZI5CBx+DhaFbM72RZZh0beW34jShmU5j1UZ3ebbvxV2lr5dG2VCkmQkZUnIkuBl3xSamkTtAw884AhbEl30HuX58gYVAXfHHXfkvIHp/fhP//RPoLcwyx1zzDGurMhfllU0AuWwFaFHOZOY8H/er5S/VkbH/rzJ7ONUD7FLIpYyPUlHko/8TjJSv3HGX3/9dTe/lOt5iHjn53wEqgyIqEMgQc/8vP58wAx5PJxDJDXr5OEnlm+77TbQsGDu3LkuXRXHRfKVZUiw8tx8BDbXM9cjx68xcI0RL7bJtUwM+J88zYkP6+fvPI9Ycu2yXX7mmuQ65NqWPoRewHV1da4teaezHo1rOBhZWUPAEJhYCBgBPLHmy3prCBgChkChEDACuFBIWj3DQkBeu6xEgjtzAFGIufDCC/HUU085oZ/C1HXXXeeEHAo1/E2CkIQsCWd6H4wF8bA6b4UNAUPggAjkU4CYgYYtIEPAEDAEpiYCJEmohCapIoW0yJRVq1Zh+rQgOtt3Ih3rQCDTj0ByF+Ynnxx1sAa8GjQHTsZAcxOKNzw+6u1bg8NDoO/wG3FI+QpE0Du8iiZx6c1FV6B0/s+cAS2vy3x7t9GAgsQXSStFieJ9gvIf7xXTp093XpOUBdnnxx9/HAx5y3N37Njh8gXTW5j///rXv87lilW/WQ9JO3oRk8CbPXu2q4c5xvkukvLcc891eNDjd9u2be5+xXYUmp73K+5jRdDxu7x/p/r+lliIrJdRAXGj3E9PVr4z5DHniPI/cdNnetPmM0CQh64/9y1JUYZm5tpRyqihrlWuA3kvqw7Wz4MEK/MAn3rqqY74pd6B5/PFsYrEPVDbWifsv7xyubbl0ay1JcMCvsvj3I+VrgGS4DJ+YL+JAV8kiEX8sj88X+t3qNhYOUPAEJiYCBgBPDHnzXptCBgChsBwETACeLgIWvmCIEBhiYKIQnBRwHn22WddSK/777/fhVRavny5E8YpwFDgp7DFg+dS6GJZClAkjXm+5QAuyNRYJYbAsBHwK8CkvFAeNVY+HpSMwx6kVWAIGAKGgCFw0Ahw/9fS0oK2Heuw9OiTXejKVLwLqWwU3e3bsGDJMS7fb9+2N9EY+wtCiB90G8MpkEApdoV+gL6+CPD1wwgldg+nOis7BgjEZ/4QJfMWYa731hi0PrGa3Fp0GYrm/BjByB5CK58H5kiPjmQXSUK+k1DjZ3rrkmwlqaXcsiRkmQeV7ySMSdIqnzHLkBi75ZZb3H/yRGVZ5XflOEiYicBTaGLKoAwVTZmSeNA4mW3LK/OMM87I5RJWmyQlFbp6qhPAxI0erbyHS8YnhrzP//a3v3WYk0jVvHAeOCfyHM5HAHO+9tUJSKZQyObhrFERzCRlebA95Sa+/fbbXZ5ppZriO+db60j5eA/UPsuw/zNnznTrme1Qh8E1y3XGsbAPfLFdeZRrXbFsbW2tC0lOHYk8inkdsC7pQlgP1yexVVotk7+GszKsrCEwcREwAnjizp313BAwBAyB4SBgBPBw0LOyBUOAwojCPlNoefLJJ3O5bhi+iUIMf6cgo88UYngofBEJZAo+PGQ56xdyCtZZq2jSIcB1IkWBX8CedAMdgwFRobFz1csAUshkAY+EL7IIIIlspAYoW+TCpyn34xh00Zo0BAwBQ8AQGCME5DUnQ8Dtm1ehpCiCitpGNG9bjdDAZmQyaXiBIMKx9WhIvDJqPd0dXIrW+GJg7XOIdK8dtXatocIgkCquR2L+clROS2CW905hKp0CtbRETgfmXoFQdE8427E8KM9RzvPLfiSCSZL5Q8fLuJDnMpesynBvybIkzvj58ssvd+QayyqCFOVJftfvGi/lArZPb1J5atKTmIdIXuYZ5md6By9ZssR5HYssHmvyfCznTW0rFRPv77zXv/rqq7jmmmvc3yIzKSdQB6Bwy/xd85MvRDHDeIvYVHookaWFGD/7Qf0C1xvHos9s45577sFZZ52VG4vChrM//hy9B+oH1xd1FwzRzHd55sqAwB/FzB/6nHVyfbEtksAk0ZXDm/oSef/yPJHACq3NerjWFV66EDhZHYaAITBxEMhHAG9Z9QyiXsuQBhTP1mHeYecPqawVMgQMAUPAEBhZBIwAHll8C1a78tlww67QeBQO/EIOv1O4VaglClsUqj755BP84Ac/cEIFBZl9hQJ2UhbWFG5YXuGW2Zbyx/AckWMSmqW4Y79UliGdzj//fCeQ0NpX+ZEkDCnUn0IYSUBmf2kB/NFHH+GXv/yl6yvLyPK7YGBaRZMOAeXZ8ltGc31xTfpDXkmZI4XCmlUrkdq9BkWZFoTSu5EJlCAeagC8INKBMoTCRfCCEWQiMxxJybXIa47rmnVLWaHf5dWqa4Ftc33ns2BXXVJAcYJ0vbBufVeodNZJ63j9JwFfYb90b1C/2E+OmeOXVwMVaMoPJUtzna/8iwrdpjJ+b3u1KQWcsGdb+kxlBK3SU5sewczY8wh4eysS6VkV82rRXXQsUkULUDvvOFTVNDi81BYVGTx4H5F1vRRHysHGsamP/I/tsu+6L011D4xJd8HbgAwBQ2BCIaDnhP+57PfSksKc9+xVK99CKpFAIhvCvMaF2Lr2QywZuAPBUfb8zSCEtYHLEX3//5xQWFtn9yCQKqpD6qhfoTHwOorRbrAcJAKt4WXw5l6JQFFNzktWhpIKi0tPXO63xtPB/Z72fJIB3njjDbdflyzN+xC9T/1yqAhk7S8p53Kvr/239vLch9KbmHtTeQ/rnR6hPEgK8nztoeVVrPuf9sgiDA+En+RwycpqX/Wzbr+crVzF/F1hg4c7PzLOIUlLHQLHQUJUHuKUV6RH4LkyGpBOguuGpDzxvOqqq3JymWQoyTTy5uZzQJjK25pj4Weeo3ll+GWG52Y9nA/KG9R5SL7h+4033riXl7fIZuoonn766VyIaKWNYht8cXzywBWmkinuvfdeN17Os0UwGu7qsvKGgCEw2gjkI4CbV92JmZG3h9St5sSpmHnYDUMqa4UMAUPAEDAERhYBI4BHFt+C1i5ihcKGwlpRAOF3ETZskILpe++9l8ujo9xJnGyGsWLOpGeeecYJLhJKVbeEewpNyhujnDwK0cS2KPS3trairq7OkcwU1Gj9vGvXLnz44Yc5a+szzzzTkUwUpFkP22Y+X7bHsEkUsJhrid9ZJy2DWR8Fc45DBJVZURd0KU26yriORXpKecPfdCgcF9e0jAr4H3N5tW//HHN67kYU3Qhm4/DoogoPKUSR8aLuPZ0Nobfk+4hHFyJSMR/zFx+ZM6agsQTXr789fZbCIt/6lZLGfx37w375DTvYO+WE4me/EYiUXn5jC/3G+qTgkPJE9w8puvRd/Zfxh/qncnyXxwQxlRJNSh/l+RKxveHLN1DffhuK0PGday+VjaA7uAg91T/HkmPOzp3HdmTcIkULLeV3rnsHkcQWpDIhJII1yAZLUT37KMyaNWuvNvYlyifd4rcBGQKGgCEwjhHQc0Nd1Hfdz+VhxWcpnzlrV3+O2poZSMU6sXX7TkTRhdrY6yhBG3N+uPgRxehwUSS+68hkQ8hkAwgF9kSKGerR7h2Gtu0JRLe9OtQqrNwYIRCvOBzTjlyGWanXx6gHE7/ZzsAh2F19JabVHuJkQsqRyjXKvRnJX8ppY3mIcNQ+XIbS7JP2oPxM+Za5fimrkvzjPpqeqLz/cE+psNLK36tQufyuCDXypBTxyb2uDA5lPM33xx57zNVLmZjEJM+jLM56GBZ4586dzuOVcrCMtr8LQ/aD5bgP5l6d42NZfuc4WDe/cwzy7JTBpIw6hzM//rzGIlq1L2d7InGJK0P5qw/sKw3CRaJfeeWVuYhd7I/y6gpT/2/El+OTse2+MhWJ/H/+5392c0ZdBnEgRiJtWRd1C6tXr3ZkMPuo9FA8j3PBsieeeCLefPNNJxvdfPPN7vkjA2EZ7opIl0fyI488Aob9ltHpWHvID2durawhYAhMTQSMAJ6a826jNgQMAUPACOAJsgZkWevPA8OuS0CRACZyluQpharXX9+j+JAAQ0GWwtANN9yABx54YC+PQAprF1100bespBVWmcJlTU2NK0OSljl92I4sdtk2P9PKlwIghTsKUhSO+Z3C1tKlS/HZZ5/lvIWV40fev9ddd13OU1GkWSFy+EyQabZuDhGBfa39FapNFv3yEOV6leKEa47KgXTPVgRDAWQS3fCyCReiOJDYiWAgAC/einCmA7XZr1zP2r3D0Vp5FabPmOuuI14D9fX17pqRRT/P29d7N58HsJQbCinH7/76VL8U5/J4ZltSnnOMGrffG5e/6RoSWcxrXYYZUs6o3+qL38uB/+07Ro7JT3rvO3WynOd1vHHjRmQ23oWG9LsIeJnvnOUBbwZ21f4GDYtPyuWdk+KN95FNaz4BBrahPP4l+iONSGSKESyuw8x5RwDBPaHTFGHAn8fNPICHeGFZMUPAEDAEhomAiF7/c5pV6ru8v3geFfNtW1fCK5ntciJu3rQeiYFOhIIBFIUyyCZ7kY7twtzE0+5ZTSOtuFfpXonwbCRTaSS9ckcSz8IHKE+tOejepxFFEiXuFUMlWtJHovTj//ug67ECY4tApqgGye9dj/neC87Az46hIdAbXID2musQKpuV874UEalQs0OruTCl/MQv962UK2mgvHnzZkdIitDl/pBEIWUAeXnyN+Vcveyyy/aSWUmech8pI0LeryjXSobgvtofnph7VO5XWWbHjh1oaGhwAxT5KFlaHqis6y9/+UteD1LJ2BzH6aefnsstzLHMnj3bEZ3cx0s/wPZZZvv27WhsbHRy+nAOkqqSndgWv7Mtjp+fOW6239zc7Mb8/PPPu9+YZ5mkr8h1GelKDuEcsJxkGPaZ/ynqlzybJdeoPYZdVk7n8847zz1HFC6ZnzUveq7wu8Ijcy7ZZ57Pz4p2RlmOpL2I9Guvvdb1jeexvOQktn3OOec4HQgJ7/b29lzqqeFgbGUNAUPAEBhNBIwAHk20rS1DwBAwBMYPAkYAj5+5OGBPKBQpnDIFHOWBUXhbhYalAEViipau77zzTi7MEgUdClNXX321Ewz//Oc/OyFo2bJluTBOslBm/iIq4diOBD15HFNgoyDFhaNcSTzP7x3M+v/61786MpkEtAQyWlo/+uijriwtbWUtTeFb5DH/o3W0+sLPfrJrgkyXdXOUEZBX73cRqfyf64yK5JZdPU4pwjUn710qK9Z89RECiTYE4jtRFs0gnUkjmO5HON2KGfjCjYghITsDi9GVaUB/cC6KKmYhE23AwoUL3fUlT1WFKlbI5XwewCqrMOu6ZqTU2NdTXx67fs9jKUl4rfvD1rHspk2b3HW4ePHivYhclmc5hVXzk7xsW2Hl/J69/hB2vNds2bLF1UkseR9QeDZ/mV2b3kF9x+2IoO+AKyOFYjSV/QMCpfMQKGvMeTq0bVqBYN9aVMRWoDSzAzGvGtunXYv5R/7IeVfwkBeFcodxvFIMHYioHuWlas0ZAoaAITClEFBkC0Wv4eB1b+bntas+R3HZdPdcXvnBMygKZFA++0Rs37oR0WDKPXezyR4EkrsQTHcj40X2KPxDYcRQ7VILlCbXozS9EUXoRhF2I4IDkx7ZLJD0SpBCKVIeid4aDKAC/ZnpCJBaTvYj09WCdPcOFPWsRzA2tFxoU2qix+Fg09FqDMw8FcVV5ZhT9Bmi6BmHvRz/XYphOnaUX43q+ac4GZNEGfdc8n4dyxFwz8l9r6LSkJRVuGYZVZKMJClMQ2QelHFJ4JGoZdohni9PW+6HmYbIbzjNMpIzZLjCe5B+Y1nlbpXRoiLqsKxCCEtGYB3KJZsPOxlwkoRlyGK2yfHSIJuexJSTTznlFEdGa9/NvlN+p0ztN/LM19b+/ufYuLcnmc6oXySuKf8zYhfH48+1zO/UM8honWMkLuw73znu/clDik7E9nku6+TL//tDDz3k5pC6BdbPOeW5qlPz4Y+SpshH7K8MY/XuT4kjo10Sux9//LHzDJecxfr1+f7778cJJ5zgMPenyxoKrlbGEDAEDIGxQmCiEMA0zNJBI50DHfnO5f/56lD9+ery92Mw5x5M22O1JqxdQ8AQmBoIGAE8QeZZFq0KT0ShRuQMh0ArVBK3tM6VBTKJkSeffNJZ4PoFwD/96U/40Y9+lBu5iDCFM2IdFCwp8PCQVTPbFkFEIZp9UhgokUVffPGF6wPrlJU1z6Fnr1+QY738zjpF4EhQ5H+0bKaApSOfB+UEmUbr5ggh4Cf4RPyxKa5DKis2f/kKyvvfQXFyCzoDC5GZthTpYJUL5zyjfp5TbtAbuKw4iIGOdcgMtCIysBoV2c0ud1wQ+w8jGUc5El4l+kILkJh2LOYs/UlOySElkYjZAw1dua6kcFKuYnkpsH9ShigHuDxdFepNXsO8bnlt9XdsRGfbFgQTzQj0b0QpWrF7+i9QUX+EU3zJOp4h6gbavkQ6G3Skq8hm3jMYTlnh9dh/hXsjprxeu9c9jvL+9/POailaXHjtwR4xVKHfq0M8ugDRzC6UJr5BFL1oDv4AA5HFiJTPReXsE9w4hJW8PPxt6L4hD7TBtm/nGQKGgCFgCBQGAb8hjpTvCs265evXEG5+Bh3l5yJauRDdna0oL69Ed2cbyooDSCZiSMc6UYw2lCU3OHK3KLsrR/AmvGnY7S1Fb3AuZieeR9Q7MPHbGVyE3TgciWwJkEwgO9CNZMdWhBMdCA60IDDQjEBmeGGjC4Oa1VJIBJgPODHvp1hY9akzErDj4BFIoBRNFdejduHpTs7jIW/Kg6+tcCVkyKg9sAwwuX9WeGHllBWZqty8TEvEvSxzx3I/Ka9QhopWvZShFVpYaVHYexllKy+s5GN5Dftz1YoAZd+4R+d/kk9YPt/hP8ef1oRtsU/33Xdfbu/OVE8at7+/+dr4rv/ZxksvvZQzFpeMRaJX3rrKZaxc7qxLe3LKC0rnpHlQZCKeJ49lfpbsz/pYnv8xr7II+ksuucThR6z5zvmjQYJCXbNeee7qPBLPikomwprzwc+MMsHyJH5XrFiRI56pHJPMw7LXX3+9w5TG81wP9K6mHoRl/V7gQ8XYyhkChoAhMKoIzJ2bnct8Z99xjIccwPuSpgciUQ907mAIWj8MhWpXdar9wZLPo7oOrDFDwBCYcggYATxBplxev7IyVkgpCpEkf0nUUCCnQMKcO7Ru5jkkYWnJTKHoD3/4gyNVSbjSWphCkghjCokUct5++21HDlPA5EveuBSkaO3rF6xkcSzCWe2yDH/72c9+5oQ2hdiSYOi3jpbno0JCyWJaHonsA8duAtYEWahj1E2RlPKY5XqnQodCfU9nG4LJNkQSW1ER/wSV2XWulwlMQ9yrQn/REegPz0dl7QJ4pXPdupfXQKxnJwLJdszpuh3h7IG9V3dGf4xk1Y+QjdY6pQWt03ktDGbtypiD6379l+8g0PM5ooEEAsxAPLAaHdPORXXjSZhR37in74nEXvVuXv8Veto2IIR+FKe2oji2CuFs1568xj7ymoT19qKLEK07EYuWHOXqolJjzQcPYlb/k0h6ZejKNjgP21hgBsoq6oDIdMyce5i7P1AJxnd6HZD8nRd7fFRnfFvgDKB4DuKYhul1jSipOTSnRKPRiiIhsFNcA/IEMAOSUZ0ma8wQMAQMgRwCfiMi7flICmz6ZgUi2Q545YciFJ2G0uIgmrd8gZL4WpQl1zqil/l/v8sAa1+I6dXrfac6a8/ZzYFl6NiwA8Utb9oMTTEEMl4Y8SNvwOElL0yxkRduuD3ZerTV/ReUTZ/j9rc0IBzMHrdwPfh2TTIA5T5PEWp4liJXcd/K8MQkeBVumLIsyUbKlzyvtrbWyQwievU7ZdgPPvgATU1Nbk9Pz1DtmxWBS8Sv2lbEA5aV56jfAJrny5hbRp/58GF5RbcReS3jUhltUqFD+Z7pnfxhkYdrAMn+Uo8gI1SFVJYsIqJWaWH8nrNqWymheK7f2Jt1CDelprn11lvdOCT/X3DBBc6QVyG05emr8NPyqmZdxFXrQPoHlt03mhLr4m/E7N1333WyA/u1fPly1xaxVk56rhXm/eV3EsG33XYbzj33XJcCiDKmpZjJt3rtf0PAEBh3CEwhAljYD9YL92AI4H3n9bvKDrbtcbdOrEOGgCEw6RAwAniCTKmIDIWokmDE7n/66aeOyKXVr0I1UbB5//33QcGJQtK//du/OcGVOZFIlIj4pYBEQpaCD4VcLojzzz8/R6SwHQmbrI/CFQUeCku0vD3jjDOcsPTaa6/lhO2rrrrKnSdhTZbIEspkvSyhkeUpwMqaWlbcIm0oiBmBM0EW6hh1UwoEf6jkpq3rsGv7V6hMfYV0KolApAKpbAiNyaf228s4KhD3pqM3chjak/WorFuEQEm9W8te+wrM67v7gKNjmErmC+zEQvSFGpEpWYAEylBZXe9CRB/okAKL1++6rz/CzLY/Oo9d/9EROhapmRdi+twTcgo3Xoe0QG9eeTdq+17I6/2k+loDx6K/6qdYcOQZ7qcNa79EZfNtqMqs3atNenwkUYaUV4aByCFIBKuRCVcjGluD+viLYzTbQCYbRMIrd7keY9GFaIvXIlRxCA49+vRcaHop6WQ8M2adtYYNAUPAEJjCCIgA1r2Yz9RvvvgIwQAQKa3FkiVLXJ547gUT/Z2IJ+JAJo5Z6XdQllyDEuxi0OiCIDjg1WBT79Eo/vLOgtRnlUwsBJLli1G66AjMiqycWB0fR73dEV0Ob+7lOdlQXv1j1UU/wekn40QA09uTHqgKj8x9M+81lDn5IvHIc0VM6rvGxRy2jLDF/+kJe9NNNznDSX9uWMrFbMMfjYh7c7XLuri/F8m5b+qVA2Gnfih3sJ9UJinLuii7k5AUCesnnJUeZajzI+J53zHS0JykuHIAc3zKm8x+aPz8rJDcMsykToIG6izDQxGN+GxgXl8RufpdIbOJLzHl/ImA9z9f2I7fA5z1U1dBQwW2x7IMI821QJKZWCqcNMfBQ57LwpB1sD8rV6507yeffHIurLX0GEPF1soZAoaAITAmCBgB/J2wD5UAzueFbB7AY7LSrVFDwBDYBwEjgCfIklCOGwlY8gTm+/PPP++EWJ7jt7alcEMylseDDz7oBCZabFMYpoDFciR/JdRRWCNpSyL5hRdecP9RSOJLYZ5YH3Pg0ApWYZlYP8nle++9F9dee60TviQ4UbiiACcS2B8ayx8Si3XwXOXp8eda8uc5nSDTZd0cZQT8JB+FeRo4KX0jPAAAIABJREFU0Lrf5f7t7wL6NqMq9i5mZD4bVM+yCOzxDvbqMFB0OAYCDajrexLTstvylm/zjkSiaDG8bBrpDOBNPxoLjjjzgOX8iileO9s/ug2zBp74VhmGrewoORPFjRdgxuwl7rrasW0dMtueQX38ubx9858wgOloKf8FQjXHY9GiRfjm/QfR2HMnAl7mgPWQ6KZn8ng6NnjnonTBBWhcuDTnvS0lkBmQjKeZsr4YAobAVENAOe15L1b+R3rbcU+6q60ZqTRcHt8gUsjG2xHx4oiEsohly/d4V6V6MSv+LKZltxYEuvWhy+C9+/8igAM/6wrSmFUyJAS4B/P2mZ9MuByB5PDDNw/M+jEa53SjBG1D6ttULxTPlqF5xj8hOG2ekxPH2gNy3/YlBytUMWVQyc4Kicz/2HfKCSQxSRCSKFQ6I96n/ESxZFmWp8EzZWARsZJXuS783qf8zr29vIn5XQSx7olsZzD4SQ5XW5Kx/XK/P2wyZQN/zvXhrFk/wcx6RPgqjPO+Xr3yVlbYZuIvcp39p67gJz/5iZsTfz5gkcMKvS0PZ+kUaLzO5wbro85Dugt5BAtfRRLT3p9tiugX8au8vlwD/tzP8t72pyrgZ84bdRZvvPGGWxennXaaq1PzOxx8rawhYAgYAqOOgBHADvL9hYceCgGcr4x5AI/6CrcGDQFD4DsQMAJ4lJYGhQ0KC7QkprBJslUEK4ULCjT8jwSsvG75GwUNCqgUkiQosi6Fj6IAyjIvvvhiLl+RQlgxZBPPvfvuu3NCJ+tj/TzY7llnneWERJHIFNJEwrJuCT6sh3l8+X7HHXfk+kNCWETLKEFpzUxBBBQ2UkoNf3hfKSGkBFDI8fWf/Seq+t9GCANIZMuQitZhVnxoof/S2RACXhYe0geFfmdgMXZXnI8FR53rrkEZUvDa4nXKQ9e7X+Gw7vPXUNf2L4hm9+Sh2vfoRR06qi7HzEWnoLxqplNEbfnobsyLPXxQ/ePJ27EMqD8P2aKZKNl2G6pTfzvoOsaqQBLF2FZyBUpmn465c+fupWiTUkceEX5PA79STmtrrMZg7RoChoAhMNER0DNZpIuICf6ufSrH6A8FSoX6mm8+wZFHL3MebGtXvoKjcR+CSCLrBZHJBoDAnneSgREcOA3DYDHcFTwerWu2oHjXR4MtYueNMgIDS66BFyoCWj5FqL8J2VQcqWP/FwQG2uCtfwqRvs25HmW9EBIVh8I7CC/x5NzTsbTkxW+RzKM8zAnbXEf4BPTNvtnJrsMNMTzWIHAMyiNLOVspYPypiZSKSMbM9ATmfe3mm2/OjV8kp8hFyiL8TWmPxnqcI9W+7vXaS+tdnr8iq3nvf/jhh12YZXoPk9DlfX+sQ4iPFC5WryFgCBgC4xYBI4C/c2rykbn7Ftwfuesnlv3nmxfwuL0irGOGwJRBwAjgUZpqkj20XK2rq3PvDENEQVNEMAUkEsSymCVRpDy+zFtEIZLCFAUlCaV8l2WtyCX+Ru9d1veb3/wG//Ef/+HK0qtXRBPb4DnyGmY7zB1MYZaevH/5y19ciKN33nnHeQwzxzBDXimc05YtW/Dyyy87suXGG2/MEc+jBKU1MwURIHlHgpTXhQ4qYmQpzvXPdbpj4yd78t4W1SBTNAuB+E5kYq3IZtLIIoi0yxEYcuElkexCQ/IVlLrwksM/SBK3BI5BqdcBZDPYGf0JMkVzcMwJP3QKInn5+sPlyZpfOX35neNqaWlBYv29mJt57YAdaw8dj87S0xEOBVHdfi9K0TKkgdDTeXvxzxEtLkdD+/9EGHtCoY3nI5v1sG7af8GS436GtWvX7rmfDexEKhmDl9gFL1qN2Yec7O61IoH9ikoZDPjzh43n8VrfDAFDwBAYjwj4Ff7sn1Ix8LO82+R5x/2nnnv04Prq87/hkEMWoWXrN5je9SQq01+P+BC7MRdbt4RRuvPVEW/LGhgaAgNH/R7zT7vOGcD2t21EX/s2lM06CjUzZ6OrZTPat36FyMb/QGj3KiSX/V8om3usa4h7KUY/orwig0GF3RVZye/RxBaEu1agOLkJ4WwPIugddK7poY1ocpWKowzN1b/FtPpjHc4T/VAeX3nNyhNUXqjcJ1KGZr5YGq5QZuZ/XGcsSwNpEr3yCtbamwoRaOSdzHs9sWGoZeodeL1x/HfddVfOA5dpo/gM4H5927ZtmD9/vitjhyFgCBgChsAoIjAJCGA/8ToY0nawXrj56jpQu981g4NtexRXgDVlCBgCUxQBI4BHaeKp8FIYKJLBFI4oBFFAolCpkEXsjsIv87yTTjrJ9dAfQornq5wsaHUOz6OA+qtf/cqFaOZ3hnv2WyTTKpkhchnGip+vuOIKJ6BRiCPZTIGWwtmVV17pvJIp6IqgkpDM9ijoStnnD+M0SpBaM1MIAYVN03UkJY1yfBGKNWvWOEVUz46/4ZDsU0h509AXPRz9obmITmtAPFuKQOdKVMbfRzAbQwhxFGfb4eUJeTxYmElI7oicjf6iw4GienjhaU5BxPyGylXF65DXFK9tKovY36amJvc/jUPkKbBp0yZ0rX0US7wX8nqoMBwfvaSi2a7BdnW/5zHk4vbI+Qgk2zAr+96w6hqdwh52Bw5BIroYiO1AcXaX8/be84phS9EvEKo/Aw0NDY6QUE5y3cv8fbQc46MzY9aKIWAITE4ERPTKwIl7RSr227Z9iURfMwZQg2NOONXtJbm/pMFWb9tatHYMYHrmC9T0v+KMt0bj2BY4AwNfvY1w9/rRaM7aGAIC8UOvweLl/4cz+pOh69Y1K5HKAkUl5ejYsR5lNXMQzfSi8cgfOhlKBrT+lCDffPouIkUlmLNwqVt3PCh/0TCMxq8ul2vXBiT62tDTvQuZWDtmZL9EJNvpiOGQtydH6VQ/UihGGiFkEUbGCyONMFqKl6Ok4aS9wvhORJy4drjOlPJI8qz2hfyP9zJG7+JvzzzzzF7G2jyf0bD8oZApq1BWpzHCZN9f+glgyjIc9xNPPOHu9bzWzj33XHedKT8wseFzgi+lfpqI68b6bAgYAobAhEVgAhDAxHZ/IZqF+f6IWv3n97TdnzduPk/cwbY72LqNAJ6wV4p13BCYdAgYATxKU0rygeGPeFAoInH7yCOPOFKC3ykcXXzxxU4YolD09NNPO8GRigxazPKd3x966CFUVVW5c5TjlA8VeuSyDhIdV199dS4k1QMPPOC8eansIOFLclcW8uwLSV72gweFslNPPRUrVqxwwi77xpy+ylVE4Y3nSIHHPigc1mQXcEdpmVgz34GA34NWyhkSqS3r3kQylUG4rAFF5fXY1fQVKpKrURn/EGXYmasthirEvUrsjn4f0WQT6tPv7NUSvRmSXgX6g7NQnfocneGjEEm1IJztRiTb4/ITHszR6zWgufhniMz4vrsmmWOX3k60jOdBhcm6deuQ7mtC1+5W1NXVIxZPuGstkulAJh3H7N4HHUk92kcSpQgXKNTmaPfd314yW4SBQB16w4ciHl2IYEkdsuHpCIRLMW/ePHcPVRQFu3+N5UxZ24aAITDREZCRoqIskARY+/XHyPQ3IRwtQaikHosOO9Y9D7mHbN+5Hk3bNmFe/4OYhu2jOvxvspeh+MP/Z1TbtMYODoHYkmuw6Kf/uzOWo8EqyVsRuJRFKHtwjVG24eH3OJQxAtcif+dB4zp/jlGRfipLeYd7SspI3Kt58VYkB9oQyfQgktqB4vjqnKcwDcym2rGm6CYUV8zGhnWrsXjxIqSis3PpgmSgOVEx4T6Qa4v3JRkP7OvBy3VIgwEaIzBlEiNs8XAGBKmUKy/jbK4zRS2a6OGxBzunTA0lDGg0ftRRR7n1wetKpLBIdkWA4LUrA/jBtmPnGQKGgCFgCBQAgQlCABdgpFaFIWAIGAKGgA8BI4BHaTlQQCRJSxKXwvJxxx3nQixT2KRgSSKW5C4VDyQm6MHL8/j5T3/6kztPuYn4G0leCqKslyTvpZde6s5V/lMqN1jvbbfd5t5JPrM+Ca2ywFW4KnoL07qZAi6FtBtuuMEJZlSa+MP1icBSyC/lI5ZiZpTgtGamGAIKH8m1yTW3fdPXSG9/FjMGXgK8AAYwHQPhRvQVfw+xdAmKMi2YO/DYfnP2JrNRJL1yxIO1iEcWoDtbj+JpNchEGxAprkBvyxcIRsqRDtcglNjhQkWHUu2IprejOLHJEcIR9OTNB7wlchGKkluQidah7vjfOyUIr08qm1ateBQzB56Gl00hgLR7IZtC0Eu7egPZJDwvO8VmeWSHG8c0JLxKdHuNSJUuASI1CJc3orK63kU5sMMQMAQMAUPg4BHg3pLPZe47/cY03EPymU1v39raWvfs43ktOzYi0/waYqG5yAYimLX7DhSh4+AbHkKJhFeBtb3LUPrlvw+htBUZGQQ8pItqkI5WIz77HKRKGjCtshaLjzkV2zevxe7WHZg5uxH1cxc5OUZErtYbZSN+lici+6g8rtozsgzlFspJ/Cy5xp+zmuUUXUbjZD3yZGzd+gUy8Q5Mi32K2vhbIwPFOK01kS3BzrLLEGk40/WQOAr3iW5Ax3VBeZprQmHCZejMsdIAgWSl7l8rV650aZUoH0v29aejoVzNerhW9XmcTmtBukUdBPHgeKnDoJzD8dNInQbr1D8oF/yMGTOckQW/0+BCBhwF6YhVYggYAoaAITA4BIwAHhxOdpYhYAgYApMMASOAR2lCSfY6q3LPc/l077vvPvziF7/IhTZT6Cjm7OU5FCqXL1/uPAYVdvnee+91vWWeXv5Gy3YSyvpf7wpxSuGLOXwlnPvztEkJsu/wRQjrd7ZBIZdlpcyjkKxQtTpvoisARmkZWDNDREAKPyrruK6b1n0AJNpcbeFUO0LZfoQD/QjFtiOTDWLAq0FZditKsAsZREHybyCyAPHQHCRDNciGKlBcNR+zZs1y15ryW3Ntb9261V2DjY2N7n379u25EOhUWDhSONWNcLodkeQ2lCT+nkMu27Vf0jaNKHY1/K+Yd8Q5ThG+a8d6zNz53xCF5b0a4nIoSLEEytAUPAWBGWdi8dITC1KnVWIIGAKGwFRDgM9l/zNa3/2pG/hsZdSL2EAfoulmpPp34bDso+iKHI1d4WWojr+F6tTKEYeO+X+3bC1B2Y4XRrwta2D/CGS9kCN7UyWzECtbiOjMI1A9azF6MqVIpdJIIwik+nH08SflcqpSxlBuaXlnKhqMZB6RwDKeFcnLXlA+kuGrPBF5nkLT8n9+l8zDOnWe5B1FPOrvacO2lY9h3sCe6ElT4egOHYLumTfBi1a7PbOwIm77yoMTDQ95/XLOZaTJzxwX9+wzZ87MRd2iXECjbMrxOkTy+vMG8z/dBycaHgfb3z//+c847bTTXGQzYsC0NjL4oWzF60ge1tJLyGhIOZYPtk073xAwBAwBQ2AYCBgBPAzwrKghYAgYAhMXASOAR2nuqDh47733nHDU3NwMWsFSWUFP3zvvvBM33nij6wmFJYUqk9evlBckbRmamcKUBG6SshIy+RvLUymi/5XDl+1LyKWwSq9gKVRYRp7D/J0H65WyRXl6+LusnUlm8yBBTete8wAepYU0RZuR54byC1KRJ2UcIZGHO9f0jh07UB7uw+6OVucdHAwEUD3naGcsoeuC9bAOXgvyavcrbKQMVG5ueZbsmwN748aNLmdcqncrFiSfQiTdvN8Z6gwtRXLhf0X/9reRDM1AJLYec+NPTNHZHPthpxHBem85SmaficWHHT3pc7SNPeLWA0PAEJisCPBZyn2nns8cp7wzue8UkfbFyr9h/sIlaG/6BiXN96MyvRopFCGAJHaFjkNdasWIQ7QjdAa6v1yBaNeqEW9rqjeQzdKjdg8KyZLZyJTNAmqPRnbaPITKGxCqmOUiD3FfNXv2bLTt3IJ0vA/d/cyfmsBhRx7j1o72e5RJtIdT9CGuOcorlF1EDPN8yiTavykMr74rXLlCRZPs23f9+veXkrMk57Dchg0bULT5j6jJfDHpp7nHm42OGb9BUWVjzlOWe27OBT08SepN5ENe3yJ9Nd8c06effoqWlhY3bq5F/nfddde59UI5mB6sfkMX1qVoXTLSnuwG0o8//rhLVUXit76+3ukaqKsgIdzW1uYw4m9cMzRKl36B+FD+4vVqhyFgCBgChsAoIpCHAN6y6hlEsX+dVr5exlGHeYddkO80+98QMAQMAUNgDBAwAngUQaeSg4LhG2+8gSuuuAJ33XVXLswzBUTm21V+NArWFJgUhpndJFlFopYHBVWW8SskeL6IKnny+kOkUdhief7GepV/mIKtyGC1R0FNZDDLsR0KtiKLZb0rRcpkF3BHcZlYU/tBgOtN4ddkmOAPN8m1KUWgLMr39UpgeeV8VT5ehf9jXcpprfxyvFal2Fb4sp07dyIx0IVsfxO8gW0oGliFadiGYnTkDQm9vvz3mN77IioyG9AbXISy9HoEYYqP0V7wJH/Xlv0eZbWHOmUV532ie7CMNobWniFgCBgC+0NApBr/k1ewvCz5nF3z+dso73gCqXA1dmcXYH78YUSxx6DQf3RivnumVmBrQYFeG7gcwff/OwJIFbReq+zbCCRLGhBvvAiR7tVIFM+BN/uHqKxfhIaGBvfclWGASDPJHzL4U43an8mLl/KI/7PCj8toVvX494jaN0qWkkci5R8dyuEqWU17Tu4FRQjTqJYy0e6tKzC3698x2fMBM3pOa+3vEChf4khQhTomqUcsOHecx4l8aN3I61uewHxnvl/KylyvF198cS5ksWRk4sFDOaX1nef7DQ4mMj75+s5UUxdccIFbBzQGoLGtSHSuE14vwpi4+PN1K51Uvjbsf0PAEDAEDIECIpCHAC5gS1aVIWAIGAKGwDhCwAjgQU6GhDkKdFQGkGDluxQDVCYwTxBJU4VaZtV+xYEEnZdeeskJ0hSQmGv3/vvvd0I1z/2Hf/iHvfLuyjLW71kxyC7baYbAlEJA16YUdQr/J4UMwZDBgq5Rf844v7GFQgqyDMNWItaMZG8zQn2rUJVdg2i2HRH07YUvQ08HvD3KoP0dDEtN8rEsu2NKzct4GyznoA+1iAcb0BM+FLHoIhz7/TMd2c/1IYUwv0sxbQYu420WrT+GgCEwWggoeoz2oyJ89KxVFBp/HlaeK1LE5f1taUHr9q8RSLSjpGoOeju2Y8HAPXs9R+kN3OIdjZ5AIyJeDLNTryOCwnkXbgmdh/jKJxHu3TZa0E35dmK1y9DTcDZKZx6OaKYH8UwIobJaZAY6UFnX6Dx/x1q+EYHsJ6Ilo8mTmBOp9Dc0hN390X9DTfKDST2/WQSwPfJTJKcdi1C0HEmvzHl10oCSsq48YCf7/ogGgvRy/d3vfuf2iH5PYf4neUHkuGQN6Q34XRhRzqd3rNI3yWBV91hFGZLRqYwdWJcMV/2GEsrDrHDmMs7WNaVz1W+lf+L7voYTfrmH5VR3vuuT9TAPMMd1+eWXu37yNxHBIn3p7ctrR7jIU1oe1JP6YrLBGQKGgCEwnhAwAng8zYb1xRAwBAyBUUPACOBBQi1PQCoFSP5S6OM7DwlJ8iLj7wxz1NXV5TxnWZYCzssvv+wIBdZBC1h6AdM6VkIdcw1VV1c7QZH/U8D2hy4bZFftNENgSiIgIwopPHjdybtd5LAUMVKSKGQgf5fyQ0oJeRSv/uJ9eIk2hHu/QXVwE8KZLkTRBQ8ZxFCFWHAmYsVL0Z8IYW7iSYQxMCXxn2iDXh29GcHpR7r798KFC533gv9+K082/TbRxmf9NQQMAUOgEAgoAgfrEtEgr0x/5Az+RhKA+18/Ocxn8+efvI+AF0cRehCefhTiPc1A/xbUxN5EMNONttAyxFCB8swmVKc/QVEBid9ktgibAuch+9l9iMRaCgGJ1XEQCGThIVZ3CrBgOY4643K3hvh8lSegcvkeRJUFPVUGgdonynjQn1tY3uxc39vWfoBZu/4HIugtaD/GY2XZrIeEV4q0V4pezMKKtmNwyulnOzmV1z6v7clOANPbl2Tm66+/7uSE66+/3o1bMgJlfxm8cF0rMhdx0T6S7w8++KDTG/zmN79xeYTlUc31z3RQfs91XhvUD8grXcarTBnFtm655ZYcgav1qlDoXEfST7AvJF1ZFw//fEnWUR5n/SfPd0Ucyze//ohgzAd83nnnufa5p1ZaKo6V3sHUcSglldrPV/94vC6sT4aAIWAITGgEjACe0NNnnTcEDAFDYKgIGAE8SOQosJCQpSD4/vvvOwGMOW9o0UoQKcDwd4VmpgAki1sJRwwlpVw4FPb+8pe/OGXZzTff7HqhEM3KPyrigW3ls8Ad5DDsNENgUiLAa0UKGRHB8kqS0kNW57Js31/YOpahwkLEMOviNUqlxfbt2/coLmOtSPftdARwJlKL2YuOc9dn06f3YO7Ao5MS38k4qARK0B+aj56i45ApOxzzDjnOKe4455x/Kqy4rvjZPBQm4wqwMRkChsBgEBCJoX2of48q40g+V3n/XL9+PWKdW5DOpJDypjkSINHXgkyiGzNT7yHopdGaOQyoOArV9QvRsXMVQokmVA6sQHV2dS5n7GD6NZhzYpiOTekzEPnovyPw93y0gyln5xQWgXSkCrGj/yvqlv4IM2bMcM9ZpZkZawJIe0JFbGLeUvaPe0GuafaXZJjW+rrPnkNV51MoT68tLEjjsDZ6AfehDslQDfoDcxArOw5VDUe4fbFSA/nDvo/DIQy7SzLy1n2PUbx++ctfun2hjBeoB2A+ZB4icinTP/bYY24PyXvnSSedhHfffRfXXHONSwGliDP8vmvXLudd7U87o47zt4ceesjVc/rpp6OyshLPPfec0xkotDlJaBqVKzQ6ry3W7w+/T1JW1xz7yD6x/5o/Ge3oeuT/yo99IBDlGc9zWAejmp199tkOB+pIGCq8trbW6Uk4Tn+UHepE/FGahj1ZVoEhYAgYAoZAfgSMAM6PkZ1hCBgChsAkRMAI4EFOKoUrCrwKe/XWW2/l8u0q/6jy9/JdFsOnnXYa3nzzTScU0Wr47rvvdsIQBUWex5DPsuyVkMkuycuCvylE1CC7aqcZAlMOAb+3pvJZy4pdebjkoa//eU1K8cdrjJ74HVveQ7j3S5TEVyGDILJeGMnIPGS9IDLZAKgMy3hFSAanu88B5vlKJZHxopjT9wCi2d1TDvvxPOAEyrA1+GMEQ0XOM7sksx2B1G4Emf8xm0TYS6A3eiR6p52BeYcuc0pergt5REihZQTweJ5l65shYAiMJAIKT6pnJkldvvyhn7VP/fyzjxEOBxEMl6Jv93aE4ptRk/4cieg8DBQtRTo62xEAqc7VCPd8hjp8gWK0j0j3d6MRO/sOQfGXd4xI/Vbp4BCIVy6Fd9QN+N7plzgSSOuJpZUzdHA1jcxZer5zfa/8ZAXSPVvgZQaQDk1HMFoJLxRFBmGccMIJOa/Llh2b0b/ledTHnkcY/SPTsXFQa2v0dMRqz4cXrnRk4MyZM50My/20jC7HmsAfaZi4LkhUUmHCPSI/P/PMM7jyyiv3StnE8/giMU59ATG65557nN6AmCnsMw3AqQtgpIRLLrnEecvyP//9lDoEee1yfPfee68zOmedjBbGOhXOmfPAcxmmmnWSkL3ssstcnTo0V+wX778Kcc77ONc/ZSFFKNO+V2Gi8+Er73iFBuf5JLjZR17fF154oXunPoPkNdcL25OMZgbu+RC2/w0BQ8AQKDACRgAXGFCrzhAwBAyBiYGAEcCDnCcJT7S4/fDDD53ARuHm5z//uRMI+bvCQlP4o0DFEE/87aqrrnKCGnMEU/ihkEbgGQZKXr/qhl+QVlgnf07hQXbXTjMEphQCUkCI3NW7HwSXt233bnft8v9YdxNCsc2onPdDdLeswrTut1Ce+uqglHnZLJD1Qo4MDiIxpTCfKIPtRgMSXhV6MAs9Xj2iJTMQiFYCkSpE022omnWkU5rJ45fj8t+Hde+fKOO1fhoChoAhUEgEeD/kfnTnlm8Q69uNZAroT2RQWQLMPmSZIzxIfDQ1Ne0hMQa2I7j7A1TF30cKEQwEZzlDm1QihiS9ghFHWXIVytGEkmxzwb1+OfbW4Ino3B1C+Ju/FBIKq+sgEUjMvwC1J9+ChgVLc89Vkj8KL7vv8/Ygqy/I6STbKM+JCNu6/nMku9YjnQmiqvFkFwGGRJnC/K767E0UBQcQQBqB+E40Jv6jIP0Yj5U0Tbsa2doz3f6IGHEfrVy3JBjp0eknKsfjGIbbJxKXCqPM+9zTTz/tPFtJ5CpSFwldGnQTI+0ZFUKcMgfvkffdd58jPm+88UZ3n+Tv1A2IjBUR6s8TLE9hkr9ag9QjkGzleuVv0kcoAhm9jNnej370oxxRzPNZzn/IcNafu53/+0M0D0b/oOtC17T0GiKEOYZLL73UGcazr6yf+Ok+wH7bYQgYAoaAITCKCBgBPIpgW1OGgCFgCIwfBIwAHuRcUAiSh8MLL7zgPtOjlyQvP8uyl4LMtdde636TwKgQSqxDgqDf0lfCkwhkhWiSIObPXzrI7tpphsCUQkBKitbWVqdUoOeRl+4Fc88Fkl3IZtPIpnoQjLcAmThKvV0oybagBG3Y7S1ERXYLAvQKtWPSI+CI4NASdEeOQMPCE1FTNyeXk1DRGAiCPJUsB/CkXxI2QEPAEDgAAjt37kR385cY6GlHPDAdYW8A6Xg3kEkjWFYPL1gKL86wuVlEvF7UJFegI3gkkoFyhLMDKA4NoCS2CqFsD2NoYMCrxYA3HclAFbxsEgvSzxYU/52hH2H3hrUo3vl2Qeu1yvIjkA6WIJjuRzZYhOT3foeFJ/8CZVV1rqCIVhm3igAbaw9A7R9FbJLAcuFqmzcgNbAbgWQ7MrFdKMruRsybjsD045EJhBFueQYNiVfygzKBz+gMLMHbbT/E8d8/1WFCWVckHj9zLid7CGjtC+W8XYgHAAAgAElEQVRpSxmDv7366qvOwJuELXEgkUvSk4S40tIojDiXgLymiR/PEUHMMiREefzrv/6rO49RwhiKnOmkiDvJW3r+ktiVESvrkKcwDcw5H1zL9PIlMfzaa6/l5quiogIXXHCB6yv7z/6yLkUekxe8+sS+8LM/Gs53LWMZ4JLY5bXDsdDjl/175JFHHPnLlFennnqq64/6J6JbOZMn8GViXTcEDAFDYGIhYATwxJov660hYAgYAgVCwAjgQQIpS1VauDKUEwWel19+2QlqFGJOPPHEnDD1xBNP4KabbtoT5i6Vcv8r1JGELQpJFNB4jt/DTCFpJZxZ/slBTpCdNuUR4HW0beMX6Gv9ChUDHzjvogASCGSTCHiZPSGcvSCyDO0MhnMO7gnz7N4DgAv57PseLEU8OIMB2Z3ChKEqi9Ax5XEe7wBkEEISpQhnexHw0rnu7oyehZ7gISivacRAtgKLFy92ijXdg+X1K2MfEb98n+whDsf7nFr/DAFDYOwQ4P2PZABJD+W8JDlBIoK/9XZsQaJ7O4qjHkor6lBedzi6+5Jo2fgeFuIVVGQ3j0rn+YzfEj4fiS+eQ6R78udnHRVQD7KR3sZLkaxcgqLyOsw+/GSXP1eEr6qSzMO1oxQdB9lMQU9Xyp2ezma0rH8LRYktiKa2IZJuRyjbi3C2z+0hdfRiJjq8xZibfaeg/RivlXUWLcOuistQVlGTC/9Mkq+rq8sRk1Mhh6vClpO8lMcz8/AuX74cs2bNynmPK9WMjL01p7x/Sq6nwYNy9VIPwO/ymuXv9Cb+yU9+4q4N3m91n+V5irbAelknCVXdn/mfopHxnSRyS0uLq5//0XOZ7VGPwXYUiprvPEeRHuTJK4ONfPvffXMAKww2+6g6br/9dpx//vl76UJ0/U92A4Lxel1bvwwBQ2AKI2AE8BSefBu6IWAITGUEjAAe5OyLxKUwU1NT48I5UwCmAPbiiy86IY1KhFNOOcWFXOJvFKr4vwRCClw8h8IOP5N4oDBJAc4fcomEg4QmEk88zwSkQU6UnTZlEeC1xeuK19z2TV8i27UaqeyeHNrRaBhBDwiUzHL4BIP06Ac80r+REnjFDTnclNNb+bf5vbm5GbH2VZi9+98QQe+UxXgiDJwE8JrIrxEMBYFYC4ozO1HhNWN35AQUzf4Rausb3T1ang68xyoPGscnz195RNi9dyLMuvXREDAERgoBPVtFEsggkgTQ+m8+RnFpKcoqZ7moN8FkGzIDLfDirZiW2Yji+HoUeyNvOBXPlmGTtxzhT29HINE5UlBYvYNAIB2ahnTJTKTrT0bx4RfjsCOPdc9bhbClTCNSOB+5NIjmhn2KcpK2fn4P6nsfHXZ9k7GCAUxHyiv9u9FkGAOhWUjXnY9QSa2Tayf7ITJW0b0YZpn3Q8ru/E35gLWvlGe0on0RI78xOL/rvrpHJgnuFSGMhCl1B2efffZehooieHkt8T7Mg23Rw5f3Yxmek8Tl/woTTfKX9alNksoMbU4lkPQXIqZ5Dr2S+T/z9+bz0OX5up5vu+02ZxTA+tlXkuXsh8jpn/3sZ+5ceU0Lh8m+fmx8hoAhYAiMKwSMAB5X02GdMQQMAUNgtBAwAvjvSFMIYcgiCi4UoGg1S+FHQhyFFZKy/J+krZQWFKhk7UrB7/nnn8dZZ53lQkPxYK4fhRUbrUm1dgwBQ2APkafQZMPFg0qc1R8+ioW9/z7cqqz8CCPQgcXoiy5FyitDLLoYJZWznOKZiije06WEYzfk7TselNAjDItVbwgYAobAfhFQlAN5oikfujwjec8U8cD9LPfADEcaCWXQ0bwe6eB0BFMdqOl7ASWZJkTRiSCSo4Z2X2AudmSOQ+iDP4xam9ZQfgRih1yNqh/chLlz5+aiIcmgSmSTjAry1/bdZ6hOrmM/Gen3MOQapqzGF9c3D3kis8w3Hz2DOV23OW9fO/IjkPAq0FRyGUrnnO72V4peRTmY5CPlZf7uj3CVv9bxeYZyAMvom3oBfv7rX//qxsq0T9xD8sX1Rb0A1yLPu//++916+/nPf+4MD3kQIxHCKiOjCH84aWLK0MnUKchInPtYYsr7MY3HSdQqDRXrJe78nb+xjKLc0FuZ/aFncXl5ubt/810EtkJJs18yQGe0s48//ti1xb6T1L3mmmvcvPq9jjmmP/7xj6ivr3ckNMfAc1gP8VGOX7bNa5L1UZeiqBLjc9atV4aAIWAITGIEjACexJNrQzMEDAFD4LsRMALYhw0FOgo88vL15/ClsCOBSx6CFGSUv1deY2+//bYjGiiUXXfddTklg+WRtMvQEJi4CFBJsvmD2zE39vi3BhFDFToCh2F6+ksUeT0Td5ATvOdphNEePh6xoqWIR+ahpmGJU0TV1ta6ezoVbApfKsJXxIfdnyf45Fv3DQFDYMgIUOnv9xaTkp4V0nNLOVJ7OlvQsvFDxFGB2O4NqJwWwUCqGAhXIJ2OIZtOoTrzNQZQgZLUNsxIfzDkPg22YBzlWIeLEFz3LCJdaxBIWYSOwWI3kudlvRD65p6P4LwzUDRjiXsO8yVSim3LSI9k0XAORVYS4btvXfJQVDSmffOcrl/zBSqbb8f07JrhdGPKlO2MHI+OaefizQ/X46KLLnL3DkW1UphjeXxPhvDQkvVJZnLN0miBypNPPvnEEa2XX365e9c65phFBHNRiAT3k+HEScYP+3rBUtfA/7hnJen68MMPu7VFIpg6CpKnukeTmGV5luEhr16udf7G+zfbYj5g5hNmH5Sfl+ezn+w325Hhj4hb1qHcwppPRjdje9RvKGz1rbfe6n5jOGy2IzJc/SchrTGxLe7DjzvuOEcAM6KaPJmnzAVkAzUEDAFDYKwRMAJ4rGfA2jcEDAFDYEwQMAL477BLEUGhigITBT16AVO4kjAkT16RBhR4KDQphDPLPPbYY04wIwlMwYplaWXLcNB2GAKGwMREgAqUXc1b0L3jE9T0v4xQphP9oQXoih6DWAKoSn+N+vS7E3Nwk6jXmwLnIj3zfCxZsiSnjFMIPg7Tn3PQH45/KoQwnETTbEMxBAyBAiPAfa1SlviJCt4zO9qa0LX9Y5R0voSK1Gq0e4ejo/wCRBMbkc4A3YlSeKVzUFtdid62tagceBc12a8QQKrAvfx2dRlE0I9q9IcXoCdTj1QijXT7Fnjtq1HU9fWIt28NHBiBVNEMxGpOgDf7FCw68WdOthIRq5KFjMDhT9mgCB9sR+l2+Fkejlzva7/+CMVdb2NW4gWbykEi0OYdifTi/80RhiIZWZSkJck8hUb2hxQeZNXj8jSOk/dEed6SwFy5cqUjUqkDuP7663MhnLnmFDKZ3rDUBXBNSl/A9S/MiA8PeQHLe3rfUPs8h3U9+eST+OlPf+raVHQGXUvy/KXhOv/j7+yvri3qIxTJjCQx61NIaOX+FTnLOZQuRFEhqAtpbW3NGVSS6KXRPNPj/PKXv3RG7zIUYlnW8cEHHzjyWR7AHDv7cdJJJ+VyF/sj8ozLybdOGQKGgCEwGREwAngyzqqNyRAwBAyBvAgYAfx3iCgoURChQEQBisLRrFmznKDFQ6FkKbjJWpeCnQQ8CjkUEp955hlH+PJ3vlNApFDFsEl2GAKGwMREQB6iVLL0dzYhm46hqXk3KrpfRl16BYLe/sNdMh/taCjBJyaqhe11CsXoDi5GT+0/YP6h38/lGFN+M793kF8xLOOfwvbGajMEDAFDYGIgIAMY7mN5kCzjs45K/M72JpT0vI85yZf2es7FMB07pl2O/piH0mgWXjCMvt5uLE3fO6aDTnqlGMhWojN4OAY2r0Wk6c0x7Y81vgeBVLgCiTnnInLoxTj0eyc4YkqhxRUad6hYUX6TXMa9mp8E1t6Nspy8Ibdu3Yp4bwtC3Z+hJvY6SrKtQ216SpbrRy1aav8LiqvmOUJf5J/yy2p/JYLTPx8TETCSln6ylh64TU1NTsbn2N566y2XA1hevyQ8uSaJjQ6ud5G2rEshonmPpd5B3sPyxOW5rIfXCBU1JG3Z1r333uvuzeeff76rmp+5rhVWmnW98MILudRUDLss/Ya8fanjYBkRtQrVzfr4WREhlKuXv/Mz+0APZJYVCc2x6Lmh8NXMR8x+8RxiwPb5m/INU3fC8dO7mOUVmWcirg3rsyFgCBgCExGBOXPmZD0LfzYRp876bAgYAobAsBAwAvjv8MliWblu6NXLHDkU7Ejs0mLVH/6JwhwFN4aAamtrc1a+VJrxHFn6suqbb77ZtVBIC/dhzbgVNgQMgYNGgNe034OECo3N6z7BQM9ueD3fOO/feKYM8VAdYsHZSKUzSAYqUJn6CvXZjw66PSsweASojByYtgyZiu+hfNb3nVcCD3kdUFlFxRcPf05of97AwbdmZxoChoAhMLkQUFhe5a6k4n791ysQ6+/FdKxBb8zDzOxnKMeWvQaeyYaQ8fZ4sbn7K7IIIjEuwGGO0o3x0xD99H+Oi/5M1U6kw+VIzzgBmcZz0XDo91FaUeu8//zHcOUjvw6Tz3W9cuvS8xzRxD3c1lXv/H/svQmQXNWZLvjdm3vWvm9SaV8Qq0EgITD76m6zmWYzu8F4jKc7xtEzE/2i53XE69evu90Tdkw/2920DQba0JhnwGBWy4BYLBBiEUISkkq7SirVvmRV7pl34jviz76UtZSqVKrMyv9GZGTmzXu275y89/z/9y9wBj9Fs7MGIaenWKdlwuPe55yFePl5sMItCJU3GRJTjOkk7LN4vhY6AUywxEiG90YSlhwT1xTPr1y50uw3ua5JkHIPSq9YGoBz/0kdwk9/+lM88MAD5rpnnnnGEKT33ntvjvwUz2khQ8VzlroFHiJ/SNjlxx57LBeOmoQu8+8yahn7c//99xtSlqGjSc6znxdddBGqq6vNHpiKH6mX934h7Nk3zqE8B4T4Zp+EqBbiVzCRUNOCiTu/McfNcYo3MfvJ61gHiWZiw77JXn3Ci1IrUAQUAUVAERgTAkoAjwkmvUgRUAQUgWmHgBLAX0ypCF0UXCmYUGgi+Su5ooQ4kFxA/E6yl8KNCE8Uuvi7hNGT0KNioTvtVo8OSBEoEgQkx5ZbydXW1obk4HbYtheZeL/xjrLiB1Dh7II/24uQ1QcfDubl0mN8CDCvL0N8ZuEDP2fgh2P5zedUYDYyJfMQbjgLpVUzjNJKFFbiTcF7sDt0vyjx5LxbsTe+HmopRUARUAQKGwG5L1L5v2PHDgz3twMD61CX/RTV1g5YyBbcAB3YaLNvhG/1PxZc36dDh9OBOmRaL4NV/xXMW3aNIX7EGEs8f/nOZ/VECWB3OgdiR/lMPDb5nYRT/75PEWt/E1WJ9xBC33SAeMrH4DgWYlYthv1LMOJbgGxwJiobF+UIeMkbO+UdnWAHxMNcwhVzXFVVVSZamHjqklAlScrf3n777ZwHLsuQFL7xxhvx4osvmrUpRuIkgLn+SeoK6To6hLlbpyAkrJCs7BfLkeyVCDf8j1F/QfJVvGtJFl988cWmT0IW8xqWJ1ktxuvSlvRR3mUepW9C7LNdvsTLl9eRiKZ3tOzB2T+pl17AHAMxYZQ0YkhsRoeEn+B0aXFFQBFQBBSBoyCgBLAuEUVAEVAEihMBJYC/mHcKMRR2RBkhYUOpmHjttdeMwCY5dmSpiNDFayV/Gq1+KcxQ4SAWwhTEJqrgKM7lqaNWBPIDASpO+D+m8oLv/L+7PYK3rn8bVQd+gjLsz48OF2AvUghj0HMSEr4WZLx1yFhBWMigrG4+bIseGBbs0jnmHs2oC/X19UZ55fb+kc+cL1FSiVGPKK9GK4upJJsOHioFOOXaZUVAEcgDBLi35T2zc/tqOH1rUe98ijC686BnE+tCu/dKRD58CcH43olVpKXHjEAqPBPJmVcgOPMczPvKJbkwuJKDVLxDKRPxuXs85CMJPSzPfDFoYFtD3TvQv/V51CTeRsDpH/M49MJjRyCGGuwruQmlLSsM+SjkoIQIPvYa86OEeJSLx6944UqKKIkAxjXNfSnJTcmHzHVPgpTfSb7SC5eporhGeY5ewg8++KDREVC+4LU9PT146aWXjEfxlVdead7FoJz1kWhl2HTJHezOxSxRzAS5n/zkJ7jhhhuM/oIhnKn04cE62Q7rkdDQ4sXL/42MmZ85Po6V/Wc57sEp/3D/zc/sj2BCQpftSB/ZnuhV2I6EguY7ywjJnB8zrb1QBBQBRaA4EFACuDjmWUepCCgCisBoBJQA/gIRCj5iVStkLvP7MEcNBTIKsGvXrjWCHYUYCkR857UUwkTYo1DD3DwS4oy/saxYw+oSVAQUgfxHQPJ1SU/Fyp+KFsklx9+2b9+OZGwQ2aHNaIg8g1JLc8kd6+zGUYXBwBmIl3wFLYsvN/dK8VwQpZIopCQSg4QalHx/omx051ZjPe58gEIKyzWiUOPcqoHOsc6aXq8IKAKFjgDvgQO9HejauQYVsdUoS22Ezxkp9GGZ/g9as9AVaYV3w+PTYjyFMIj+1htRdcbNmLfkLEPsjiZ7+eyVvRU/83chnyYyPvdzXshfkmmU30a2PY0ZsV9PpHotewwI9HrPQnTmg0ZGJuko3qHHUEXeXcr1JWtZIs1Qrqe3LQ8JoU8ylSQpx00imOSu6ArEC1YihvG75Otl/bfffrv5z4ihBPe+vFaiDokeQfarQha7SWD2RaKWUU5hvU8//bTxCL7pppuM4SS9biXUsxg/CoEsRuusR3JqS/oUnqNeg0ojjluMLiQktttoXsI6s88sQ+zYJsu514QYZ+r+O++WvHZIEVAEpjkCRyOAd3z0FPzJ9nGhkPTPwNyzbhlXWS2kCCgCioAiMLkIKAH8Bb6So4YCCQWvyspKkwOYggwFOLGqpdUrv7/yyitGoPna176Wy2EjuYBY5o477jCKDpIQkmNncqdSa1cEFIHxIiAevkIKbl33O2S9NVh8ylnGKt9NSLINKjb279oAa/AzVCbeR0V223ibLtpyw2jAYPirCDacg8rm03KeQkULiA5cEVAEihIBtxGKRCgQxbtEmOHelC8+iyS8rYSylzJubyoJCSpKfv5GZb2QDJH+A9i1/VPUR19FbeYzWJaTV9gPowkR30mAw4D/UXizg7CcDCykTWQIfratL96RIQ0DG1lYThpRTzM6h2Yq+XsCZ3Rgzu1oPP8BzJgxI+fZKykZjhZhQ9YmyS6uZTGuZfeFTBKPSSHjRK4S41ohkdp3fIr+jq0IlNbASUXQPPAIAhg4gUgUd1Md9jlINN6G8uqmHGl6tPkvbsSA119/3cgU9913Xy5ymDssNO/7kqZKjMr5PxDveXl+sA6JUCSYSvjqhx56CNdff70hqEnE8loho5WALfYVqONXBBSBYkPgaARw++r/F7XDz48Llp7SazFjxV+Oq6wWUgQUAUVAEZhcBJQA/gJfCUcmYZpotSp5pBjSiKSvWK7TgpXCGMMfUYgSL7Xf/va3+M53vvNH4WF5jTsf1eROqdauCCgCx4qAKFCoqOL/e+iD/4JMFojVfwNerw/JRBRI9MCTGUTA6UMwsRWeTEQ9fo8RaOZlHPIswFBoGSpaL0BJ1YzcvfUYq9LLFQFFQBGYNggISSJ7RVHKy7NJoh8IOSYeVe6w9ywrHpX8XUgD8bSSfOhbPv8U0cgQgvGNCKe2o9H5yJCqYz0iaDG52LOWD4nAfMSzIaSzNmxkMCf17FirOeR1SZSgy7MCg13D8HV+gKwnjKztBzwB057lDQIePxxvAHaoDFl4YHl8sL1+OPDAFwrC7voEdtvLE+qHFh47ApGWP4H3lNvRMnuhCf/qJqtGR1M5VK0SYUWidoi3paxt8TYU0kquY10SHUSIrh2frUJN97/CZ8UBOAggMvaB6JUTQqDTuwJD1TegqrbF1DNWA4AJNToNCnNdv/vuu8ZgnN66t956KxiBjIfk3xVDVP4nJFQzI5LRWN2djoYEr+Qj5nUSnezJJ5/E8uXLTQhqeibzP+WOcjYNYNQhKAKKgCKgCIwRASWAxwiUXqYIKAKKwDRDQAngLyZU8thIHmAKR/QAZvgqyVVDopefRQlB4ZYeFW+99ZYRsqjAEytesd6VcGTTbN3ocBSBaYUA/8tUsEiuqu4P/gcakm9hxKmDZVvwOiPwOdExe0k5jgWSnY7lQdaxAcs2XkzFeqQRwpDvZMTKz0PFjGWorGkySixiLp49xYqNjlsRUASKGwEJYSsRKIiGO+y9kMDiDUkPLiHWpIy8SwhQCSUqxo3ukKW8ZufOnejv7YSTGkIw24WFyV/CY6WOOhH7gtcgVXMZEskMnGQfsole+BN7UZXdjHKrHT7EjlrH4S7o856JzugM2Fueh39k17jr0YInDoHh5itRvvxBLDrlTCMPcY1yH8X1JkTV0XojXr+jw85KyGiWFy938YAUT3ga6CITQ9+BNmRivUC8E62JZ2Dj6Gv5aP3S38eOQKfvfKSabkGwtMYUkvsX14IQ+mOvrbiuJEYkc6lv4DpftWqVeef+mNjx/C233GL+T9Qt8KCnrzwP+JmGqywjYan5/+Nz5fHHHze6iSuuuMIQw5LWivWyTENDgyGd9VAEFAFFQBEoHgSUAC6eudaRKgKKgCLgRkAJ4C/QoEKM+XuEkJDQzSR3qWBgqGcKWRSwJIQSyzCfDq1vKWyx/GuvvYa77rrLXEfhiufE60KXniKgCOQnAmKoISE1d6x9EnWRZ+BYXmQcD2D5cp+z3mqkPVUwJK/to2oSGfiR9lYDlnXwvOPAY1sAsoCnBGkrBKSGUJZcj9Lk5whlu8ZMJucnYofvFYnvLLzIwAsHPvT7zoBVdz7Kms8x3gckJnhPZLhHyWumIegKbZa1v4qAInA8ERAPYPF65Hd5SZhbIXllT+lOLyJkm4R+5nfeV/niZ+5Xd+/ejdjgfviy/UgP70FpehsqrP3H9DyKog77y+5A3DfT7IlLPEMY7O3A/PjD8GN8+YNHrAbsyV4Aa99aBNrfPJ6wal2TiEBy5pXwL/0uWucuzkXy4HojMSUEsDu8+eG6wjUva1UIQ65jrlvxIqWc1bWvDYnB3fAm9iJVsgQejx+lvc8gmD0AnzNsjOxspCdxxFq1G4E0gkiiDMO++bBm3wtvsMLI0BKKnnMq9zNF7vAIuA3IxRhIIjkI6fuHP/zB6BQYeYz/ERqok9C98cYbzXfZT//kJz8xeXd5b+Z/hmGf+V9kfSSP6fXL7yzLdjs6Ooxhux6KgCKgCCgCxYNAoRDAzF8vB3PaH+k43LXu8xOt62jtj+7jsfS/eFafjlQRUASmEgElgL9AX5QUomh76qmnjFBERdv999+PX/7yl4b4pRUtBTAKVhTM+E4SmNa7PL9y5Ur82Z/9mSGAKZBJeGglOKZymWvbisCRERBlC/+n/E937NkIT4bKklJ4K+bnwsELcSneDeK9Krm03DkY3S2K9wqVY0M9uzFwYBPCsU8RTmxC2OmGbWXzfooSqETSKv+CCPciFZhtwm+S8CVJngm0IOscJL1tjx9puxyBYAma555p7oU8xKNHSAnxYtP7Y95Pv3ZQEVAEJgkBIXQlzPPoyDFU/NOzi6E7ea88sOMjZOLd8PhKMO+Mq8xeVEJ98l4rYUAlDPTWTZ8iHdmB0uF3UershcdKI+mUIGLPwozsO2MeVRzV6HVmoT90ERxfJULhEngDFXDSMXj7VmFm/NjCPyedMHr856HvwDBCbU8Z0yE98hMBGnUdzBNtI+sNI1O5CKVf/Ss0zlli1mXn9k9QWdeC2YtOz+WqlrDMY8kBy7UvOUzd+avFk719dxv2794MTzaCysxmJMMLYSc60Zp8AZaumxO6aA54zkMsfCpsbwkynnJ4SloM6SjGfW7vVNlbn9AOFlhjvKfzvi35rXmvp3JGIj0QQ+JLT12RNcQ4Ys2aNeZ+z4N18Nrzzz/fGJ/zM+vmfAiRzHOsl2X4PyMhzOeEHoqAIqAIKALFg0AhEMAkT92E6ujv7tk60rVHKneoGT+WdqW8EL1H6u+x9qN4VqOOVBFQBE4kAkoAf4E2FQ8iPFEI4+cXX3zReP7ynecoRFGhQYKInmwSculP/uRPTIimrq4uE7qJJPI999yTU8IxLBrL6qEIKAL5i4Ao39lD/s+pFJF8jKJ04Xn3f9kdfvNII3PnGBfSk8Yhw3170bOXRPBnKE1uQRjdeefBMoIGDITOg1V5BsoaTzHjl/zoErJRvguRKxEUhDAfjY3gwfPqIZK//wntmSKgCJw4BNxewLwvUlnPfeb+9p1IRCNIJwcR8MAo7oMlFbBCTZg9e7Z5XlGpT4KARIEQae3t7ZgxY4bZi275+FVUOtsR87YigwCQHkRVah3qMh8ddoApJ4i4VYOofyFG/CfBWzoDCDYc9O5MHUAm2gnPyBZUOW0Iohf+Y0hz0Oc5A13JubA3PwdfZMeJA1lbGhMCaX8NsoFKON4SxKrOQLZiHoJ+G5aTQUXjAmQsH2YtPsvISjSA3bF+NRYvvcjIQhKGnOtE9lBHatRETPF4cuV4rRC/3Cft3fo+sgMbkHIC8GYj8PiCqIy9hXJ0jGksetHxRWAE9ej3n2O8sEN1p5r7kUQc4L2In8WrW4wfj28PpldtxIjrnJjx/t3T02M8dEnOSjopeuoyXDOvZVQy/u/cubKpl6itrTX/IV4j0XUkVZXk/KU+gs8KedZI2PbphaiORhFQBBQBReBICEw3Anj0WN1k67ESr8dKAMv1Ryt3rP3QFawIKAKKwGQgoATwF6hS2CKBW1lZ+SXihx57PEh6UFDidfzMa9euXWs+HzhwwJC+FNbuuOMOI5SJta14AquH22QsX61TETg+CLgVMGKJz5qFrJVW+N+W8Ib8z4/VuEM8uiR/HesTJRkVNTwf6duDvvb1CMY3oCTxOUrQM2V57BjGesCei6HQuaiafRFKq2caxa47PJ0obUXBK147bvGXm2sAACAASURBVC9o8QgRAl3wFNJXyur98fisY61FEVAECg8B9/PBbRzD+yc36aLEJxkQ9CTgcaJIRvuATBxerwdWvAP91jxYvgrMmb/EEAHclyaGu1BR24rkcCfad32OcEkZvGWzkNz/OmbEnztkyGZ6+Y7YjRgJnA4n1IyKpjPQPxRDYqgd6WQU5Yl1qDSE7wD8zuAxg51CCDvta5Dd8xEC7SuPubwWmHwEUrVfgXPSHShtPStHxHqtNGbOXmC+U+6RNUnCiofbGI6/yTN+tDf7oXovewnKW0JscW/FPce+PW1A249R56yb/IFrC8eEQBKliHiXYKjkXPirFsPjLzXrQCJqiTE197h6HBkByhPEq7u7GwsXLjQ6Bv4HiKVEJuOzQQwsiDP/e3w+UC/B/w3L8BzrYa7f5uZmQxbX1NSY5wH327yWJDGNhST081g89HX+FAFFQBFQBKYPAtOZAD4UEeueubGEkh6P57ESwNPn/6EjUQSmMwJKAH8xu+LZRwXE66+/jssvvzyn0GAoJXpQvPfee1i2bJkRtCgwibKC11Mwk3DRPE9BSyyix5IDazovMh2bIpDvCAixyf8q/8fuvN2Sk45j4P9ciF9a0Y81h63ULwSoWOizTnd9VMxQebp3x3og2g5/YjuCqT3wZgbgcWLwIg4vYpPmJZxGCL1YgJHSFfDXnIaZsxfmiGq3kpef3Z67ovCVXGbivSPeH26loCiEiZ14ifBeqYcioAgoAsWIgJBnco91G9XwmcA9Z9vm9Yh0fY5gahca0u8B1sHw+1krYPJwDqEV6UATrMpTMGv2QmzdtA6lVgfC8Q0IJzabO3sGQXSWXAO77jxkR9pR2vNrlDu7EUWt8fJNhE9FxlcHO9yEuXPnmucb8wYnhnvhJHrRnPgtKjJbJjRF7d6rEPlsFYKDn0+oHi08MQTS/mpE592K4N6X4R/eaSrjekou+iZaL34QobIaQzZRnhESioQU9yvyDBcvdZ4n8SShZEkQy17Hnaf6cD0WApj1cK33du1FpGcXqlpOQ++Gx9ES/V8TG6yWnlQEuG6GPPMx4D8bqPoKwhXNpj3JAz2pjU+DysWTV/QG1DcwpZT839ye9OLhK1F2JGy0GJRK2HXWJeVZX1NTkyGLReZgOZZh+HZJ0TINoNQhKAKKgCKgCIwBgelKAI/Fy3a0d7DAJaTv0YhcuX4s143OP3w08nkMU6eXKAKKgCIwIQSKhgCm0ETCRvKkmRB6X4TMo+cuhaZXXnnFgCmC0YoVK0weHZ7n9RSSxGpWPP/knQqP6667Lpd3R4gktqcE8ITWqBZWBIoSAYZ0o5KH9y4qYZ1YB9LJOGKDu5HNZOGJ74bPiSCQaocHMXidmCGJfVb8j/Bi/j6+Mo7X5PB1LJ/5zhe/83za14CRknMQqD0D9fX1RvnLQ8jcopwEHbQioAgoAkdBwB262e3x6M5l6lbyszqJesDrJWQu77U7d+5EJtaLWQtON3tOfh/q2ACM7IDtxOGvmA3b40XWW2Xu3XaoMVe+tbUVbZ9/imR8wDwP7EwEVekNqM+8/6URDNiLMVR9A7xlM5Ho24xseA4qqhqMoWNdXR327duHxuoAnNSg2RtHo3EMD3QhmN6LWanfTGg9JFCBrZEVKN340wnVo4XHh4Bj+xGffQ3srk+QOfXbCNfOQXzvGni2PgX7zAex4LybjcwixlxjSdEgBgxi8CXeu7Ku6bku+wmGNKdcxUOMaIUk5nXtW9egqv8pBFJ70R2+Ci2xZzXH7/imekpKxaw6DAWXIRo8Gd7KRWYP6zYAZKd4X+MaES9WrhO3kaTIzZKKRTxgp2RA2qgioAgoAoqAIjDNEJiOBPBYyF9O49GuGwuxK/UcalkcjuQ9WrvTbInpcBQBRSBPESgaAlhCkJJUIfHL77R+pTJCwioJ0XvllVcawfSNN97IeagJEcN5FGtcyW952223GWGW4aP5zvqo4BDln+ZAytPVr91SBPIYgT272tA6e0Guh25igQpTKk95r+ErGRtEfHAvRga7kE3HEXD6kXEsON5KZLI0asnC8oTheBgezoFtWXACdcZ7jPXSO4Dvcm90t6XhmfN4kWjXFAFFYMoRcEc6ONT9UqLBCFHGa3gPF2KE5TetXwMr2QffyAZUYhcGQisw7+zbTA7Izs5Os19NJyOAHUJqeB/s+H4E0vvgtTPwJdsBx8JQxeVIeJvgHVqH6tjb8COCoDV0yIgR3f6vwr/wfqSiA0h3rERJfD1pacDJGsLNPDP42XIOviOLLGyE0DduvOOowh5cCt/7/zTuOrTg+BEw5O/Z/xVzl12HVGwIne07TB5fkm8MHztnzhzzWWQct2HDkVplGa5Tykl8cX3Ts7Bj13rUzzwZVVVVZr/CNUxyTyKGSOSP/p59yFrBg6Fqd66DZ8ePUJ496JWsR2EikLJKEPGdjMHAUljli1FWWZ+LlCWhobkmuBbcEQ/knshzYnyge9DCXAPaa0VAEVAEFIH8RGA6EMBjzfM7VkJXZupo1x+OyD0Swavkb37+D7RXikAxIlA0BDCVEiR/SdJSUUEhU14ka3mOSrjVq1fnfr/sssuMZ8U777yTE1JFgcG67rvvvpzgKouH9dAbmMKr2+NDBdhi/HvpmBWB44OA3EtYm+TYFZLWHT5UlGmSe5f3Ivfvh+sN63Qr29x5KFlGFHTHZzRaiyKgCCgC0xMBdz5FMTw8VH509+hpiNjW1gZGo5E88dxLMl/jggUL0Pb5OvQPDMCbHYYDC2nHjwXRh1BidX0JxDSC6AtdjGF7JppHfoUgDp2jt8tzNqLVfwqvB4jF08gmetAUfxHlzt5Jm5QhtGBf9FQE1//LpLWhFR8Zgeipf4HGc25DS0tLjoSV/YTbM3csYZvdLYkBBPcpXLe7du2Ck0kglbFgJzvh8/pw0pmXmD3G9raNiEb60DxriZHH2G5f9z50d7bD5/HAV9oAO9GJxt4fI4wendICR8BxLAzbM9AfugCZksUor19gjAHEEIBGh3J/lKGKbM71wutUfi7wRaDdVwQUAUVAEcgrBAqBACZg7hDKoz1rDxfKWYAencf3UOcPNyljbddd/lAkr9SjoZ/zavlrZxSBokagaAhgeuZKKOaGhgb09vaaiSehK+cpdFJ58eabb+ZClFE5wdBlFEQvuugivPbaa0YY/c53vmMUF5IfVEJECykzOiemWylY1CtOB68IKALHjIAoWEURNpqsZYXiMSH3ILlWcvEdqVFR+LpJZV4vBIYq4I55yrSAIqAIFAkCknfRTfjK0CW0qZAacl4Mc4SA496T92GGR+XeEukROJ4w9u/6DOmRLgTtQUS985CJHkAJOuBL7kO5dQBeZwQ+xODDSA7trOOBbWUOi34KISRRftDT94uX7STht/6zjuM5dUmEsTNzBfxrf3Q8q9W6DoFAsvlixLzVCPm9QGQPkBiClU0gU3sG5l71f6GsutHIOTQu4HNdjL9o7Mo9hBivyrocy7Of65U5gHlQ1tq+cQ2Sw/vg9wFZbzWygSbMmjULve3rER3cb7zWo/EsKu0OeGwL0WwZLCuDTMZC1g6gHPtRmtiAUuzXOZ5GCMRQg8HgMsSCi1DSuNQQv7J3lXVGmZzneS+UvetYwpBPI5h0KIqAIqAIKAKKwKQiUCgE8KSCoJUrAoqAIlCECBQNAUylBslaCpcHDhwwygqSud/4xjcMGUzSl94XVF7QOplkb0VFhcn/y3BoFEQltBm96u66666cskMsmCV0FRUpvJ7nefC7hDorwjWmQ1YEFIEJIuD20D1UVaPDzcv1bs/hI3XhSB6+o4mLCQ5FiysCioAiMK0QcBMU7ugyMsjReYF5XshifuZGnPvPPbu2ob9zG/zpA0jZ5XDsMOKZMGorbMSjg4inLITKmuAkuuHxBZCJD5mw0PSUnJ18Nq8xHbJacWB4HnyfPZLX/SzUzqVLZyF18n2oWXyJIXGZz5lyB8Mv9/T0oL6+3sg0XKti8MV3iRIiIclZRowWuEa5hzgaAcfrJPqI1L9v91ZkOt9ANpNGzNsKf/XJsDtfxMz4xHJIF+r8aL//E4EUwogETkei7lqkffVmDQoBLPl/dd+pK0YRUAQUAUVAEZgcBJQAnhxctVZFQBFQBPIdgaIhgEniksDlO1/r1q0zRK+EhT7//PPNdwqizP3LsND79u0zVusDAwPGYn7u3Llob2/HnXfemfPSIMkr5K6U56RTmHWHgT6aAiXfF4r2TxFQBKYOAbeHrlsxJl46fBcvNFHYyv1nLCH0WN4d9lkIZMkxrAYsUzf32rIioAjkNwLuELjsqYQuHd1r3rt5f+YelPvFkcEOlFQ0YfPnG0GHzdnzTjL5fpHogT9Uhlj3BoTRDU92BP7EdnicJFP9IuAMw0YSHiTgQSq/wXH1rt+ah+7+Ovg2/0fB9DnfO5rxlmG45Wr0V5yNryy/2JC8PPjMFpmH7zRupbwi75RpGN1I9hNcwzRW5bWyn+DeQfIBHwkHWf+sk2XoxS75XfnOOnlu26a1CA29i4b4a7ALaN3m+xoo1P5FPHPRX3MnSuoWmyHIfpOfR0ejKdQxar8VAUVAEVAEFIF8Q0AJ4HybEe2PIqAIKAInBoGiIYCp+BAvC0JL4pceF88995wROvmZRC+VJ1TQUWnBd4ZJoyU936+99tqcBT2VIlSSUMki+YNZDxUqcvA76+G5sYRROzFTrq0oAopAoSHg9iATRdnoMfCeRAMWuTdR6SoK3aPdf0YbqIylvULDUPurCCgCisBkICCekhIFRu6f3ENKPnYSb7zPDuz7FNnBz1CS2AykBrDbdw0CwTAS2TDKg0lUDL+OkuRmDAdPx1DZlQgNrERjahUy8CELHxIoRcAZgs+KT8ZQJr3OHu9ZOHDAi5JtT016W4XeACPkpsNN8MU6DjmUWNMlyMy7DjWzzzCyxuzZs/HZx+/h9KXnGSJWDLfcBrDcFwwODuZkHVm7vFbIXp5zlzlShBB2jG1LJCSueZF9KFd1dHRg35422KkelHjjyMKLcOwzNKRWFfr0aP+PAwIJVGBv2T2onLnMGApwz+r2JhfDxuPQlFahCCgCioAioAgoAgCORgDv+Ogp+BN7x4VV0j8Dc5feOq6yWkgRUAQUAUVgchEoGgKYAmVZWZkhc0cTu/yNQicVGCRzGRqahC+vo1LktttuyylSRodOI4AMseY+qOiTkNOs1x3eanKnU2tXBBSB6YqAeOqMDgctuSQlnKN48vIeRMUsPW+ORgBLHYLd4dqartjquBQBRUARGC8CEjKX5YU8I8kW6W5DYmgffKl9KEluQcSzEFHUoMLZiqhnjsmN6gRqkUzbBwm7zADSkd0oTW5EC9agA2ciNfNuYGgLhuIWbKQRyPahOfV7E/a50A4HHnT4Lsbwzs3wtP8BNrKFNoQT3t9482VIVS1ByZZHYKeHc+07sBCvPRueUDUSM69CqGERlixZYsgzHnzu09BVcvO6ZREJ2Uz5hud5UE7hfoHnuBbl+rGGgGYd4sHJerZu/AgLlpxp5Kruzj2wN/89KjKbTzh+2mD+I0Djlu2lD6Jm1nKzhkT25n2VhgijDRLzf0TaQ0VAEVAEFAFFIH8ROBoBnL89154pAoqAIqAITASBaUMAU2Ckp62QuVRiiOUwQzozpy/fxTr9uuuuy5G+zzzzjPHujUajeOutt0z45+7ubtTU1Bjyl2SIHoqAIqAIKAKKgCIwPgSoxKVxFN9JNkhkjbGEGB1fi1pKERgbAu68qBIy3x2ClPtKdxhdIcXcnpI8xxfX9Z49e5Ae2oVQ7BPUWlsRznbBayVMZ3qxCNHQ6Sass5PsRQl6TThcC2nzbjtpDFmz0e85CbWZdchYAcTLViDqVMKb7oE3O4g58SfHNrA8uorb6J3e65D+7LfwDW3Lo57lf1eiZ/017NIG2Osfgr9/g+lwov5cJGd9DcnoEErKKzH3nOty4Z+5DnlInumjGYBNFAH+f0gYi7HZ0NAQ9rfvQIknishgD6x0BLOjj8KDg2SzHorAaASidjO6W/4K4dIaJYB1eSgCioAioAgoApOIgBLAkwiuVq0IKAKKQB4jMG0IYCrnJMSzhGWmxy8t0VeuXJkjdR988EE8+uijoIKCZUgMr1+/3nj+UnnR29uLBx54IKfsEyWg5sDM41WsXVMEFAFFQBHIWwRI/PL5Kp5l8jyV3JFqZJW3U1c0HROSTNakmzTjXtGdD128LGk0yDC3kUjERJjh8fHHHxujwdbWVhNqNzG0ByUDb6Ih/Q79d5Hhywoghmr4nBgqsPOQGKcRxH77PCSsStSmP0LY6kXWlKtBtbOl4OaFoX+3e74B7x/+oeD6PtUdTvurYF/4A6TtEJydr8Le/y6c2VfC07IC4bo5qK2tNTKO3Fdl7ZKY5efRKR6O93jEEEJyBu/ZtRWx/p2oi76GsvQWwHHgtZT8Pd64T5f6RuwW9NY/iIqGhRoCerpMqo5DEVAEFAFFIG8RUAI4b6dGO6YIKAKKwKQiMG0I4FdffdUomKmoW7ZsmfEGplLu9ddfN+fFM5jnr776aqMQ4W88L8q8O++801jMsw4SxFTsyTHZFvSTOstauSKgCCgCioAiMEUIuL0phYyQZ+xYQoxOUbe12SJCQMgy8ZrkvpD7Pnqrk9Al2ctwtlyv9FrnvnLjx29g7knn5tKLbN++HU6yHxYshCqaMNSzB+HkZliBKmSyWQRKGpBIW0jFh2Fn+lEXfxtB9BuUGdI3Cz/S8MOx/AhmuxCyBjCCBhzwLIfHiWNG+nV47YMhfgvtyMCPrdmvIfjBjwqt63nR31TTV+E/9/9EtL8DmayD+aedZ1LVcH3KwXUqhK8YMpyIHKry3+B/iCRwx57PYW39J1Rm2/ICO+1E/iKQtMrQWf1thBvPzhnZsLfuPUP+9l57pggoAoqAIqAIFB4Cra2tDG9pFV7PtceKgCKgCCgCE0Fg2hDAq1atMkQuw++Jko7KEfE8olLk7rvvxsMPP2yu4zUkiJm/9+abbzbCplixU4lCpQpDmvFaWtYrATyRZaZlFQFFQBFQBIoVAT5bGWWDz1E+e3nw2UoSTfJNFys2Ou6pR0DyqkvoXJJYbgKYPeRecufOnRga6ILlpHHKGefmDAbXrV2FTNaDYMBrQjmXVNQbMjfWvxt2oBxNM+Zhx9b1SGb9CFhR2LYDv52Ck44jnckiFR+ETfIMCfgRgQcpVGfWowz7c+D024uQQhnqsx9OPWDj6AE9mrc7fwr/mn8aR2ktkrWDGFn+9wiW18Nf3oDFixcbUITgFfKX58SIgZ9PlAcw7++SP3jDB69hZuRnCDndOnGKwGERYDSEvVXfQ6j+KzkZm/dejQyii0YRUAQUAUVAEZg8BJQAnjxstWZFQBFQBPIZgWlDAIuyjl674rXx9NNPf0kRQq8Nhnd+5JFHjBL6jjvuMNdK7jYKnvT+5Xd+FsU0rxFr5HyeTO2bIqAIKAKKgCKQbwjw+cl0DCR85XlLIyuSanwWq4FVvs1YcfVHvNK5DiUcubxzLyjH5g0fIJmykEjEELKG4LMSB3P3ZqPIjOyHlU2gIhCHJ90Ny0kaIjcLD4Z9C5AMn4SMVYmRtB8+Er3pdoTjm1DlbDW5UXntdD4yWS92er4Oz3s/nM7DnLSxRU/6DtJls9Cw+KtobGw0903KNFyzskbFkIGdkPU72eGf2RbJXxrcigFFT08P+vd8gOb+n8CPkUnDRCsuXASYE3xb+NuomHWhka9lD0AjAq5dkendxgyFO1rtuSKgCCgCioAikD8IKAGcP3OhPVEEFAFF4EQiMG0IYFF8MBQ0lcqXX355Licbv1M5wTBlq1evNr9TuGSZb3/72+az5A2mECrX0vOXv1EYdSsBT+QEaVuKgCKgCCgCikAhI0Dyl4QFn8F8vvLgZz6DmZZBCeBCnt3p0Xf3Pk+MADkykmx9fX1mj5gY6Yc/XIndu3cD2RRKrB6k4kMIOj2oiH+AsuweOJbXeAhbFqOrfflIIoykVYWIZy6SgTmwUgNoTb4wPQAcwygGnZk4EF0A/2cPj+Hq4rokHahBunw+bH8p4nYZYHvh84fgWDay5XNQ2bQQJQ3zUVNTkzOk4ZrlupQw+u6wuULGngjjVbbBiEnsD4182jZ/Cl/nb9CY+H1xTaKOdkwIJFGC/aFrUDrnmhz5694DiPG1hBTX/cGYYNWLFAFFQBFQBBSBMSGgBPCYYNKLFAFFQBGYdghMGwKYyuXe3l6sXbvWhGw+cOAASktLjVKCCpLzzz8fH3zwgVE6k9QtKyszHsCDg4OoqKjIkcAywwwlLYpqzVE47da9DkgRUAQUAUXgBCIgYaDZJElfHvJ8PoHd0KYUgUMiwH2h5FOVVCI0XCDZGxshARyAk+yDx/IgmbWRdEKwMyOwkIKTzQDJfvitOCxPAEGrH7Pi/0uRPgQCHZ7z0bdlK8I9axQfFwKxOd9AqvVqBEoqUNs4E8yRHh8ZwpJTzzAyDF9ykCCjXCLkr4TM5e/u3L/8LtGMJhNsCTNNwo7tU87as+kNOL3vo9n6BAEMTWbzWncBIdBlnYaRyqtQ0XKWiQrC9SkErxC/XEM8747MUEBD1K4qAoqAIqAIKAJ5jYASwHk9Pdo5RUARUAQmDYFpQwDTS0M8iUjqNjU1GRJ4w4YN4CDF+4jXiPJE8gJT6cfyInRKqEp3yMoTEUZt0mZZK1YEFAFFQBFQBKYIAQn7zOfwz372M/M8vummm/Dkk08a5e8999wzRT3TZhWBg6TZ8PAwOvduxsx5p6Ftw3vwlTYh0fk+auNvIR2YgV7fUtj00oz1mny9wcpmZPo3oSr6FvzOIPzZAXjtFBIoR6/nNFieMFqSLyu8oxBg6Nc2723wrv4BLGd6h70+lsl3LB8GTv8rBMLlqJ63DA0NDejv6UB5Vb0xZpWQuPSw5UHjGcoukgPYHa2I8grlHCFkJ9uD0h0u3Z07e9u2bUgO7kRN72OowO5jgUOvnWYIRFGLzpJr4K9bikC4ysjcInsL2St5rCUPMNc21zlTM+mhCCgCioAioAgoAscHASWAjw+OWosioAgoAoWGwLQhgKnokFy9FCwpQJqQfV/kHXzjjTeMVTrPSc4slrn99tuNcDnZCpJCWxjaX0VAEVAEFAFFYCwISAoG5oKkkRVJgKeeeso8c8WrcnT4Zz53Jb8f3yORCL73ve+ZMozi4TbK0ufzWGZBrzkcAiQWuMa4Lt1kgkR6GRgYML/R25drLzG0F9lMFradRdPQUzgQuBSWtxTlqU9RmtyMMLox7J2HrrJvoG7gP1Dh7PxS0xnHi52lD8L2OAgktiOc2Qtfpgd+ROB3IkU/UT3+89HVW4rQxn8peizcAMRrlgLL/m/MX3SKSVVTVVWVk1nyGSi5/0s6HfaV92x+377hbTT1/E8E0ZfPQ9C+TRICvBf2Br+KeNVl8Je3mvuwHoqAIqAIKAKKgCIwdQgoATx12GvLioAioAhMJQLThgAWxQOt40XxQOthIXupVGaoZxLCDO382muv5TyQ6H2kCuapXIbatiKgCCgCikChIkClLgkLevaSuOXz+OGHH8Ytt9xiUjO8++67uPTSS8352bNn4+c//7l5DvNaliOBwO80yGJdfHbzvFxDgy49FIHxIsD1RBKY5C/XWnd3t/Gq5FrjuS0bP0AymUEqGYcXMXizQweNEypPRyYZRWqkC9bINizMPgPbyuS6EfW0Yq/va5gdf/KPwtz2OgsxUnU1BgYHADsAWJbJDVyb3YAmp7jDH+/wXINEohzBD/92vFM6bcvFWy5HetE3Te7f2ppq1M+Yb4wS8vlwE8Bi1MNzvL/v3fYJkt0foCn+ioaCzudJnIS+DXkWoK/kanhrv5IzBJuEZrRKRUARUAQUAUVAETgGBJQAPgaw9FJFQBFQBKYRAtOGAKZnL5XLDBclObD4ToW05HajMoLHCy+8gPvvv98o/iRcmTu/1jSaXx2KIqAIKAKKgCIwqQiQXCNJKyQwwzxLqNKLLrrIEAHr1q1DV1eXMcSipzC9L//8z//cEMUkem+44QajJKY3ZllZmamPxJ2mX5jUqSuKyrkXlAgxHPAna9+FN7EH4ewBpOwypEtOQlnfb+BBGmlfI2LeRmTtSvQODqO65Qykh3agbvgFVDnbvkQAs64kSrDP/yeYnXiaHO+XjrTjh205gJOFZTmwkC0KvI88SAufWXfAt/sdBPa/oXi4EHBgI7Hsb1C9+DK0tLTkwuQWwj1QPOw5HH4WQ56dWz7C0IH1aMmuRkW2Tee7CBBIoAw94auQrjgH5bWzzDrWQxFQBBQBRUARUATyAwElgPNjHrQXioAioAicaASmDQEswFHJR9JXcg5SCU1FM8+vXLnSKJipmKACmp/vu+8+QwJrWKoTvfS0PUVAEVAEFIHpgIA8U0naMq8vvX15jp/r6+vNM/bCCy/E22+/bTwx+TymERbzrtITU0LxSl5L/u5O1aAROqbDKpm6MXAtirc5Df96enpMNJh0ZDfKBl7GgPdUoPps+LpfxszE86ajGQSQRClSKEHEmgHH9mFG5q1DDsJxLEPw6nF0BJIow66S+4DV/wBfbP/RCxTRFdG6FSi78L+gZdYCYxTDg0Y1EkY/X6Hg/ZlGtOJpT8JaDHg2r3kac4b/DTbS+dp97ddxRKDPtxSR8kvhrz7ZGFnzGZ/vHuzHcfhalSKgCCgCioAikPcIKAGc91OkHVQEFAFFYFIQmDYEMBXMVDiIpTyVfVRGiOKE72+99ZZR/DGvFonhjo4O44EkOYMnBWGtVBFQBBQBRUARmMYIiAewpGKgBzAPKoDvvvtu8/lf/uVfzPcrr7wSr7zyinlef+tb38p5DZOQk5C8vF68f/muIaCn8eI5QUPjPq+9vR2Rzo3wWwlYlacgNrQX1ZGVaMy+j3bPxWjJ0ggpGwAAIABJREFUvKVeupM8HyNWI/bY1yCw+q9hOf8ZTnuSm8376rN2AKkV/wNV85Zj1qxZGBoaQnl5eUEYqPIezXu721BHjC62rX8TLb0/gh/DeT8H2sHxIxC16tFVdiMy4fkorajPGQBQ9lYP4PHjqiUVAUVAEVAEFIHjjYASwMcbUa1PEVAEFIHCQGDaEMBUEFP5zIPvoVDIKCSY+5cC6PPPP2+Uy7yOXkYkimmVfP3115twk+phVBgLVnupCCgCioAikF8ICAEQiUTM85YGVkLc8nnL5+sTTzyRS8dA7zaGg2YEDkbsEA9gjoo5g6urq80zmuWUAM6vuS7E3nDvR0Jtz/b1sAPVcKIdyMKL8qEXkc1kkbGC8CIOrxM1OYA9YMhSevQyfPPBd4Z3tuDAYThnMKWv6zc4yMAL2wLCTmchQnTC+txrnYT9g7NRuumnJ6zNQmgo2XIZ5t38YyOjUH7hQcMauQ/m8xjEA1jCrPOdfeerffdWBPc/hsrY6nwegvZtnAhk4EdP6FIkKs5HdfMSQ/YODg4a+ZrPdn6WdBDjbEKLKQKKgCKgCCgCisBxREAJ4OMIplalCCgCikABITBtCGDx/KWgyUFRwcyQZPv370ddXZ2ZElGkMAwlw6pRyULl9J133ql5Bgto0WpXFQFFQBFQBPIHASEqJJUClcDuvKsSzvmxxx4zpC4J35qaGtx0002G4KWimOQxjbF4SAQPnuehBlr5M9eF2JN1H72LisgbqEytR8xuxLB/CYZ9cw25W5X8GN5UFxJWORJWHRBsRNrxwROqBPx1Zh/J9c3c1cxP7U33wskkkco4yCSH4fUwEXAE2WwSZeltaHaU6DrSGtnvuwIDmz5CqPfDQlxKk9bnZOUpCF/837Dg1HNy3r9MVcP1VwgREChf8V7O/orhDo1wea+P9W+Hs+WHKMtsnzT8tOITj8CAvRADZVfCX7fUrFEJV07PdcrWNMCmTK7P7xM/N9qiIqAIKAKKgCJwOASUANa1oQgoAopAcSIwbQhgTh8VEFQcr169OmeBTCU08xHyPBUTvOaFF14wHkb0QHrwwQeN4KoCanH+AXTUioAioAgoAhNDQIyr+CwlaUHjqtGeu5Ifki09/vjj5pnLENAsS0UxPYaoQOYhxC/JA/GGm1gPtXQxI/Dph2/Dsmz4kzthhWZgMOFDILUfNak1qM/8MRGZgQ9pqxQJJ4yoU4+oVQOUzocFC5mRvfA5EVRae+HFiPEa9iGmOU7HuMC2eW9Gds2/wZfqG2OJ4rksdvr3seTK75r7H++FhWIAQzmLRhKMvkTSl/d63t/5mQfP79q8BrX7f4AgdN4LfUUnUIGu0BXwNl0Gyxs2c0/5WvJAM50Dn+uSgknl60Kfce2/IqAIKAKKwHRC4GgE8MbXfwH07xjfkKvm4uRL7xlfWS2lCCgCioAiMKkIjJkAFg8fyatLgZ6feVDo43cKe6IIEGUA33lerh3vaKhIoFDJuvhORTPbpYKYimOeo6JYLOZF6cC8v7RE5m9UqLB/LEdCmLkJhRRWAXW8M6PlFAFFQBFQBBSBwyMgIaJlH8ErhSiWUKGKnyIwWQh0dnYi4EnjwO5PYfV/iDLvMOzMAAJOP0rQNVnNar2jEHBgo8N7GQa7IvDteBGe9FBRYzQ8+yZk/RXwDO9BoO8TZH1lwHn/DY2zFptoCPSeFJkqn4GSaA9yf+e75HCnjCX3+70bf4fmvp/AZx009NGj8BDo8y/D+r5FmHPyBUauJtHL+dZDEVAEFAFFQBFQBAoDgaMRwBt+/dfwbHp0XIPJLLkbp9z438dVVgspAoqAIqAITC4CYyaAKeQxRGNtbS2Gh4cNAUuhX/L38TNJWhLBVOzyd4ZhZjkSrxKiebzDkZCSVCawLbbDOoUY5nn2b8aMGSbsM5UnVEDwOukr63jnnXcM+XvvvfcaC3XxWNIcReOdGS2nCCgCioAioAgcHgE+sx966CHz7L799tvNhVQeS2QOVSDr6plMBLjO6GXeu78NVt97sLIx+DwZ2LHdB1P8wkJltg1em7l/9ZhsBCJoQrdnGRI9XfDvfAV2sji9QpOhmUicdDdCzach6Iwg0rsflr8Ep5x3Tc57lms330NAS/hnrhv21Z23WH7buHHjwXDqfWswP/aLyV5iWv9xRmAYDegIXQdPzZlGD0DDajHsnqh8f5y7qtUpAoqAIqAIKAKKwBEQUAJYl4cioAgoAsWJwDERwCRbSe7ynYrcoaEhkxeN7/TCpaKCgiAVAG5LcJ6XUFDjhVnCipF8Juks4SWZa4jeHXxfuXKlydHGnL89PT3Gep7n2WcKq/xMJaDk1LrjjjtyxLR6AI93ZrScIqAIKAKKgCJweAS4H/jZz36GW2+9Fc8995x5Hn/72982RljqQaQrZzIR4Nr76IN30TRjrll3jBYzEumDhSzs9CB8qQPwWknMSLwAH6KT2RWtexQCwySCvcsQ7+mBd8fL8CZ7iwajrLcE0bP+K8645CYjM1FO2rRhHSqq6tDa2ppLTSN5dfMdGJGhhABmf3mO/z+eo4Huls8/RTjTidKRd1Cf/Sjfh6T9A5BygugJXoIP9lThoiuuN89rytw1NTUmApcaT+syUQQUAUVAEVAECgsBJYALa760t4qAIqAIHC8ExkwAC4kr4ZQlv1N3dzcaGxsNySphoMUrl98l/NdEPXyotCstLc0pE9gPehaL8ClKBp6n9y+vf+WVV3I4UQFBRcr9999vFC08WIaf6amsBPDxWlJajyKgCCgCioAi8J8I0GCMxw9/+EN885vfxG9/+1vQAEv2B+pBpKtlMhEQL8RNGz5Bc3MjPl2/ETNbDxLCTqwd1shuzE/+cjK7MKpuizvQE9hefjdF78IDzlIkB4fg3fEKfMnu/O7wcepdauFtKD3nO5gzZ44h1mjAynulyCSSQ7cQ5BOR8eRe7g7tzzHxtWntCwhEPkRL+s3jhKBWM5kIDNiLEKm6Bp6qU3LRviS6FmVnGmNTzi+E9TmZOGndioAioAgoAopAISFQKATwTTfdlIP16aefPizE7uvkIvf1Y61Hyo71+qO1667vSP0vpLWjfVUEFIHCRmDMBDCFegm5TOKVAh+VZ5WVlYZsFU8ewiECIb1+qcDgbxMVECXHFIVOErnV1dXmva+vL9cHacsdHpp9ptcvBdVVq1aZ67/73e9+iZh2hysr7OnU3isCioAioAgoAvmFAPcM3A+Q8P3nf/5nE43jrrvuMnsK7iOECM6vXmtvpgsCsifdvn07Iv2dqHHWwx/bCS8iSKEEQfSjErsnfbhxVGGv9yrMTj+v3saHQHsEDejyLEOsdwCBrf8BO5uc9DmZygYyvgqkz/8H1Mw+wxjSCuHLPkmUo4nKTidifCR7xciHn6XPPMd7vIT63/L+k5gz/NCJ6JK2MQEEeJ/amlyBusVfBzzhnOE151O8uSn7M/oXv+vzewJga1FFQBFQBBQBReAEI1AIBDDJ1dEk7uFI1NHXuuE8lnpY7livP1JbUh/flQA+wYtcm1MEFIFDIjBmApiCH4lUHvTEffnll3HNNdcYspdhmanQ5WcR9Em4UunLl4SMnsgcUIkgxC4VIww9TTL3/fffN226Q1JTGOW5FStWYPXq1cZL+MCBA/j+97+f6wIFV/aLeQjpvaxhrCYyO1pWEVAEFAFFQBE4NAJiwMV3EgQSHUQJYF0xk4kA1xnDlHK/uHnjp0gMbIO3cjHQtxbprGXWYjDbi8bsaoTRM6Gu9NmLEcp0IGQNHrKePu+Z6PUvQ+vILxGwIhNqa7oX7rcXor27DqVtJ9Ire2pQzSy+HeGl30Zzc7ORSdwGqZRlxIB1ano3tlZJ+Lpz/woh7PYGpqHPzrX/jtnRx8ZWqV41JQh0e89BvOZrqGw+zTynaeDN5zbnj3NM73Se53fK+TxHGVoPRUARUAQUAUVAESgMBJQAPrI38ViJZ/dsH4qElnNHIqgLY8VoLxUBRWC6IDBmApiKiN/97ne44oorTPhGCn0XXHCB8eqhQNjb22tyAlEopMKNOYF5iJBIgXEih4ScZrsklUkCs22xMBcFBInfZ5991uQB5meS0w888IBRrLAc+0ECm4c7RHUhWNlPBD8tqwgoAoqAIqAITAUCEgVEooiwDyQ2uE/QZ+9UzEhxtEliIh7Zj3DFDLNfZA7SZKQdwcR2lKc2oCy7Bz4rPmEw9vi+Dp8TQW16DWxkYDkZWHxnpOcvju7AJei2TsXc2CPIWgGkrVLEUYGq7Jbj0ocJDyJPKnAcYKvnFvhX/32e9GjyuuHAQmzerVh41fdRVtNoDBIkJ7qQqIVwf5S+Shho8QYWopDvvN9Ht/4SzfHnJw9QrXncCAx4FqM3cB5qF1xtjKsp8/P5LNE7eP/kQeNpytY0nmY46K6urpxMPe7GtaAioAgoAoqAIqAInDAEpiMB7AbvSATu0cjY8XoAH6nc0do8YROvDSkCikDRIzBmAphIUZn2wQcfGAGQHhVUVJxzzjnGCvj3v/+9IYcp5L/11ltGOFy6dKm5jhbEE83xJzncqGBg3WKNzD698847RnHCz2yPwilfJIt5noIs8w1SKUHimOck1Br7Ru/fQlCyFP1qVQAUAUVAEVAECg4BIQT4nKWBGBXHJAX4PNbnb8FNZ0F2+PMPX0agerHZF/Z374GdHYET68S81K/gx8iXxpRG0ISGTlllSAbmoC8Whu0NocwfRSDeBi9GTBlvNoKu4KUYDF8ATzaCVMZBEIOwbS8yWQf+dAdqY68fJHutOgwEzkLcqYDPisHjxOHP9qA5+Xt4rURBYjoZne7xno2uTdsR6vtoMqrPqzoTjRcg8NX/BwsXLszJIJRNKKO4ZZOJyk+TPWiJ7CByFP9jPHiv79y/C7GRCGB7UNvzc1SkN012d7T+Y0Bg0LsYvaFLYJUtRFVtCyKRiHkmk/ClHM21yPmkMTWNp2WO+Qzft2+fMbYmSayHIqAIKAKKgCKgCBQGAtONAB6NuptwPRoxK2WFNB4PAXy0MkoAF8b/QnupCBQDAjkCmOSpeMSSxKVwR0HPHR6ZCok333zTKG3vvfde/OpXv8KZZ55pSNcXXnjBlBFB8JJLLjEkq4R7lPy8VBTwJeGcCTKFTAqcPCe/8TyJW/aB72yb1sjPPPOMaYfXsW/iUSSEr+QI5jVUPrBd9lUJ3mJYzjpGRUARUAQUAUWgsBCQENmSP5Pv4nHFfREV8LLH4WeeE+M2d8jYwhr18eut4DeagOK+cXigC91dHSjp/HcMh5Yj7m1ARd1c2PF2xPq3oyy5Eb50D5LeOiS8LUh565H1lMLrK0Xa32D2n0JoyX41mxwA0lFkE93wZYdRk3wfvkwPIoHTEA2eDqtsPjLwI9b7ObxWGnY2bjyES5KbEXK6EUYXbEwsKs7xQy8/asrCixhqsXP4VJRs+Lf86NQk9yJrB5A+7+9x+sU35f7f4gHszgEsOVYPlV+X58TzdpK7e9jqJZQ/71nyme/G2KK/3xgJ71//a8yM/HyquqjtjkJg0LMQbfEzUTv7XITLahUfRUARUAQUAUVAESgSBJQAPr4hoA9FAB9qKWke4CL5g+kwFYE8RiBHAPf09BhL3ieeeMJY+fIHkqckXalspGJN8uVSqBeL78svvxyvvvoqvvWtb+HnP/+5EfQZGpp1CAEr46dCgwo5Kgncnj+SQ0i8cuWdCk9RuLGMEMRyPb+3tLSgvb3d9I19ovcxFQ8syzIkpO+77z4lgPN4EWrXFAFFQBFQBBSBYkWA+yExjhuNAfde3NOIcZyQQNwHkRgaHBw0RnHFfEjoXPE0l4gw29f/Hk6gBk58AIHyZlTVNqNv30YERj42YZozjoW0FYaTTsLrCwCZGJLxCDw2g/NacODAti04Zg4OImzC3VoWAgE/QvHPUIaOL0HvwIMRqxFxqwqhbDcCGDLUph7/iUDCqsaQPQ8pqxxphJBwSuA4WaSjMQTW/QQ2skUDV7LubDRc80PUNbYaOcVtLCsgiMGs2xPY/TkfCGDpq/t+RTls40evI5zZjabhX2uo8zxY1UOeBegNXwZP5cnwBsqMjM+IWnooAoqAIqAIKAKKQHEgMHPmTMc6QniZDb/+a3g2PTouMDJL7sYpN/73cZV1FzoWr9qjefkeS07fY2mX/R2Ld+9YrpkwYFqBIqAIKAJjQCBHAJOsJZEruXXvuecePProoyakM3P8UtlIkpg3sFWrVpmcv3Kev1Hol3xP119/vckhRALWTSBTOcfvrJO/yTVUeIi1OH8Ta3fWx+ulTxKaim1R4cnvogTlNTwkryDzFfP3733ve4YMFlJ5DJjoJYqAIqAIKAKKgCKgCJwQBCT6ihCYbFQM77hXEs9WKuppZMdDSE9+LvYIJ0KACVEuk2ZyAA/3oqyq0Rgffr7uXXisFOaN/BR+J3JC5lYb+WME9nkvRU97BMG+T+BJDsKK9xalR3Q63ILMaQ9g0VdvNUasYuQqUZFowMp7AmUi0dPJO//z7nU/letMcgBLih32l2PYs3Ut7P41iGSqsCj5yFR2sejbpsFFd+hSlDadDXhCBg9G3hoYGDByth6KgCKgCCgCioAiUBwIFAIBzJkg7yDHaO/ZI3ndHuraw9VzqBk/1naP5tmrBHBx/K90lIpAISCQI4Cfe+45I7DfdttteOWVV3DgwAGUl5cbgpUeJlRCUFikYM8cwJWVlWCYZwm5/PrrrxuilkQry1x55ZVGOSF5gySEIZVwVHJIDmFRYPCcHKLgcFu1i2JEBNaVK1caEpnf2QfxnpH2qChlXynYUoly1113FcJ8aB8VAUVAEVAEFAFFoIgQ4J6HLyFQZL/EPRD3ODyE8BUDOu57WEZCRRcRXH80VCHOiYl4IHL/J+e3b1mPwb79sL1BIDmAWSOPIoTeYoZsyse+1XMbfH/4uynvx1R2YPisvzGe577yBsw+5TxjVOv2oJW+Cdkr9wmeF6OPfMgPLH2WsPTsX9uWz9DbtRcl9hASyQzmpp5BGN1TCXdRtj1staAvfAm8NWfBClQbb18+U/iSPNMSbasoAdJBKwKKgCKgCCgCRYZAoRDARTYtOlxFQBFQBCYdgRwB/Jvf/MYoH0mY0nOWgjyVERJeUDx0u7u7UVtbi5tvvhn79+/Ha6+9ZpRs/P26664zoaPd4Z/FU5dCJ8+zbpLH9CCuqqoy1scURFmHCKYSjoqKTQkZzXO0kKeigedJOPMcX2ybXjH0KGYYa8k7TO8PejK78+lNOqLagCKgCCgCioAioAgoAmNEQFJqcA8mey3J7cnfJP/vQHc3Vv3Hf2De8uU4fflyU7uUGWNT0/KyQxkNcq/I/SHfuff8+OOPEfAdxMse3oq65FsoTW+DBwdTjehxYhGIWvXYEzkZgQ3F7RmasfwYOe3/wOzlN6GhoSFH7FL2oSGIkKpC+Iq85Q57ng8RACQPtxhddHV1oa9rF1pmnYQDG57BzMjDJ3aBFXlrw1YzdibPQsWsCwF/lZGRJX0T54iG3Dwoh9OoSA9FQBFQBBQBRUARKA4ElAAujnnWUSoCioAiMBqBHAH87LPPGkUDFWYUEkmyiuKRnhQrVqzA22+/bfLpMtevhFymYu3CCy/Mea6wDAVNeuyS3BUvXJ5nmGkRQqmwE3JXrMdZhh7EUrd4wbjDn9HDV8hp1iFlKcB++OGHxuNYSOEHH3zQ/C6KCZ1+RUARUAQUAUVAEVAE8gkB7mm47xGvVXd4Z+6bPvz97+Hx+zHQ0YHebdvQevbZuPDaa81eSMKv5tN4TnRf3DmU3R6Rw4NdiEeHUNs0H+s/fBOpLL2ps8hm4vA4KdiZAYRTu9CSWmlCQ8uRQtgQw7aSw5M6lR2e8zGw4WMEBzdOajv5XnmsZilSJ92D01dcmZOf2GdJhyP9d98XKC/xO+WkqT4oZ7GvkgpI0vrwO+9fG9Z9gMbEK2jKrpnqrk779pl/fHviLJS1XoDSqpm5FEqMhMXIWbw/MnoXZXHK+SSCNYrEtF8WOkBFQBFQBBQBRSCHgBLAuhgUAUVAEShOBHIEMD1/6Yn7i1/8whCmVC4wbDLzAFPJQKKXF9MLlwKkhB+koH/eeecZ4pZC5Msvv2wETpKwra2tOP300831fNFbmPXSA/jMM880n+vr6029VB6wbnoc850HPXgZKprvzOnLft1www0mpDOFVvaJfeNvbJ+EMj2OSTzz/ZZbbjH18rzmAC7OBa6jVgQUAUVAEVAE8hkBIU4kvy8jpZDY4ff1H3yA57/7XSy+8UYsuuIKhMrKsGjRIrMHk31NPngATiW+4kFNHEbnRuVv3V3tCIUrsfPz91Ga3IhB/xnwpnvREn0aUbsJJdkOwHIQ8SzEsHcuYqhGTfoTNKdXTeWwpn3bWcdGm30T/O/9/bQf65EGGJ13C6yyFnjD1ShvnIeRhIWyupmorq42MgzvBZSr+C7/eckRznNTHQZaDHE5RncI676uvegbSiDRuRYzo08gaH0573bMqULI6i/quT9egx9BA/pKLoO39hzYwRqTwumJJ54wUb24digT0yu7pqbGGHRznijzF/uz43jhr/UoAoqAIqAIKAKFgsDRCOCNr/8CTv/28Q2nci5Oueze8ZXVUoqAIqAIKAKTikCOAGYYKBKtJHEl5BiFRioZqYSk1++3vvUt/Ou//qsRKEX5eMEFFxgFxRtvvGHKU6BkOdZDopa5gKmcICH8/vvvGzL28ssvN22wXl7D8ixDQXTVqlU5gZSKu4suuigXYpoEMtuTPFlUgLBu8RBmGGuSxzzP9m+//fZcDrhJRVErVwQUAUVAEVAEFAFFYBwIcK/DvRD3RDSC+3ztWsQGB7H0iivw7nPP4aW77sJlP/4xZi1bho4NG7Bg+XI0NDcbJT/LFbsHl5t0Gk2GcW/5yfu/w6lLL8Fn6z5ENjkIGzEkMn7MSf8Wvc4CWGULkU4nEXR6URL7BL3lN6Bx+GlUZreOYza1yLEgMIhW7O+fgeCWJ46l2LS81oGFrK8cjr8cyfKFaPn6PxoSeOfOnUgN7oOVGsG8sy43chZlKB75EOFIjILlPkQZjFGZ9mx9H0knBH+oCnZkEyojL6Ma2zHoWYjOwBUIOP2YFdN5H72YM/AjhRKk7TA82Ti8iMKH2CHXfBR16C25HNnyr8Bf2pAzBnj11VeNrH7HHXcYmfiRRx4xBtWnnXaaIYEpi+fD2pmWf2QdlCKgCCgCioAikMcIHI0AzuOua9cUAUVAEVAEJoBAjgCmYHi0g4rG5557znjfuvP3ktyl4pLvJIbp4ctrrrrqKiNgkhzmQYGT52ixTuUALZJfeeUVQ/JSgUBhlYIqiVwqEkjmMqQzP/N3KvLYDutmHVdffTXeffddk1eYJDDbp7Lk61//es5TmfVJHq2jjU9/VwQUAUVAEVAEFAFFYLIQEIJytLfq3r17sXPNGux65x3sWLkSF/3t3+LCG27Aey+9hL0bN6J29mxcfccdxouL+yDul1gH90fqxXX02eL+cPeOzzE40I+g34No0kGopAqZSBucdAJl6TZUOLvQjZMQr7oUrf3/H8qdXUev+BBXMIR0DLWIW1WozXwK2x5XNUVTaDcuQnzTH+AfUsJdJj0dnoHYGd+Hf3ArnAMfwTuyB57UIHyX/ggLln/dGNxS7qHMxXe5D0g4dNZD2Yfr3p1Gx20swWsk+gA/07tY0uawft5jeIgcJca8bIvtSvh51s9rxJhXyOnNH76IjBWGne5B1i5HsGIGPNE2xD0tJjR7ML0PJcmNCGQHELL74XFIdsZhIz0t1n4SJfBj5LBjySAA3itSVgmSViWGsg2wSmbBG6xAIhtCqHImUsP7gUwUqcQIEG1HuT+CYGovPJkhDJRdgY93eTGc8Jq5cM/tPffcY+aEc0byl4bTlLu/9rWvGRma32We+DxhqG5G1ZIoXPxN1pZ4oItBuKRZ4loTo+9pMWE6CEVAEVAEFAFFoAgQUAK4CCZZh6gIKAKKwCEQGDMBLCQv66DQR9KVRC+Pxx57DN/85jfx+OOPG+KVRK/k9xWhlGX4G8NF81i7di36+vqMMEolA4VPCqsUJiWcs+Qgfuutt4wnMetkPz7++GMj1LLzLCsKVYasFi8aXidt8n2qQ6Tp6lMEFAFFQBFQBBSB4kOAexk5ROnO7+59yerf/Q7tH3+MbS+9hN7PPkPF/PlYeO21qJ07F62nn445ixbl6uAeSfZWVPrnQx7QfJ5Vwf/zjZ8gHApicN8nGIzEUT/vPPj2/Bsqsjsw7JmFYbsVXmTgDZaiLvIb+K3oYYeVcoJIW6WIoxIpuxxp/wwkMj7E7RrYThq+TA98Vgwz0yvzGZq86Bs9HndY18H73j/mRX/ypROOJwgrE/9SdzK+cuDcv8EpF91szm9471Vk4xEsPu9aIzvxniIGIeLhKSHSeb3kDXdfw/uHEL9tbW2GTJ45c6YxwCVRyN9FtuJ1bnlQ6pEc5m4SkmUo25Fg7OnpwYwZMwwJSVmQXs2JA+8g7alEOuNBKBgCfZoT8QhS0V5U2J2wkEEVthvDjEI89viugeUNoDb2BmxkQEI4aVciarciHWhEPFsK2xdGWc0cDI2kYDtxlFbUGwNrMbKmnC3hv2kkxPng0dnZaeaIkbG+8Y1vGFwpD3N+OT88KE+LjH7OOecYg2nK0iTqeW17ezvq6urMPMszhOX5m8wT66JsTvKXhuKcU64n9ol9IWEs7RTiHGmfFQFFQBFQBBSBYkNACeBim3EdryKgCCgCBxEYMwEsigQKgWLxS0GfCgdailOgp8D4q1/9yrxT4KeASItieqzQM5d5h2pra/HrX//akLnXXXedESbF+5dleO2bb76JP/3TPzW/NTQ0YN++fUY50dTUZJQJzPnLd3oQUzBlXRRY77zzTiOkijAqQrMSwLrcFQFFQBFQBBQBRWAqEHB76Ar2YfDJAAAgAElEQVQBw30PX+4wnPy8acMG7Gtrw5q/+zt0ffIJymfPxiU/+AFOXrYMO7dtw9Lzz8+ltqAin4d6AB95VoWcWv/uUwiEqzCSLQMSXShxelGXeAMl2b25CpIoPawX4og9A92+c5H01COTGoFte+GzEkA2iWRwAcIj76Mp/S581pdJu6lYc4XW5i7vNUh88O/wJ/sKresnvL+ZQC0S5/0D6lqXGAIusenX8NWfgsq55xg5SSID8F4j5C4/y/1G7hlyDxKDXcpcmz9ZhdLou0gG5iBQNgN2yQzMnrfE1NnR0WFIXF5P2c9NMLMuaYPX8j8n+YpJIvI3ymaU2fiZ79vXvQwnm0QiE8SSpVeC5HNsuAcWUnA8lXAyTCsURDC+BXOjD/8RzgmUI4ChE46/NJh0wsb4I27VIR5cDDsbRVP8JfNzh/dScx/oCyxHaU0rhod6Yfsr4QuWIz7cBysbhR2oBOwAFixYYLChQE7MSMBLOG3KtHxRxqXhNUlXd8oAnqMszDnh84DrgfI2DxK7zz//vMFa7oF8JxnM9AEs193dbd45R2xTInkJwcu5lNRKAwMDObmbbVH2JynMdz0UAUVAEVAEFAFFoDAQUAK4MOZJe6kIKAKKwPFGYMwEMAVJCowUJEW5QEGRAmF9fb0RNEn2/vjHP8bNN9+MF1980RCyDz/8sPEUppDK6ynkXnbZZeYzyV1ahUv4ZuYsoqAp1sVf/epXzW8sI4Lte++9Z4RNEsTiIbx69Wpz7rbbbssRzxKqioDxs3rIHO+lo/UpAoqAIqAIKAKKwNEQEA88IUjE85ffqWin4Rs3Y12bNqH9o4+MF3D/li3IplKYceGFuPWxx4zif2RgALPmzzfNcQ8lBIvbq/hofSnW34lz24fPoHL4dQzPeBDhcAh9m57GQs/vcpCkEcQ2/+2Yl3wSPnzZ+3fEMwv7K+5GyO9DSe9vUJFalwtVO+hdgg7/ZVg08j9hWQdzs+oxdgSYx3TnwBKENz869kJFfmXWE8LwzK+bXMEVTQvhZNPwhmtw8uln5TxGKfvwHjFaBhKPeN43GA54355t8FppBMoaMdzThlm9P4AXMdAYYgitiDV9E7MWLcemTZswZ84cQ/qxTrkH7WjbiDnzl+RIXk4NZUW2TVJ5++Z1KCuvQHl1k5HlKCuy7W3btqG/twtwUqhrnGW8Wj2JDmSMV3D6YPhky8Ki+M/hcWIYsZsRsxsQtRox4pmHkNWH+fFfnJCVkHG8SNkVSKAMfdnZGLEaEM+WGYyqG+ch4APQ8wfUJN6BBynsLrsLjuNHU0srgmWN2L+nDRU1zcazl/d/GkpTNqZsyvkglnwXox5+p6xN+dedNkDmTjxzSQxzLniNlHXL6ZzfJ554wsjWvI73QRK+lN2vvfZaMw80qObvbI/f2UfWz7JsX0hm9lUIfJLF4hksz6ETMhHaiCKgCCgCioAioAhMCAElgCcEnxZWBBQBRaBgERgzAewOYUiBnoKgCH0SOox5hoSoFS/cSy+91FwreYApaDJcNOug5TFJYAql77zzjjnHvEUUVpcvX54LdUXhU+qjcCpWymyfOYnpOUzhl2VZh+TDks/8rh4yBbtGteOKgCKgCCgCikDBIsD9kyjL+Zl7GFHq8/yWLVuwf/NmJPv7MdjXh/KyMvTu2oUNjz2Gc/7iL3DdX/5lTsEvuTZFWU9QNMXFkZcGveNIcOzd/im692+Bx8pi0dLrTHSZkZ0vYX72OWThw7aS/w11yT+gJrXmSxUyT+eB2v8d2Xg3mkaegd8Z/NLvW/13ojaxGtXWtoJdo1PZ8XbPZRhe93sERnZOZTcKsm2H/rJl85BovgRoXIqvrLgcu7esQ/Pck42MxpfcMzhA/hcok1EuMuTvxt8ilgkjmGpHTfpDpPzNqEmsBkn5pFWBIacZ6dA8zDv7Fmz75CV4y+eipXW+kc+2b/0MTiaOdDKOBaesMOShEJpyf/p846cYGYmjvLIKTmoQtmVh3uIzsWPHjhzeNC4e6t2LGXNOxpZNnyKTGITX40Vjy0z0dmyFM7wTGSuEEAYQdHqQ9pRgCLOwJPXIpM0Zid4kyjFiNSLqnYuUpx6h8hp4y+d9yaCY9156XW9Y+xpKahciFY8gOngAofIGLFh8ak52pZwrhC47LTnghVQVeZpyK3Hk/Uqu4znxuJZ7GduVKFe8TkIzS37m0aQsr6VsTcNsCef90EMP4ZprrjHj4e9cDzU1NcYYieuDc/zss8/i+uuvzxHUrJdexvydnzXC1qQtQa1YEVAEFAFFQBGYFASUAJ4UWLVSRUARUATyHoFjIoCZs5eCOgU/sTimEEphkoLij370o1xeYI6cpC2tiCmw8mA5vs4//3yjAKXwyPBUEpqK388991y8/fbbuVzCrF+8dyXvMK+/4IILTDlaP7Oul146GHaLeYAlP7BYMfN3JYDzfi1qBxUBRUARUAQUgWmJAPdJne3t2LNlC5ZeconZ47jzdfLz/8/eeUDXVV15/39ff0/Sk/TUq9Vsy03uxjYYMAQDpqYZQhqQQsLHhExIQjJfMsmkTPlmkgkwK7QAA5mQARIIPaHYFBfcu2wVy+q9S0+vv/etfcxWLoptdflJ3nctrVfuvefu8zvnXL1z/2fvTTkeSayhMKtHt2/Hn77xDaz7h3+AJS4OWcXFKCwsVL+naNEbHUe/jfRlzEhwE1ApXsBIEWcMwW7Utw4olvR7lETgYNdRBIN+uDIWoKf5AAz+NiT5P4AjWItwxICjlq/BGpMCp28vUjxvwohTv2lpc0eS0WksQU548wRYev4V4UMsqoOXw7LnV+df5SeoxoGYWfAXbYLBngiT3Yn+AR/ikrIwb8lqdb/gKEqcH5b6Pd07yAu1vnwnLAn56GspRW7PQ7CiS1l10nErBuxLlLhpNgTR2d6E9Jxi5f3L4mX54R3IKihRczC9YEnXoTFH16Zcv3SvIs/hskNbVZ5bS1wOIj1HMBB2ImxOhNXoR4zDjvzi1Th48KAqy2HyIhjwIq7x1zCGBxBnaFd2+SKxqHZ+DZZQO5L8u+AMlo6bYhimQW9+yu1dHXMbTI4UhE2JMFnjTuXV9fbBovmQO3vZ4L2bLswiLHtDExuaq/LclHPz6nMu03k0h+Z5Me/jcN30mdpIL/ByJTmcM9lEx3Dobfb+5VDQ9D0tuGaxn17JRg7nzGGkf//736v6kahLbc1pmcg+iqx19913q8heND9nmygCF9lBZfDipnE3ghQgBISAEBACQkAITAkBEYCnBLNcRAgIASEQdQRGLADrc+tyPie9FwvVjCatNClkD91HH31UTYJ5hTDl/O3o6BjMbcSewddcc43KC0wTU15BTuesX79elcmTYhKGaT+VQQ9I6Zj6+nq1Ypkm2XfcccfgZJQeeNDkl4RpEX+jrt+JQUJACAgBISAEzgsCnNaCfpPQ7xEKwalPS8F5gTlvJv2O+sO//Avqtm/Htb/8JYIeD3ILC5X4whsLO/L7ZvguRPz59yBx83TXo6G1B0F3MxzOZHgH3ChasFr9fq09cQghWJDa9iASIhWosX4S4cS1gDkOga5jyOh/BnFoHP6icsSwBMIRI5oMq9FTfhz2jj3DHi8HDE8gbIpB0JIAzepC0lU/R9bsZYOhfelsfR5guu9wmGia153c/yI0LQwt0Il+ZMFkpvDDAIU/dsTEIKdwCWpqahDwuZGdW6DmYzTHonsZC5IsWrIwSZ9pozFIIZ9p4QV7w5LYSGGQ2UOZ5390/KEDuxDX9jTiIo0qHLsJA6dCK9s/g05tDgwa4EAbZrt//TdQepEDEnUT8Lce5QEtBv5ILIKGWLhNRfCbM2GzGGHteQ/x4SpUx30dzpy1yi4KVc314XD9dDFeeEPv+Xv2eGZxXe/JS/XjfMtsrD4ns15MfeSRR1R70XyW7+280Jrm07yxFy+JtLSfFgWxqExiLX1PzGkuzNeic/XexCzUcxQvju5F5/H/J733ON1Dn3vuOVx55ZWD3sKUvoA4ySYEhIAQEAJCQAhMDwIiAE+PdhIrhYAQEAITTWDEAjBPXmmCyDmJWNilySMLxJzLiL1u6aECvadjn3jiCTWppEksrTbm72kfib8cspmuxWGuqMIkBOtDHL799ttqJTN9Rw9SSfz90pe+pNjwCncOGc2TcgmRONFdR8oTAkJACAgBISAEhiPAD9r1v0PYi45e6YE9L3ajsijaysM33ojiT3wCN3zjG4ML49ibjH7/0G8p+qMH/fx7Zzg7ztf97FFHv1NLj+yHKeKFN2CAyRiGyRqrQrbGRJoRHzwGLdSDtrhPwRzuRDiiwZJYDF93JZz978IVPgaz5j1fMU5IvUmYG9BS0aMVoC+UCVPbERirTkXwkW1iCQSdRXBc9D0UrrhqMHcrhwbmORR/5gUldK+i9/R9+bGDCPVWw2q3Izl7ESrLKJdvEsIkxYY0zF+4ZNALleeGem9WujdxblmaG+oXCVNN+R5I70k4pWtzZAPyHFafPW0IeXtgjvTDT7lunXPR31kPszECu9YFR6gWyd53YYRfhaxutmyAJ3YZkrt+h9hwPfxaLPymDPRohehBFmLtJphsLhjtySoFEYmXlI6otakalmAL8hZdOVgn9pplT1eOtsDzSr4Hc114nqwXtIkBibMchUAviA89T/8/QJ+3mRcQUfk81+YoXE8++aTqNLfeequ6BpfPIjXnFmaRlziTTTT/1v//eOihh1Rb0XdU9i233KI+0/lPPfWUaheKALZp0yY8+OCDcLlcajE2Rdq65JJLJrbjSmlCQAgIASEgBITApBEQAXjS0ErBQkAICIGoJjBiAXi8teCJK00+aZL661//Gl/+8pfx7LPPqpzAjz32GK666iq89tprakJOhtEEkx548sM7eqWJND0cpVXnNEmlsr7yla+Il+94G0jOFwJCQAgIASEgBKacAAsh9FCetgNbt2LzL36BdX/3d1ixfr0SQmQbOwH2LKTfjvy7kr0QOw7+Gh5jDky2RPR0tSDBFkTG4s/A09+FrroPkODegvhQ+WCI2LFbMf3OdGsZ8BsSERuugTniHnMFQsqHMwXdWj48kWyEu+uBht2w9pWNuUw5cXgCodhc+OzZsC/+IuZecNXgQtqhC2KHu7+wqNvf369EwdPllz1+eCcSUmYpUZXuYyQY0nkTkYJHL6ySON1WexCRrj1wW4oBWyZiW5+GFhqAP/V69PksGPB6kWTuRMQcD6MjDWmZeaiurkbE34OCuUvUwmHaaP7Idec5Kn3PeZNHaj+HQeaURXSe3hN6aNl0DdpPf+xty1Eg9J7C/N1wLc1CNXPnUM288IjO57KGei/T9yQib9iwYdCLu7u7G3v27FFtyGI2exx/+tOfVvNv2mieTgIwCcQrV65UXtP6kNfkMUwLviVKxXAtKPuFgBAQAkJACEwdARGAp461XEkICAEhEE0EpkwAphXHNGmkSSS9p0kjbTQxpJXHNAmm1cWf+MQnlCi8ceNGtLS0YPPmzeqBHT14oGNoP4V85rBlVIZ+pXQ0wRVbhIAQEAJCQAgIASFwNgIsRJAgQL9nKIckPTyn3zr0u0geoI+v/7BAQ8IICUgfvPsKkhJikZQxC/4Tv0Wa/z002q5BT8x6pKakoKm+Ckmet5AU3AeL5hm8OOUH7TEUIjlydHwGRfnZ3kg8GmJvQVrBSlTVdcHqP4nZAw+NWgQnb98O4zJ0hmYh3FkPQ/MeWHrLo7z2M8e8vpzroM3ZBIedFpYYkF04X4mfQ/OGjzdCEo0vmqPR+CIRku9n+hQ+46HKEQ9YeKZySdDt7WhQfTNiS0bYmovi4mKV05tsSE1NVYIme++SMMn2sfjKeXM5FDZx0Kc2IvGTrj1chAX2mOZIDjw/5Ty7dB2+FouqJMRyffQhmvWCNM+Rh2sfDhFNC6Rp00eIoM+04JrEWfLq7e3tVf9TODrXww8/rBZdL126VLGi/kEMaLEMewRziGqybcuWLar/UHunpKSA8qpTlC6ap6vw+h6PEn05GhfZxF7J4+kDcq4QEAJCQAgIASEwMQREAJ4YjlKKEBACQmC6EZgyAVgfGpomgxyWivMl8epkFoTpGHr4+bnPfU6Fjr7tttuUeMwTXJp0kohMk2j6nj1nplsDiL1CQAgIASEgBITA+U2AQ4TSbyP6/cO/jc5vKhNTexYjSNCg9/s+2IzEwG54DSnwOxbB6imFM3gcjoV/h+raVgQG2qEZjLChG/ZwK+y+o+jW5iKgxSLRvw9p2D8xhkVRKT7EwYq+UwJSxIGGxK9BM8fD3r8b8Z5tsKFrTNbWG9ahx58F+97/By1yKh+sbJNLwOecB2/hJoQsCTBG/DDZ45GQlovsvDmDcyheVMKhmcdrEd+/OJoBfSahkL1cx1M+26gPpU9CIwmOdL+kuSItmCFhc6g3M88t2R6yQ58aiD1u9XayOMr2DyfA6kM0ny7UNQuynBdZbwvto43u93w9fS5ksnW467MHMNWBvHE5MhaLvY8//jguvvhibN++Xe1rampCZmamEm9pjk0pmSi/PPHkUNG8sJpZ0WcSimlxEt1HSSAm3nRtEsjp2jQXJ1vpM4nGLIQP52E+nr4h5woBISAEhIAQEAKjIyAC8Oh4ydFCQAgIgZlCYEoFYJ6M6uHxBHForig6hiaUNInkSTFNOmmSTxNOFoLpM3kWi4fMTOmSUg8hIASEgBAQAucPAfYyO92DflngNv5+QL8jaZEgizwkSBzc9wEM5hjk5+er35hVx/cojzynKwMnK8uQll2kxI44Yy/C7hOId29FIk6M35goLaEH+Wg1LkF26D3Y0YE+QwEaYz6O/L6HYMHYwz974EKd+ToYdvwSxmBvlNZ+ZpkVNMUBRiuC9iyEZm2ALW0esotXKcFO753LQuR45088vogih37WC5osDo+VMp/PYdtpDsgetVSm3oOWx/jQV31+XD6XjqGxz3nU+XvOr0vXGUkYZs6lS7aQ+Mki8NDQ/lQubXS8vh34O573sgDMgvFw3Oh/BM2PKZUShXJmL93Pf/7zIPH3mmuuUUI5eUGTiEs2ki0k/HIuYA5ZzUzoGLKDBWCygc4nz2q6Hs27KVQ05wymdqf7J51H5+jrKgLwcC0o+4WAEBACQkAITB0BEYCnjrVcSQgIASEQTQSmTADWr2jm3L28YptXW+tXanOuKZpc8sSUwNEKZQ7HxRNMDrsVTWDFFiEgBISAEBACQkAIjITAUKFBnwtyJOfLMWcmwCzZE5h+Qx7Z8Sxik+ciGDYg0r4dds9+dMZcjeT+VxCyZiIQscPob0ZCpAJWDBUuNZKdZhzyPmSgxnQdZoVeRVykAWWOu5DueQXxkepR19WLRDSb1sHX74dW/grMA3WjLkNOGBuBQGweDMWbYEhbAndvD0rWblDinF50ZNFUnwd3bFc7JcDypr9v8YKW8QrMerv0i2T4nklzRBIyWbglIVcvCtP5ZAOHMqb99J7OIy76HMNUBomptPHcczj76VokpnbUbEfY3w+DORZxCamwJs5WeXKpfMqNrA+NrG8PrhOVQ9dk2/Xfn61t6Hgq77//+79x4YUXqjkyibP79u1T4ZnZc5rFWqojLaLm8MxUP5qH02fiwiGtyRbOg8x5kUksp2OIEXFkD2WOWkHXovOpX1GbjERAH2u/k/OEgBAQAkJACAiB0RMQAXj0zOQMISAEhMBMIDBlAjDnDKIJI00ceWJNK4lpssr7aXUye7zQxJImkrTSeOhEnCagNLHkVcqywngmdEepgxAQAkJACAiB84sA/X5pqK5GWna2eqjOQgA9RJcFbuPvC/T7kkQPYsu/JUsPfgBLsBHO7leQEDmBFsMKBIwpyA68ftYLdmAOmrUViLMFYQ40IyP43vgNjJISurQ56LEuh5awEL7mnTCkr0dM1xvI8J2dyenMLzPeAuPe38DobYmS2s18Mzwpq+HPvAzW9IVYtHwtKisrMWvWrMGISUNF0YmaN3GObSqPPX/Zc3QiBGYOR6zP2cvCIo1t9kCm+SJ77fKrXoSm79irlsVg+o42ilBVdWw7EtKKkZGRoYTN6uPbEfE0w5lSBJMRMMcXqfLpnsyvJIjWH3sTsX3vIzGwH0YtiBAsCCAGQS0WbqTAoyUjaMuD2eZE2BgPY0ymEoRpLsyCM+fJ1ecFHtpeZ+rB7MX85JNP4jOf+Qza2tpUSGc6n+pFc2iKZkCvXH9agE2CL4enpvrSZxbKiTW1HdWTuLLIzh6+tEibyqJz9J7C3O6cS5n4cJ1m/giUGgoBISAEhIAQiH4CIgBHfxuJhUJACAiBySAwpQIwT8Q5zxBNGmlFNE3EaaMJJ01GeeJJ31HIKT6GJ/88yWfvYF6FPBmApEwhIASEgBAQAkJACEwWAfrdQ38UopW303mCTdb1Z3q5JErow76S6NLY2IiB+ndQ5H1CVb8H2ejTcpEYrkCM1gbKiRuEHR4kYcCQjphIC7q1QmjpH4Mp2A2tew+S/NvgQOeMwddq+xjcrutgdSQoXs5YE04c3YX5A7+ARk7Po9g6TCvQcrwW9vadozhLDh0JgZDZCWPglFd6BAYEkhbDU7AJmiMZDocNmQUlSEhIUF6gLpdr0EP3dFEFhvNuHYk9nKaHjuVwzXqBdrgctiO5Bh+jF5ZZvOV9LJjSnJLnk+y5Sudx9CjeT+fRfLK3vRodLdWAKR5JGYWDIZrrjv4FBf0PI6RZEYQNYc2OgCEBfku2EneDpmTY/Cfh8r4HMwaGrUYgYkNQi1HisMc8CyFLOrxaCky2BIQNdlicuSqfsd5Dmee5qq11ntaDoZk9TQiHfIhEwthzoBxzFl6gzueFQ9w2NI+m/ykcRps+c6hmFmj5f47eW5rblD2s2YuYxGT6n8We1Cyu0/X4vT4P8LBw5AAhIASEgBAQAkJgSgiIADwlmOUiQkAICIGoIzClAjCJuTRp5Ek6P3jg8FQ0ceQQz/rwzpwnmPP9EkW9R/BIV0lHHX0xSAgIASEgBISAEDivCehDffLvIhZS6PN4c2ie13AB5anG+Th5wSCJFKUHtiGt9ZeIQatCVGH4OBymfmT530S5/WswxWbB53XD7jkMv2MxzKYwHJ5DSPRugyXSMyOxtmklCGbdgogtA96eOkTCQWR1PgBbpGNU9fXBiZrgpTDvuW9U58nBZycQNljQXfJ9WKw2mLuOIOBaDM1khS0uCZb4TOW9SpGUqM/v+eA9LF6+ZlCQo5JPF5J3vAItlclirF6g5ZpMlKcxlae/V3K59B0vHqbxzfNIfcogvXcwCeOcC7fs0PtI6XgMxnAfwhEjwjAAmgkRGGGO9MOO9rM0yMSEgg/A8aHHcAy85mxoxlggEoLB3wIjPEAkDIMWUa/0vfbhe42s1b2nxQDtiZ+BFjcbtpgkJc5yiGvmQ+3DXr28j0NhU/Qt+o7FXs5lzBEU+Hs6hubz9JmP4fsq///iXMLk5UzXlk0ICAEhIASEgBCIDgLDCcDbnn0YAw0nxmSsI6sQF266Y0znyklCQAgIASEwuQSmTACe3GpI6UJACAgBISAEhIAQmHgCLMDSQ229GEsPwd947jnc8IUvKIGRHqCTsKAXICT85cS3x2hLJAGip7MZaZl56lT6XHlkG0LGWET6KhDvP4zY0Am0xtyAiMGKpL4/wWvMQm/sZYhJyIDHF0Cgrx6GvqOwGvxAJACb5oYrdARmg2+05kT98a1YjL6UmzF/yYUoKytDfON9SAweGbXdVZENCB1+BaaBhlGfKyecmYDHtRzu2V+AwWiBrWMXDK37oIX9CC34Moy2WGjWBMxdtHzQk3W8Au9ktwULjBxyWJ8Dl8MLk2jJQiIJj3SvpfDDtPGCYNpP+9grlTx+eTFxU1MTWurL0NPvQWqCBXbPUUTMCUjtfxE2dE12Faes/E7zChzqWYKC+WsGBdopu7hcSAgIASEgBISAEIh6Arm5uRFaU3cmQ9/45XfQ+OpDY6pH5jVfw4Zv/fuYzpWThIAQEAJCYHIJiAA8uXyldCEgBISAEBACQmAaE+D8sSRQkFjB+RQP7d+PgfZ2LL34YpXPkbb9u3ej/sABzF2zBrMXLPhI2M5pjGBam07t1tLSgpSUlMEcmKUfPIs+dwCOxHzYnakIDLQgKSkF/kAY9pg4OGJdSuwvP34EYU8DAkhAdt4clVPT33kMtkAdsr0vwKCdSmEyU7YG6/Xot5Ugd84qJCYmKjGtYscTyPC+ClOkHyaMXPB2a2moaZ8Fe8UzMwVP1NQjbIyBL/dqmObcgIGQCSFvD6wmE2wxTni8HqRnZiM5PVf14WhfhMJ5gtlTn++3JPpS/+OQwuxVygIxC78cPYoEYT6XFueQIEyT3PBAAzwDbhjCXoTDPsQEaxHr3YPYSDMMWjhq2nQ8hlDI+qaYT8GesQYDPqhoWySAEyNOszSe8uVcISAEhIAQEAJCYGYQEAF4ZrSj1EIICAEhMFoCIgCPlpgcLwSEgBAQAkJACJw3BEigYI8zEhZIcPjg9ddhSUzEBevWqQfsm599FrOWL0fA40FeUZESXijP4unybp434KKkovr2I4GI2qRy9zMY6O9B6rzr0dVciRBMWLhktWpLEpIO7f8AJs2PwnkX4PD+HUoosoVbENu/HYmRMpgpNOsM2zyReFRaPw9bTAIWrbwSHo9HsaDX5qqdaGmsRkKcBRZfDRzhepiCnbCgH2a4YcDfCuGdlgvQeLwJMa3vzjBS0VMdT+ISmJZ+HUn5S1Te347WBrj7elA0b8lgHtjosfb0ltD4pKgJFEaYxF6KpkDiLb0n8Zr6H41ZEjTpVZ/Dd6iHMJ3T2d6A7rLnEBesgjHUDVNkAEb4YILntP002vkMZ1+3cR56E29ETNpixYr6QX9//+BpkkJgOIKyXwgIASEgBITA+UNABODzp62lpkJACAgBPQERgKU/CAEhIASEgP+AMDgAACAASURBVBAQAkLgDAToATp5Ur3+5JPorqiAt6sLuevXIzY9HfNKSpS3FXmGNtXWomrnTiTl5eGiq69WpZFYIQ/go6NrsdBEQhIJ+tUnjqFg9gJlHAlH9Ld753YAYSTEOxHvSkfdiQOIC9cg0b0ZcaiPjoqM0ooWbTkiBgvSQjtBeUNPt6n8ocalaI+9BpFwBMvWbFAiHAluJML19PSgqvI4UlMSVX5R2vq6W9HfcRIhbxdmBV6ELdQ0WLRfi0dl5DrYP/jpKK2Vw4mAJ6EE1v4qGIJ/FfLoe2qnkD0NwZgcBNMugDVxFjymROTNXYKkpCQlnlIYZM4dPh3uP3RvJSGX7OZtqJevvh60jwRjWmBDgifnn6W+SmWcPHkSwYbXkDPwvzO6MwVgR6vjWvgTLoQzMV0xYaGcKs55emc0BKmcEBACQkAICAEhMCoC00UA3rRp02C9nn322TPWUX8cH8THn23fmQoc6XXp/LMdO5pyRtWAcrAQEAJCYIwERAAeIzg5TQgIASEgBISAEJj5BEh8aG1txZM33YSm7SQQArM2bMCF3/kOEjIz0dHQAFd8PApLSlBdXQ23242SkhIlnHHY0plPKbpryGFmSRijPxJKWDiifSQkUZjo7vY6BGFX3oZz585F+d6XMKv3YZg172AFSYTrj6ShzzwHsaEaOCPV0V15APWmy9CrFSE9sgOJwVLl8exDPHzGVHSFZyFiz4LDVQjNnqH4FBYWqjpR3yfBjfrygT3bkVc0H9WH/4L47FXo6WiC98QWmNr2IGbhZcj3//XhTJ314+g//C5snXujnk20GRjWzHCv/jeEvd2I3/+TQfPC5ji4l/8QNmcKLAk5KCoqwsEdbyI00IEl6zcN5sKlhQzk6c4hkelzNG+8QIYETPY6p7FJizRqamqgeRtg8LdBs6agYNF61RdpH4m9lNu3v/0EjDGZSvBMS4lH04mdSPW8CUukG7Fojuaqj9m2bq1Q5Sy3Js1XC5CIIS3YIFGcvH8pJQF7UdN4lk0ICAEhIASEgBAQAkRgOgjAJJ7qRd+hn8/WkvpjR3MelTma657t2NGUI71SCAgBITBVBEQAnirSch0hIASEgBAQAkJg2hEgAez48eM4/NJL6KmrU/ZnLF0Kk82Gnvp6JSTaXC6kFRdj0bJl6uE7CWcS/jk6mprEERJBSBTjvJjsQUiv9B2JJVU7HoYjUIlecwnM9mSYYpJBYZG763djgeF5eLU09NgugDdkgyEygJhQFdKCe2Ay+KOjokOsCMECr+aCxzQLbusChMxpSM6ej+7GgwgEgohNKkRiWoHKk5qdna0Ycchd6tP0R1yID4fdpbFA4ltDTSXcm38IS/sedVXvyu8j3/QmbJFOdGmFaAwsh2PPv0Yll2g3yu+cA8vlv0BP60lYD/0XbH3lyuTO1ffB6poFi68VKQVL0Vp7DDDHomjuAiUC8mIT6u/cXtNB/CMbqU/RWAz0nEBvRz3ga4E91ACb7wQs6IUl0gevloiOmKvgjylBZt4CJQBTXSsPvo1gxACDNRGBsBk2M2AIdquy5gR+G+3NPSr7QhET6gyXIuBaj9TsuYobi7/Eg/7nkIhO3/ECAIlAMSrEcrAQEAJCQAgIgRlNYCYLwOMVXkdzvgjAM3qYSOWEwIwkIALwjGxWqZQQEAJCQAgIASEwEQToofqff/c7tO7bh+IbboA9MRGJiYnK06q9rAwt5eUoXLcO85ctG8xjSQ/hOWcliWaynTsC1H4kMpFAxmFmSQwmgZPahsIbk5fkwJ7vISF4WBkahhk+LQEeLRVe2zwMIAWegT6kGkqRGK6ABX3nrkIjuPJJ843w24rgcGYiPbdY1ZWEIOqT1G9jY2NVKfSe6k6LFogJCcC0cZ8ldhyilwQ6Ehqrjh+E2WpHXdluJO66Vx0fcOQivOTzMAbdQPdJGCtegRYJjcBSOWQogYFF34AxfwOcTid6q3bA298BS6ALs9bdjqT0HNU21AYWswk5RQuVSM/e7Nynqc30QnA0U6b6HD28FyF3I8xaAFZ0weBrgzNYirhI7d+Y7tbS0G67Aqa0CzGroFj1X73gXb7jKWQPPKNyU8+krUebhXbHtbCmrVDiLuc/5jGqjzjBXvsc8WAmcZC6CAEhIASEgBAQAmMncL4JwHpSZwslTceJADz2fiVnCgEhEP0ERACO/jYSC4WAEBACQkAICIFzRIAeoh8/fBhtlZVoaWpCRnEx7A4Hlq9Zg7eeew4xcXFYcfnlSjwjMYK9SkmEoY0e0Mt27gjoPbEpTCyFSaWNvOdISKGtufoArOU/hh0dpzU0DBMMCJ67SozwykHY4NPi0aktQJ9tMZzJRcifvUD1S84Ly+IuhSonIZjFMxISOd81CeX0mQVh9jLkV2JXdewgDJXPwV7zsspOGzZYYQj7RmipHKYnQGHFw6YYldvXtuYeeLRYOOOcyMgtxJFDB1A8f+Fgv6W2pDaktuA+TOI9fWYxlMqmz9T3o30Bin58Ul/kxRrVFQfhavk14iMnB1FR//YgCQPWOegyLYMrZxmysrJUPVnwrqioQKjhVeSG31LnUbDz6TB2zzYiOiyr0ZewETFJRaquxIhYsehLCzs4HzLtVwtaBgbUgo9ob3+5EwgBISAEhIAQEAJTR2CmCsAjCfc8NDw0U9fnDB5N6OmhOYaHnqtv1eHE56nrAXIlISAEzlcCIgCfry0v9RYCQkAICAEhMAUEWFTicLIckpc9lzg/Kz/YVg/tTSZlGecxpPf8kJ9NZg8oFjrIm5HEPX1ITD6WhT+99yMLtPRKD8xZWGHvUBYUWDyjh+719fVISkpSD97Ja3Lvtm0omD8f8fHxU0BSLjEZBKhfHd/3FlLbH0KM1joZl5j0Mn1aImpMGxEyuWCKyYLBmoA5c+YMejmPxwAaHyw06fO1lm9/HsadP4UhEN3e0OOp+2SdG9GMCMTPQyR1McL2FMCaCGtcChwxcZhVcom6LIm7dD8bbxhnvt/qF6TwPZOuM9kCIZXPeYk5NzF9xx75nJObPrMnM41JWkhTfeRtpHY+Cq+WosKYh+15SvS1x7oGBXEWjEnsJGYdbQ3oqDuCkL8H0AzI9L2BePxVRJ6sNp28cjVUOf8OjvSVig9xIT70/4fqG+05niePi5QsBISAEBACQkAIjJaACMDPnhHZaDyAhxZyNgF6JOL0aNtRjhcCQkAIjJaACMCjJSbHCwEhIASEgBAQAqMiwF6w7JGm91jj7/gYFgdYnCDxib5jwXfohekhOIe05dDL5B1FD8bpM+9jT0cSGtgbkh+e00N1EkXY45HFEjqHhIXa2lOhSLl8Op6OzcvLGxUHOTj6CFC/o3YuO/gu7F1vIiuyPfqMHMYiL+JRb7gERtcyzFl86eDRLKqNp0IsAHNeax4z9WV70f36t2DsPTGe4mfUuX3FXwfiMgFPBwz+boSCgQ8F3AgMH/YzenU47OgxZ2PBxZuUkMlem3z/YU9YYj3eCAJ8L9QLhRwamF55sc1kNQQt4iFPe73HPb+n8OsUVlwvUtP9ljb6H9HY2IiupjJY43OQmZmpytHnpG5paUF33XbAlgGzIxUFBQVoaGhAb+WLmOV9FgZtZoQh7zCtwEDOnSqEPf8/pH5BHCe7/SarX0i5QkAICAEhIASEwNQTmAkC8EiF2pEex60w3PFnEnJF/J36fixXFAJCYPQERAAePTM5QwgIASEgBISAEBgFAc4jSg/69d5n9BCbBALaSKBgb2ASe9njV+8Bp/dW05dDIgd59+578030NjVh1ooViElOVuJvenq6EvgO7d2LFWvWKGGBNvY2o+s2NTWhr69v8DuyKeDxoLexEcFQCH2NjWq/t6UF3u5uIBTCmq99DQuWLRsUjUeBQw6NIgLUH1hUovCx7obtKIy8CnukLYqsPLMprVoJ3PGXw+wqQU5OjhKJaOyw1/t4PUhZJOQFGPr8smXbyAv4ZzAGe6cFq8k2MmSOR9CRBS1jFSKuYhjiMqA5UuFyuUAht6ldKLcvhyGn+5N+4Qu/p/sVe86O12b22qZyqFxuPxabx9s/hrOPr0+LZzjSAi+44RDs+sU5dAwtuHG3HUdM/w5YAycRNCbBb0hERLPCZyuCITYfjrgk9LRWwOCpRdjbjt5IOlyZ85GWmY+uw48i00uhyWfG5o840Oi6A7aUZep/JPGj/1/i/Tsz2ldqIQSEgBAQAkJgqghMBwGYWOjDKw8NnzycUKtnebZyTsd8tNelMk4X3pnLkdDPU9Wz5TpCQAgMR0AE4OEIyX4hIASEgBAQAkJgzARY1GUBgl45LDQLAiSO1Bw9ioKSEiVgsWjAQoheONaLwBw2mkSN9vZ2vPrTn+LAgw8iYfZs5H/845hz4YVw5eZi///+L1rKynDtT34CfCiQtZWXIxgOo7e5GQP9/ehraYG/owPupia4SfgdGEDA7VZ/Qbcb4Q+FY7L/op/+FDfcc48SDmWb3gRIACYxjPtcTU0NBjqrYOl4HVnhHVFbuS6tEE22a2F25mLR4lWDuXxZTCPvQBpL492oPH05PP7o9UTpXnj+cjfM7lMe8rJ9lEDQloZgTC68ScswYExCSsES+Dz9WLh8nQrhy5EGWITV5+093QKYsfCl/s2La/hezB7A1IaT7UHKdaQxRgtruC/RghpPfycs9ngliNP3VVVV8HaUwdC9CxmRXbDibxcWUB5gCgndgoWIxBXDmlAEX9CghHWPuwuFsxfg+P43kdC/BfGBgzBjYCzYou6cJuvVMOZ/blAApv89HFo76owVg4SAEBACQkAICIGoJDBdBOCohCdGCQEhIASmMQERgKdx44npQkAICAEhIASinQAJSLTxg38Ov0weYb0dHTj47rs49sc/onbLFlxw99249rvfVYKA3lOX68ihoPUiMAkY5O14dO9evPDFL6L35F/zPToyMhBfVISm999XRWSvXw9/b+8pUXdgAP7+fvUa8npHjDF1xQp88tFHsWDJEnXOZHvQjdgwOXBMBEgUI7GU+hSJchzem7yB+1sOI92/GUnhw2MqezJO8iEebbaPocdQAKvDiflLLlaikD7ELudV5dfx2EFCJIfJZgGRPQ+PvvsMtPfuhRY5NcZl+yiBsDUJnrwboDlSYLA5EbGlICElC5l5cxVTuifyPY056+8p4w3/TGVxm7EQPNRrdLLvXxxCnMnQYh+yicba8aP7YGx/C37bbJhjMuBp3IpcvA87OkfUlUKwoDeSiS77OoRiFyBvdokql/4n0AS3u3Y7DK1vIDlyBEacijQxXTcPktCa9i04XPmKH/1R1AtZhDRdW1TsFgJCQAgIASEw9QREAJ565nJFISAEhEA0EBABOBpaQWwQAkJACAgBITBDCejFKRIhVG7Hqirsf/lllL/8Mlr27kWYPMPi47Hhvvtw5Re+oEiQEMchQvV5gTlfJuMigaG1tRXbf/97bLnnnkmneNkDD2Dhhg2YM2eOCutKgoNs05cAC2TknUhiCvU7euUFCLUVexFo3wuzvxbOSAPMkT5Y0AcDToUSn6otBDOatZXwxF+KtPwVgwsqKIwwiXgc0pfHGC2ioLExXhGRPaOpXBLWqEz+q9zxPFD+PIwdB2EI++AuuAWmjv0weVth9HVMFZqovU5Ys6A3/zNIXHQ9ertaYYtzYV7JKtVWLNjrRXpuK/qOF7lMRPupCAvlh9DXVg1X/gqkpaWpe+tke/9Sw3DIYn2OdW4wWgRUue9FFLofxgBSEYvGEbelG6nwxK1B2LkI8dmr1ZilOvECI1oURPWrrq5GV90HyAjtUkKwPi9wq+VieIzZsKEblkAdYoNVMMM9Yhum+sD6uM8jnHSpqifx5Jz0U22HXE8ICAEhIASEgBCYngREAJ6e7SZWCwEhIATGS0AE4PESlPOFgBAQAkJACAiBMxJgAZgEpH1vvIHKzZtR+eqr6KupGTzH5HDg8vvvx4qNG5GRkaG+13s0Ds0hzPvpATg9DCdvzVfuuguNH3r6TkZzONLTMf9zn8Nld9yB3KIiJdCQd7PkYZwM2lNXJue4ZSGO25T6LYupJMI1Nzer9o64axAYaEfQ3QhHpBlOrRm2SDus6Js0ozsxG42GixCTtQbz5s37SChdFrzo4kNzg/b29qo82OPZqM4cmnhoX6fxR4xO7v0zAt31COGUZ2LEmqAuGbv7H8U7GIAncTH8C++E2eHEvEXLVYQDDo3M+c71Qq/+vT7awVjakcPtUz+h/hATE/ORhTXjLX84m9hTlfohh1vv6enB4X074DKcRLr/LTgircMVo/YHEIN+Yx76Yi6EI3UJkjNnq4UQVC7Xkz/rPWNVTmHKwdyzHwnudxAbqkYZboBr9kZkZmaqezmx6S19HNn+V0dky1QfFIAdLcl3wZy0WC3qoPpSHWkMyiYEhIAQEAJCQAgIgZEQGE4A3vbsw3DXV46kqL85JiarCBfedMeYzpWThIAQEAJCYHIJiAA8uXyldCEgBISAEBAC5y2Bvo4OvP/SS4hNTgZMJiVQ/eW221QYZt40oxFL77oLhZdcAoPNhpK1axEfHz8YWpkedrNIwd6IVM7R/ftx6JlnEPR6EfL5cOS3v0Xkw3DTEwnc6nJh3qZNWHHTTZi/dq2yi2wi7zJ9fuOJvKaUNXUEqG+RsEkLDkhQobbVe2fyfvIopH3s8U2ehbS1tzTA4i3HHN/jE2J0OGIc9FLsQxZqbZ9AQvo8GC1xyMvLU9cgwYtFIBISqS+SUMtewCR2kRBGn8cb4ndoCGFejKEX2A7s2QGfxw3N2wFr1Qswt+/BQMpaBGddDefOe6EhPCFspmshftcSBBd+CcUrN6j+Q0x5oQGLvdTPTpcLeCIE2qF506eSI9WJxhfXk/MA0xirqy5HoLsMsf1bkRCpgCVyahFFu3E5grYchGjxAciLPQKDyQYtYSHiMi9QixrYG13v/c7pBtizma5F+zmSBIVMbmuugbenATbXbOTm5irb6LjKQ1uQ1XnfpC7kGA/3bkMRenK+p/oP36Po/XjH93hsknOFgBAQAkJACAiB6UVgOAF4etVGrBUCQkAICIGREhABeKSk5DghIASEgBAQAkLgbwjQQ3f2uqL39FCaHqiTUPT4l7+M8hdegCUuDjHp6bAlJ6Nl924E+v7qLeksKEDxJz+J9JISzL/wQqTn5KiH2lQmPbCnh/0kvpHXHG8c+vLFBx7A29/85qS0ijkuDvlXXIF1d92FohUrlB36XKgk4rAYzHk8yRDO5cnfkcBAx7FwRvXi9yRUyAP8SWm+KSmU2q7sg6dROPDouK5HuUy7tXx0OdbDbAQyev8HnfZLYc29Ds7kWZMaZpzDRPNCCxaWqUIjER9pHBza/T58J96CuXUnZcVGRDMhbHEhUnQDbHt+dt6Hg/Ys+BqMSXNRtHKjuo8RY+o7eu/tM3Ug9myltuAFMNxmLKzS/ZY91vV5rPl4ElvpWF4QoF9Iw4sGxtWBx3Ey2XLkyBE4wg0Id+xEXLgO5pIfwepIxM5tb2DNuquUWE73Sqobe07zfVXvYczH8X2ZOfN9+/CBD7Bs5brBBR5UFpXT3d2NnsMPIc0Tnd6/hJfuEbVxX0Vs9lrFgNtwHOjlVCEgBISAEBACQuA8IyAC8HnW4FJdISAEhMCHBEQAlq4gBISAEBACQkAIjJkAe3jxK4c0bWlpwe++9CVUvXrmh+qawYCrfvMbzLvkEmRnZyuBgj0Z+eE8e4zxK4UP7evqwqEtW9B18iT2/dd/wdfVNWb7h55osFqRv2EDVt56K0o+9jEl2LAXJIu1JBpwXmISdFns1Yu/VC4LECzi6EUL9vgbb47PCau4FDRqAuSJW1uxB+grhynQqtqb+i31VXpvMRuQ5N8GK/pPW7YvEos+ywL0xVwES0IhZhXMU8e1NJTD6cpBXFzcpC8Q4D7LBlKdeCyPZIEC9W0Kn1tXVwd3VzMM/m6YLHZEbIkwHvg1zI1bRs11pp0wsPgeJM/fgPTcInUvofsc3ydHsgCEBU39fYdzodP9kCIm0MYCKL3nPM10DofuZkGf25i8uEci8k92e1B49Y6anUh2v4Iu5w0oKNmgvHZ5oQ8LnvpFN3xP5vsne1TTK0do0IdEpzJOlB/FnHklg6GoWYCvL9+O2Op/UbmA9Rvl3fYiEW4tC15jBuIi1YgJ1aDFfDEcwWrEohnWyMT97xmOcycK4c3/DhxxSWhvb4fL5VJtLpsQEAJCQAgIASEgBEZCQATgkVCSY4SAEBACM4+ACMAzr02lRkJACAgBISAEpowAPYhnwYuEDQo/S8LCgZ070VhainfvvXdQoCUP4IyVK1H7zjsIUf7epCTMv/lmrP7KVzB/8WL1MJs9EKkczl+qcq9GIoMhbunB/rZXXkHV22/j+HPPwdvePu76khidddFFWPXVr2LhFVcgNTVVeYqRwMtiA4fbpYuReMDiyemEYRYhWJjgXLMcXpjOJSGGw5WOuwJSwDkjQB7q1Cd5sQAtfujtbIax9wAcaEEEBoQjGqAZEYERAXO6+qyZnciYvU4JvdQfOKwtCXb6MM+TXTEeXyxO8vX0nu1nsoHspPHeVFeFxrf/E5qvDYa0pfCYXEjY90+TbXrUlu9LWAjN341IfAG0uZtgT0jHnJLVg4tF+N4x3AIQFn85DzMvPGEBmABQG9DG91/29uXwxm1tbap/svCclpam2ozu2+f6/lNTU4Peuq1I9b+DXssS5K++Q91zOST7UIFcv2CBWJAAnpiYqBYhUF04UgSL4fxKx/L/FC6TyiIGjTt/hQzvK2qckuDrNaah31iAoOaEKdwDW6AaiTiJDkMxuk0LlSwcE6zEgDEPYZgQE6iEU2uAPdIODaFJ7ZOV2rUwZF2nFkyRcM7hrSf1olK4EBACQkAICAEhMCMIiAA8I5pRKiEEhIAQGDUBEYBHjUxOEAJCQAgIASEgBJgAe7eycMuebSSWNtXWovzQIXRVVKB6yxacfO01XH7ffSon8Mm33sLcG27AkksvVWIEPchmr19+ZWGKH/ofO3QInfX1SjAj77BgJIKu2lq88+1vI+B2j6hR7GlpMNvtCAwMqL9IIICUpUux8itfwZING5CWna3EBxJP2AOS3g8NPUqfOaQq15nDcg7NRakP9ar30huJ99+IKiUHnTMCLOyzEMchdal/UghzzvnK44OFPH7Ve86zVzj3N33Zk1VB7pv6vssel+w5erZr6/v+kT3vwxSbAgfc6HnpqzB5WybL7Kgv15uwCL7iW4G+GhhdczFrTglSMk/lcNZvI/XAZaGYF57wPZHDG1O/6+vrQ3XpB5g17wLV76qqqtQ9rLO+DOitAmxJSMhehKLiBYORFs71Pais9CBMwXYErdkoLCxU4i+NHfZc1v9f0Y8V5sCLJngBBS3G4EU7JPgSB70nOy/m4UgTR/dvR1z77xA0p8OjpcIU6YctWAtnuA52tJ22n/kRC8uHXv0kAHejEG5LEfxaAsz+BiRGKmFHB0zwTHg/DcCOFtcd2F/WhVUXXTGYW3nCLyQFCgEhIASEgBAQAjOOgAjAM65JpUJCQAgIgREREAF4RJjkICEgBISAEBACQuB0BFgIZe9demBPD+FjYmKw85130NnQgN7aWrTu34/2Y8ew7NZbse6229SD64SEhI/kMmSvL344T9errq5GU0UFXLm5OL55M7b+0z8h7PcjQjk0QyFyxUXQ61WvI9nyNm5E5urVsLlcCPn9CPp8SC0qgunDUM4rP/YxZTttLITpPXzpe/K4I8GBhAbexwIai3jsuUfig94LjerNoUn1eT1HYrscE30E9G3IHrMsqnLI77NZrQ8TTsfp85by+8mstT7HrN4bdCTev2QX52AloY3qS+Ld0df+E5aqF2DytEDDyMblZNZxqsv2O3IQmPsFxORdAG9Qgw0eJGUVqagC+nDxZNdIBGAWf0/nNUz76L5ZdWAL/IefhrH7OMJxeQgmLcKAMRkx6cWIS8lRHqOcH5g9vaPBA5hFXbKFRGyyjYRbvgdzxARipV88Q/dgOpb6nP54bms+T38P5xDa7EVNn4/tfB6O/h2IjdQjDo3j7iq9yEafqQh+YzpswTqkh3ZM2BjwwQmPKQc91uUIWXOw42ADrrjiinHbLAUIASEgBISAEBAC5wcBEYDPj3aWWgoBISAEhhIQAVj6hBAQAkJACAgBITBmAvQwnR6ks9crvS8tLVXeXFtffhnHX3gBffX1WPS5z6HggguQlZc3mLOSQ5eSaOR0OgdDSZMQxQ/1KyoqcGjzZjS+/z7scXE4+PDDY7b1dCcazGYYrVakLV+ONX//97jgyitVfUg44PCaLG7z9+wZyXXWh4im9yykkbih9xTWi+XssTYSAWhCKyyFTSgBFlA51De3PYtMvDDgTBflMLTcp+h89kBnL+EJNXhIYXQNsp2FMhad6TvaR4sczraRrRR2l/o6heOlcUwLHOqO7Ub/zv+Co33HZJoflWUHLC70FX4RhoQ8xGXMRYzViPzZp/I78wIR4sze06OphH6hCd0/G2sq0Fn2Lsylv4HJ26qKChsd8CavAPKuQHzOYhTOW/oRT1FqKw7dfa49gKmfcR516kskUtNG7+mvs7MTOTk5qi9SH+X+SPaTYNzd3Y1DB/Zg+co16n5NXtCUOoDGEYvKLLpzDmHmrf5XbX8aBf0PjqYJRnRsXyQVXbaLkOt7fkTHD3dQlzYXA6k3wa2lqXrTmBsufPhwZcp+ISAEhIAQEAJC4PwiIALw+dXeUlshIASEABMQAVj6ghAQAkJACAgBITBmAvxQnQUFKqi9vR3JycnqATz9ce5F8uqiB/7seUYP8+lzRWkp3G1tKFm3bvABP4nC9ECfHnLX1tZi9x//iC3f/vaIPX3PVCESfJMWLYLRYoHF6YQzKwuO9HQsuOIKFK9aNSj6khcz2Xl02zb0tbUh5PORUQwlRgAAIABJREFUeyYMJhPSCwpgMhrR092N9HnzBkOMkkBBAgblpKRX+kz5NzMyMtDa2qpEMqpPZmamEjfomHMtwIy54eVERUDf7+kze3fzoojhBGAWtvh4vXDF/WUyUXO4dbKbxLO6I7vR39UOU2willx0+aAgd8bx9KGArPd037ftL4iU/h6Oprcm0/SoLztoS4Ov4BOwF1yK4sWr1b2O2ps9V6kCIxn/erGY31NbNR7fgf69/42YtvcHWUQ0M7xL70FyyfXIzc1V39O9lM4j4ZDuaRRyXx+6/1yC5Dzo3P+6mo4j7O+Cyd8Me7gRQV8/Ypd8H0lJSYofi8V0HovBJBK7XK6PVIPqyceyR76eNY+3yt3PIKf3NzBqwQnH0GpYgh7jfKSF98AZKh9z+RT2uTr2y9h2qBM33nijuucQC0qFQP+nZBMCQkAICAEhIASEwEgIiAA8EkpyjBAQAkJg5hEQAXjmtanUSAgIASEgBITAlBGgh+ok0NaWlsKkaerBtK+3F9a0NNjj47F8+XIlkLJHJOd0JAGDBImThw/jxW99Cwnz5+PK731PiRZUBucErqurQ+n772PPAw+gdffucdUrvqAAK7/9bTgSE5XwQiGkY1JT4crMVCJtW1UVGk+cQHdjI1oOHkTrwYPwtLfD09aGcCAAzWRSwjF5DOv/DBYLTJTHODUVMWlpsNrtMNtsSCwshNvjUd5avnAYRocDoWAQWZmZSCwoUF7SnDN2XBWTk88ZARLSSLzisLr6EL/sVXs241iUojFC5ZA4p8+BPZyAPJaK0/giUbCvtQEdDdXorK+Cu74c/eV7YEvJxqwrP4+5q0+Jv8N5qOs9mNn7mRY3dLdUo/nAyzAfewoGf9dYzJzW54RMcRjI2gDr7I2wxCWheOHywXalinHu3uHal3P96vtVZ0sd6ve/BsOhh2DytX+EU8iahMi6f8aitdeoRSYsgurzOXM+83PlQUp9Ty0O6q2Fr78V7q462MPNcPiOwRzpgwW9MCKg6tWPDHjn/COy8xZ+JJQ+C9l0jD7nOpVN/ZZDRLPQTX2TxWYO207jrfLgG8jtuh9mzTtp/a3JdBHcWg7Sg+8hNtLwkev4Iw74DC70G2YBBhtiAhWwohtW9A4e125ejWD+/1H3GH3IePZwnjTDpWAhIASEgBAQAkJgRhHIycmJaOfqB+CMIimVEQJCQAhMLwIiAE+v9hJrhYAQEAJCQAhEFQF+0H704EHUHzqE2m3b0LRjB9JXr8bq22/HsgsvVGITPZTnh9fl5eXY+sADSFmwALlLl2Lf88/j+FNPYe2//iuWrl+PvLy8QTHs7WeeQXtlJWzJyUo8bdy+HceffnpMDMjTN7mkBDmXXYYUyvtrMKC/tRWtR46g9fBh9NbUKME30N8/pvLPdBIJxyQQG0g4/lBATl26FF987DGVB1k2IXDGvqNpatxwTlN9OHJeVKH3vuXQuGqBQzisBFxaZEDvyVsw6OnH3hefRE/ZbngaKxDqbUd44EOxyWBEwZ0PYOVVn1LjlcYtCYgkHg4tlz4P58FOAlXZ9hdh+uAfYQi6z6tGDtjSEV73bzBa7MifW6LCEvNGXFj4HU4Apv0UWjs+Pl4JyEe2vQKt4g8wN2w5Lc9AbB5MH7sP8xYtU/uHE/Anu1E47D31PVoIU3H4fZi73ofDXwZTuBdW9MEI3xnNiMCIeuu1CMWvRF7xBYoBRZLQ5wbmsqkQ9vzl9AL0HXtccx/mi6noEwe3ILPjl7BiYu/5QysUDJvQarscvrAdaaFt6Ndy4DbOQkSzwhpuhSNYAyO88GhpCGhOhIxO2NAJU6AVPbZVqGk3IC+vAM60YjUWaVxSvYcL0T7Z7SvlCwEhIASEgBAQAtOHgAjA06etxFIhIASEwEQSEAF4ImlKWUJACAgBISAEzjMCHAKaHsjXVFbCZLejt6UFSdnZSCMv4A9zOpIQQaGhm5ub1QP5//3Up9BVVobEuXMx71OfwqGnnkLG2rW4/p//WYm/FUeOYO369fjt7bej8qWXoBmNsCcnI27WLLTs2jUmyoUf/zjSly5FR2kpmvftU2Kvr7NzTGWN9yRrYiJufOopXLhx43iLkvNnMAEOMc0iFwvAvJiCvW4ZAeedpv0cTprGE4WLLTuwG+UvPIiOrc+dkZhz7Sex+NYfYtasWep8veDMHsr6aw2H/sj2V6Dt+ClMnqbhDp1x+4O2VASWfBMLLrlJifBDw4VThYcLAc0iPnuyHn3jYdj2/dsZWfni58Ow/j+wcOFfPWbPJVi671MfIs/24wffRWr7I3CEakdtkgcudFtXwxu3Ajlz1qhFCcSUXjnsOrPUi6Kcc5lDPvNnOpeYlh94C6mt98OGqfFS94Zj0WpcDgfa4IzUwnJG4VmDFwnwaslwRqoRhBWNMTfBnr1e2U33AwqLLSGgR92V5AQhIASEgBAQAuctARGAz9uml4oLASFwnhMQAfg87wBSfSEgBISAEBAC4yFAD6Mpxy+FbH7nlVeUoBGTlIRVa9eqh/McqpNEgJaWFhw7ckSFiq7evBn1772H5h07Tl2eBKuYGFz3yCPwkuehpuGSz34Wf37sMbz9rW+dCrlsscDqcqG7vJxc20ZttsFoVGGfz/XmzM/HqnvuwbV33DHoCXiubZLrRycBGk8cvpY9eTksMO2j8UWiFo01Got0LIuG9D0LxKU7tuDIEz/GwIl9Z62oOb0Ay+55BPnzF6tz9TmJ6brkgcm5bPXln6lQ8vb3bP4HhHPWw3TieVh6K6IT9CRYFdGM8M++BXmX3YW4pHTFjsRJajN6T6LocJs+fy21Rem+rQhs+S4s7jOLqJ60dQgXfgIps1chJydnuEtM6n5eIFS+50/I6H5ChTcez+bX4tBjXABvwsVILbxYeVbrw1tT2cSWhWf6v0T9Vc+b99F5jRU74Kj5hRJko3kLwYJ6+yeBxOWImOKV+Nvb2yspBKK50cQ2ISAEhIAQEAJRRkAE4ChrEDFHCAgBITBFBEQAniLQchkhIASEgBAQAjORAD3gpwfslNP3qa9+FWanE8VXX42Lb7xRiUf6vKZUfxKEkpOTQT9A6Lxt992Hg488MoimYONGXPbzn8Pd1YX5S5YoD+K/PP44XAUF6G5oQF9jI7b/6EdjEoCjgf/s66/HBXfdhVWXXx4N5ogNUU6AxV4SsPT5P+k9CVm8n6rBOU45tRcJjf39/ajY/gbKH/u+Cvc83KaZLMj78r/jgutuUYs6aKNrk6chhd4tLS1VY9Lv6cfs4gXDLmAgkaqh6hjSZ81B9ftPwHHoV8OZMCP2Bxw5CCy4HXMuulmFPmaxnCIlnDi0DcHeJsy/5Ka/ES9PV3kW3kkMPrL1JVh3/AMMoYHTcvInLkJo9ieRu3gDXGnZ55wl9Z3yvS8hp/dRWDBxYcCDsKHddAH86Z9EbsG8wVDn+nDoXHliT/+HuD/zAgna39XeCBy8B7GYHh7qA1oq2rAIWuJShGPnqr4lmxAQAkJACAgBISAERkJABOCRUJJjhIAQEAIzj4AIwDOvTaVGQkAICAEhIASmjACLTST0PH3XXTj6P/+DKx98EBu/8hVlA3tncR5gEn3ZK5HEgcO7duFPd96J9gMHBm1OLC7Gwttvx0BzMxyJiYhNTYUpORnBri50lJej9+RJHH/uzGFsp6zyo7xQyvLluP7BB7Fg8WLlCUiiBHl1yiYEzkSAhV8OYcv5TEnU0ucApnFIAjAdz97A3W3N2PfHR9Dwwn+OasFE8vrP4pK7/12FjeZxu2/bu+iqOQbvgBuuWXNRULISKSkpwzYc2Ut2NdZUoOvQC7CUPgYt7B/2vOl8QMCejvAF/4glF1+vqkHiOYmPKuTwvnfhef9n0JLnI//6nylRfbiN2pbE/IaaCgz8+Zswdh//m1O88QvQl3U1ckquQHb+HHVfYU/t4cqfzP0ny/Yhvu4/EIuGCb8MBYGodt6JeWs+85Gyqc+ydzUxoHsti740Pug9tQe9NjQ0wH78O4iNTLx9E15hXYFB2NFsuQTIvknyAE8maClbCAgBISAEhMAMIiAC8AxqTKmKEBACQmAUBEQAHgUsOVQICAEhIASEgBD4KAEOUUqehn/84Q+x9/77cfn99+P6O+9Uggd5vCmPQb9/UPjlXJj83Z+feAJ7f/MbxGZmor+uDprBoP4GWlvRc/Ik5t54IxZ/8YvobW1Fa1kZ6rdsQevevdOuKUgYv/wLX1BeW+ytSSKebELgTATY05fGEo0XDqlLQhb90UYiF/UnXkxA75vKD6H6z0+ic/sLo4ab/8Wf4KLPfmMwdyv10e7ubtRXlsIU61JhhSn0LovQZ7sAh6em8O9Nb/wc1pPPj9qe6XZCGEb4Vv1Qef8SJ1700tJwEi2vfh/orkDyxx9FeuGSYatG7U0LRUjEpElbzRv/Dlv5bwfPo5y/keKbYMtYArMjHvn5+WoBAF2T2Q97kUk84PjuPyG359cwwTcpV2nVlsCdfafKWc2iL3tbcyhoWnCkf0//k/q6W9FWvRNO9w4kh3ZPim2TWWg4YkRNwv9BTMYFk3kZKVsICAEhIASEgBCYQQREAJ5BjSlVEQJCQAiMgoAIwKOAJYcKASEgBISAEBACf0uA8wDveOkl1O/di7RFi7Dhc59TQgSHgKaz6ME8iVO0sZcie2RVVFTA3dmJ4sWL0d7ervIbbnvgAaQWFqJg3Tp01NfD7/Oh7A9/wMlXX512zZC6ciU+8fDDmFdSMpgbmT3Tpl1lxOApI8ACII2dXS//Dv7uNgR6OxAJhxAJBYFwGIGeVvi6WhAJBk59r1JqG1TIZ4PVDoPVAc1sgy01FwMNFUAocGosdjUj4un9SF0yPv09XP7lewdD6tJO9irmA+kz2cVj+mww6FgWptuaatDw+j/BWv/GlPE7VxcKpKxAzGU/RcGchSpMdzvV/c3/B0v1i/Ct+RkWf+yLiitzPJOd7EHNDI/u2ozAjn+BFvJCM9mAi36OOfNLFGM6Vi90csjwc8WAROjqXY8hd+DpSTMhBDOqHbcifc5liHEmKxGYo1LwoghapERcKE1BsL8ePXU74PTuQlywEgYtPGm2TWbB3Ya5aE/5KpyJ6ZN5GSlbCAgBISAEhIAQmEEERACeQY0pVRECQkAIjIKACMCjgCWHCgEhIASEgBAQAh8lQA/ZScjc+uqrWLB2Lfq7u+F0uZCQkKBEXKfTqTwX2RuNHs6T+Ot2u1X405MnTyovYfLSmj17thKMaf+Ot96CyWDAwjVrsPVPf8I7P/gBDJqGuNxcNL7//rRrBvL+XXLNNcp7kupLIUjpldjJJgTORIDEq+bmZpS+9ls0PvPPg4dpZiuMcckwxiUifvYKwGSGyZmEgMkBh80Ge0qWGj+GGCccianw9vdhoLMZvr4eeJtPIOjzwmCLRdjnhr+5Ct6aw0i99DO45Pbvqj5JY5bGKol45MHPnv70mcYn7afjhvNgZwGTzidxrqliH9pevxfm7mMzttFDlkQEZn8ayQs2Ir1wsWJ3/JV/g+XoIwgU3IiMK38El8ulONK+s210j6CIAcSdNhIyj+/djNDJN4HkhVh25e2DC2uoPSjcNHHmxTfnMsQ8Ca79+36CpMCuSW3rECwY0NLhti7EgHk2EtIKEZtcqPotcaD/Q70NOxHp3A+ndyfskeFzYU+qwRNQeFXs15CYf9nggqoJKFKKEAJCQAgIASEgBGY4geEE4NcefBDtZWVjopA8dy42fv3rYzpXThICQkAICIHJJSAC8OTyldKFgBAQAkJACMxoAiRM7HrvPbQeOYKUOXOw+oorBj3+OEQtCUnslUUwSDRir6yDu3ej9MUXkbl8OTbcfLMShllYInH51fvuQ0dFBcxOJw7cf/+0ZJmxZg2+/OyzSMvOVsIZiRL0x/ldp2WlxOgJIcC5e0mo4zHCIit9Li0tRdWbv0f7S79S14tftgGxs5fDkpgBe2oO7K40FBYWqvHEYnGwvwvtdVXo72gBOuswUHsMvo4GhPq7EO7vGrRbs9hhSc2FI38J7IXLcOG1mxCTmDzo8cshnvXjl3OpUiEk7uoFYH1IaNrHHqjU13kffV996F30/uW7MHumV97VkTb4wJLvYP4VX1VCLI33Y288CNuBXyDgyEHS9f+lQj/T2B9JBADuC5xLvb66HC3bH4fB0wLnhd9C/pwFIzVrUo7jPsvRHajOVDcSomuOvoXcnodg0QYm5dqnK5Qi6vsMSfAaM9FvLUHEYEGM9zDiAqUwY+rsmMwK9yEL3VnfgjXur96/xJ/HKY87XrQxmbZI2UJACAgBISAEhMD0ITCcAPzUN7+JXffdN6YKrbr7bnzhV6fmK7IJASEgBIRAdBEQATi62kOsEQJCQAgIASEwrQjQw/7Ko0eRVVCgPK5YFGJPXxZ7WTii/SRm6MN0ktcvCR11dXVor6nB2iuuUOLJ5uefx7s/+hF6qqoQHJieD+8NVisuv+8+XH3bbUoY53yg7F05XAjYadUZxNhRE+D2p/FB44A+s3BYXXEcR59/ED3v/I8qN/PGu5F76afhHehD64H3YEvJxsqrP636FY2z3W+9gto//kIJvaH+boSHhHc+m3EpG27H8i9+H+np6YM5hWk8U38d2kd5jJPNnKP4TGWzEMyh3lkMrtz1KgaO/gHWxi3QVNDqmbP5im5G4XU/Uvl/D7/7R5je/7aq3MDKH2PR+s+o9uUFMCzsno0ftS3xo7aorTgCir4dm5SNtLS0YT2wJ5sq20V9hbaenh7UH9+M+P73kBA8BJPmn2wTzlp+BAZomJ5hns9UsfrYz2N3TRyWL18+GPqbx5U+9zMtMOCUC+e0EeTiQkAICAEhIASEQFQQEAE4KppBjBACQkAITDkBEYCnHLlcUAgIASEgBITAzCDQ2dICj9eL7Ly8QUGXPcFI+KGwzuwhqPcAptrTg2oSQeghNb0/uHMn7HFxmLtggfqefqC0nTyJ6uPHceTJJ1G3ZcsZoWWuXQtXcTGOPP541IA12mzIuuQSLLrlFiy/6iokJiYq4Zs9tcjQoblVo8Z4MWTKCJBAQ4IgjwkaM7S11Ndi16M/RsfW59TnrM/+CPbUWegt3Y7OPX+GZjRi9tfvg1EDfF4fFq1eh5PHDuHwr+5EoKVq1PYnXfRpXPbdB1RYdu6j+rHLIiSNaxaAadyS+MyLO2iM63MDs0BMxui9iekY2tfd3Y3aPS/CVPkHmDoOjdrmaDwhopngTVmFgpsfQc3e12Dc9XMYAz0YKLwZCau/jqysLBX+Xc/kbPUYmseXhWPiPpIQ0pPNiNqSvJzJHrpn9x74JVKC22HEqVzvsk0sgQAcaI67GR6/BofDhrCvBxHXKljsCepCdP/gRRnDhWefWMukNCEgBISAEBACQiDaCYgAHO0tJPYJASEgBCaHgAjAk8NVShUCQkAICAEhMOMJcP5KfqWHzyzusIhEn9n7Ty8QERwOWenxeJT38I533kFvczP6GhvRsncvuqqq0N/UhJDHg0g4jKDbjaDHM8g1NjcXy+68k2LR4r177yWVKSqYz73pJhRcfTVmr1mjwvPqvTz1otpQUTwqjBcjppQAh2nlPkJjhXKWtjXUo/rdP6D51YfhKFqOubf9BDWvP472t5+COS0fyes+jfyLb0T5jrcQLN+GuDkrkLX6ahx+8udw73t9VHUwOBIQs/hyXPHd+9WCDBYoaVySOM2CEocsZ5GaFzCw9zLlfCWvV8pZqw8VTX1eLxzzGKDvKFRwdUUp/DXvwVT2NIye5lHZHk0HRzQzPMu+i5jUQnj9EeCDn8HqPomAayHSr78PqblzlbkknA9leaZ60LHEn4U9Oo7F+KGh9c8FC/29rWz/W8jsuB9W9JwLU867a0YiGupiboEpc4PqHzTm6JX+qH9R/uhzmQP6vGsQqbAQEAJCQAgIgSgncD4KwJs2bcKzzz47bMvQcbwNPf5s+4YtWA4QAkJACEQBARGAo6ARxAQhIASEgBAQAtOVAAu+7O3H3oHs8ccPplmsoO9J9FEevk1NmF9SoqpO3myVlZXqPR3bWlWFvpYWhDUN/r4+aAYDKl54AbVvvQV7cjLmbtqEuVdfjaaDB/HeD34QVfhK7rgD6+++G7PnzVN2DRXDiAHVl9lFlfFizJQS0C+QoLFCYaAbGxtRveN1FK64BA3lR+D2eOFwJsKRlA53/XFoDhe8jRXo/OBl9FfugQbAWXIpkq78ChwWE6qe/md4Th4ccT1SNv0AhnAQ6fNXYv7qS5Toqw/ZzAsVeKEHh3XmC5AXM/1VHN6H7Nx8xKekDV6b+zgLwLSDy+Zw8PQd1bty71sI1b0H44k/wRB0j9j+aDnQU3I3rLM3whTxw7fl/8LcdQhhox3+1T/B/Is+MSikc77nod69p6uHPtw279fnez3XdSeBmnO2H93xDAr6HoJBC51rs86b64cjRjTYb4Q15yqYrE4l+nL0Df7fc97AkIoKASEgBISAEBACZyVwPgnAoxFth4rE+s9n2yfdTQgIASEwXQiIADxdWkrsFAJCQAgIASEQhQT0XmjsmUZm6gUfzkvI4UKbm5tRV1YGk9WKtevXK/Fn17vvoruqCrV798IcCiH7sstOiULPPYeGbdsQ7O8HhVXOv+oqrPjSl5CYk4P3fvlLHH3qqaihYrBYkFBUhLX33ot1n/yk8mpmTz993mP6jjbxAI6apjtnhvDCCfbeI0OOfPAeDv7yDmgWK9Iv+yziChajr+YYHJmFmLdqHbY98mO0/eWxQZvthUuRcc3X4ak+BHtGIUKaETWP/D0QHoUQZzRh9p33Y9U1N39EqKSLcB8eGt6ZhWCyXT/G+Xu+N+hDROvD03L/J9GKRGcaI+R1XLr1BVj3/huM/o5z1i6jvbA3dyPyNv4jYhJSUfrSv8Ba+qgqwrvgq5h79beVVzRt+rzJ7P19tmudTgCOxvsGLQCo3fMEcty/Gy06OX4CCHSaV2Ag+UaYnafSMeg9syegeClCCAgBISAEhIAQmAEEposAzOLtSDx3h2uWkXgAiwA8HEXZLwSEwHQnIALwdG9BsV8ICAEhIASEwDkkQMIPe7Oy1y+ZQ9/RRoLOoZ070dvYCM1mQ+HSpUhKSvpIqFk6bs+ePQi43Ti5Zw8a3n4bbQcPIm3JEsz5+MdhiYlBxUsvIf/yy5G3ciU6Ojpw4pVXUPvOO4iEQrDEx6Nx69ZzEgLakpCA2OxsFGzYgIxFi5A6dy5KVq1S9Sc2ejGMm4mFcr3odw6bUC59DgmwNziPIzLl/T8+iaqHvjHYn62Zs5Fx9VeRufhC+P0+NG19Ho0vP4RIKAAKem52Zar3oZ42wGCEc8nH0F++C+H+rlHVLHbeWiSu2giLMxn2uHjEZc8eDC1LYaGTk5PVogaymfs2j3N9jl+6qF6k5H36KAEsBPNxHBaa8sn2dbag/n+/AGvfqYgA0b75nbNhWvsDFC+/FKXbX4bx3XughX3wJpbAcdnPkZ03Z1AAHnqPZK/qM9VxaIhw/T1En2P5XDFiD28K/91z4D+Q6nvnXJly3l+3wXIlrEW3qv85NI6iIUT4ed8oAkAICAEhIASEQBQRmC4CMCM7kxCs9+4divd04ZuHE5JFAI6iTiqmCAEhMCkERACeFKxSqBAQAkJACAiB84OA3kNN73lEQgd5hbW1taGxqgrt5eVYdu21SElJUWA4Lyg9qCbvv11bt8Lv8cCVlYWW8nL85e670V9bq451zZ+Pld/+Nq677TYl/pLo1NLSAk9fHzpqatBy9Ci2//jHUyYAJxYXI235cqQsXAh7UhIyFi5EbkEBXC6X8vCjEK/6UNhUB/qexRwK9csiMHtqnR+95f+z9x1gVlbn1uucM70yfYYZptCGXqUXEVTAHo0tJiZRCWo00WuKuVdjcqPxJsbkxpsYY0v8jSUaxQIoIk2QIr0MQx1gmN57PeV/1sb35AOBmYHpvN/znOe0Xdfue71Fa3kqAkKgcRyQZKU27Mq//AJFi//8FbACUkfDNyoB1Vs/7lAgbX6BcAT3gU9oJHwTBsERkwK/8Ggkj5uB9OGjvKQwxyHHuFXb30pwyjgX7XfRfBfSWHwIs85HjhyBuyYfrqZ6OKvy4b/tN7C7/u3vu0MrfB6JexyBaJj0S4yZfYvBYcfaD+Gz7qekwOGe9isMn3atVxhGTDez3nyJL+WzZW/Vuhb8rHi3RCCfR9VaFVXmtMrKSjRvuR9hnmOtimfmRPigxhOLJns0mmwhJ+J5XLDbPCfMSHtcRoud320eJ+w2N2w2NwLc5QhAx2iHu91AtT0FtfZEHCvsi0HBaxEdVNjqOnVlwFrEoTL5Z/D49jECGuHh4YYI1kcRUAQUAUVAEVAEFAEi0NMIYGm189EIVg1g7fuKgCKgCMC44LOVlZV5eEjURxFQBBQBRUARUAQUgY5A4EzmToX4IrlBH8DHd+9G0Z49WP/LX3qLMezOOzF5wQL0iYlBzpEjcJWX4+DatchZsQKVWVlw1XcOUTTqnnsQmpoKd2MjKvbvR8HWrag8ehQjv/1tzLjzTgwaN85oPIeEhHgJXiG/TiXGDNfh8agZ6I7obD0oTZo5p1YtH36mEMWmj95B6d5NqFj1CuBydovahE6+HkNu/CGGjBxtCE0hb4XM5LtoB/MzCSgS2nz4mb/RV6xo/IrJaP7PuWH3x8/C78AbsLsaYHfWwObuGcRV45gHkXbxXaburF/2nrWoXPpD1KTcgLgJtyI1NbVbtF9HFYJkNOe87My1iCv5PwSgosWs6m3RKPG5CCV1/VCWX4ejq9cZM/80oU9f73Zaj7DbzWfvy+Ewn0NioxASH41Jl4VjUNg2k1cTgtCMUPPuRAic9mDUNwejqJBp+SAushLRjv0Itp+eNK5EMursiTiSE47KCjtK9x3G8fVfoK6gAGMXfhdXzMhAACpbrFd3CHA45B49p3lyAAAgAElEQVSEJk03a4sIB3A9qqmpMe1ELX6uubJOcVyKtjDHa0VFhRm3FGKSsSnrlNXku1XwgIIMIuDEOGIynmNCCeju0Cu0DIqAIqAIKAKKwAkEehoBrBrA2nMVAUVAEWgfBJQAbh8cNRVFQBFQBBQBRUAROAcEeKm89YsvUFVaakxAN1ZUGCKguaoKgUFBcHs86D99OtLT07F5/Xp88Ze/4PCHH6KpsvMv5GMnTEDJrl2GAD71CenXDxc98ABGz5uH5AEDvFrAorUnJm5FS1qIsK7W4DuHJtMo7YiAaHjW1tYiODjYEDVrn38cTTVlaCg4gvr9G9sxt7Mn5Z80DL5RcajZueqkgEGDJmDUfX9A2qAhhuQUskdMvzOwmCNmf5c68Z3avUIEM5zUk+E4JiqK8+AbFI7G2nIUr3oK9sPvd1p9zzej6oTLEDn9AfRPH+mtc+aODajd8Q8g/SZcNOViLwl3vnl11/giwLBv3z5EHv81wjxHTlvUJoSiwncEcqoHobywGYdWrkUh5/2jR9l52ly9hIkTMexrlwEBwXA2NqDyWAGa6+tRdSwH9WVlcNbXw1lXh6bqaoSlpmLQVZchLi0aA5KLEOQ8ijrf/jieH4WyMqB47yHkbtyM2oIC1BcVnVQW/8hIzPvtjzCj39I2l7ErIhT4zERj4u1GCEnWHhHGIKlbV1dntPY5jjk+q6qqEBoaaoQ6+DvnILapaPazDmKuXcYs0xHBJqYnnxlOPjNPpiFEcldgoXkqAoqAIqAIKAKKwMkI9BQC+Hw0fk9t8zNpAFt/VxPQOlIUAUWgtyOgBHBvb2GtnyKgCCgCioAi0I0R4CU0zTrzQppEES+N+fAzL5T5ne8MU1Fait0ffIA1//mfrauRzdbhZqFJ/EaPHo202bOROGIEhk6caExv8hHSV95bV2gNdSEhIESLCAaQfFn5f/+J4mUvdh4MDh8kXH0f4iZcDl+PC9ueugOB6VNRv3+DMQM94u6nMHLKLFMeEr1WzXWWX4hg62eG5XeadydxJKQxxzkfGdu7v1gFHPoAtuA4OANi4Z/5Enzr8zq87m5HEGCzw2NzwGOzAzZqmPqYzx44vP8xDOw+sDvr4FN7wiQ9n8bQgcbv7+CxM73kL3EpKChARU4GYvuPRWxsrHcO6PAKdVEGQvKXlJSgat8/0N+9xFsSl8cHFfZ05NQOQ252I3I37UAB/cEfPWp8t5/v4xsSYoSG4KEn7JYf+muPHDIEUUMGoXD7LqPhW1fYsnnnhCmTceV/XYco32M0Wg0/1MAftfBBXcuZdlIIF/yRb5sAZ9QsBESmmzEXFBRktO9Nf21s9JqYDwsLMxrAFM6Ii4szbhpEg1/WLSGEqd1LElfGqwh4iAsDjm+ZE+RdNP2ZhxLAndQBNBtFQBFQBBQBRaAVCPQUArgVVWkxyOn8BFt9AZ+O9JVET+dH+Ez/tVgQDaAIKAKKQDdAQAngbtAIWgRFQBFQBBQBReBCRYAXyrwkFvO3vEQW7ST+xgtm+gfN3bcPY2fOxJpXX8Wn//mfaCovN5D5hoaiubr6K/CNuf9+FO3Ygby1a1sNbdykSag8fBgNJSVnjROSlIT48eMxeO5chKelIW7gQAwcONCYu2TZ5dKddRE/n7xAt2r9ymW5+ENtdSE1YK9CwOpDm4Qp+8uav/8Ox994otPqGXvFPbj47sdQnJeDvR+8jJqDmzH87t+hIucQHM5GjLr8BmPi2KoByMLJd/FJe6pJc44Dq59b9nmOaZp679+/v9E25LNz3YdwfP4o7E2VgMcJG1pH6J0rQE3BKXCPfQC+gaHweNywGUKaXnv/re1oj+hviF0xdY36ctQcWw+fQ+/Cp77A+P0dd+k3TvLlLZrPggvL19t9fMscR831o7uXIa36WVShH3Lr0pFz3IHjG3cgf9MXqD52DJ4vychzbbeujBeWlmbm+sj+KXD4+yOyfxLsPj7w8wcCgzyIC8tDauD2LilimW0waqOugzNwIDIyMjB9+nRUV1ebsccX5xWOX2r7UiiBwlTUEOZ6xHDis55hioqKTFj2W/5OElfGt6xfrKQINckYEb/2HN/8jevg6dwedAlAmqkioAgoAoqAIqAIGAQuJAJYm1wRUAQUAUXg3wgoAay9QRFQBBQBRUARUAS6DAHRDDyQkYHje/di+JQpSExJMVpFOTk5hjDK2bkTqWPGIGvzZiz74Q/RWFaGsP79MXbBAlQcOYKdzz9/UvkjhgxB+m23YeOjj7apXsPvugthKSkmTm1+PqqOHTOEcMWhQwiKjUXCRRchedYsDJs+HfGDBhkNK150k6DmZTfNYdLnJ3+Xh5fmYuZZyF4xzSnkX5sKqYF7FQIkWKS/sK+wL+1e/g7K/vlvH9gdXeHUu36H8Vd9w5iCLc47jtL840gbMd4IX5DEtZLUVrJXhDesRI+MZzEHy+8cF9mHD6Ls8C5UZHyO6gNbEDF6FoJSRsAvPAp9h4xF2cF18N/yBOzNXxXmaJf62xxwBvX1JtU08CYMufR7po4tPYW5RxEYEICtmz/HoIGDUXZsJ0bN+aapF7UpiZGMbQqB8LMQ373dxLv4cCeGGdvX4fDGTcjdsB05G77U9O3BpG9L/YI+iR2BgfAJCkLC+HEYcdNcjOqXgQj3/paitsv/dYhBYfBV8IuZgHUbtmHKlClmHdq8ebMxJU+Sl+Qv11DOMbNmzTJav7RQwQsArl2fffYZLrnkEjMOSAbzP47xsrIyMx+QBGYc6eMc1+Ljl32cafM/hhNtYLHiwXGg1i/apak1EUVAEVAEFAFFoF0QUAK4XWDURBQBRUAR6HEIKAHc45pMC6wIKAKKgCKgCPQeBESDiEQCNZRiYmLMpfGhzExs+/hj5K9bh/TrrkPyqFHIXLUKn/3oR0ieMweX/vd/w+Pvj49/+EPkf/75CRU+jwc2Hx9c9f/+HzLfeQf5GzYYE59tNTdKv48Rgwcbja/Q5GTQ1Gh4UhIiU1MxYtw4r5ZvRUkJ9q5da7STS3buRPnevYgdPRrJM2YgMiUF6RMmICI21ksGsa7WC3RekPd2gqj39NSOqYloiJIIptlz9oc1b/wVx199FB5nU8dkaknV5huAmJsfxZi5XzdjT/yE0pRx3759vZp8YqJaTL8yCZZ937ZNcLia4PAPQES/gV6NWaMR2FSPgzs3o+LwLhSvewfNRdQCPblOjj5xSLrhR5h58wLsXPUW/Df+F+zu9q23yycUzeN+hMCIvidpMaeOvsTU72wP602CS7QfSayR9LVqQ5LwEk1hq19kEmctpd/hDdzBGbAPkATki3X/f/fcg4xXX+3gXLtn8n7h4RjxzW9g+NzR6O+/AqHI75CCNnsCUOR3MZr6TENY7GBD0JJ85fzB/skxys8UUGC/7NOnj1lbV69ebcjejRs3en1xc95heM47jEMSmcQv+zzj8zexaCGmnfmd4dn2JJaZB8vAMSFCI+L/VwngDukCmqgioAgoAoqAInBOCCgBfE6waSRFQBFQBHo8AkoA9/gm1AooAoqAIqAIKAI9FwEhQHmBvHfrVjgbGxGZkICPfv5zZH34IeY++yzm3XEHVi9ahCV33IHmmhoEJSTguhdfNJfQ655+Gn3S0pA4aRI2Pv00+l9+OdLmzIGzqQnOhga4XS7UFRejYOtWlO3fb17uxsY2AWZzOAwJHBgTg5hhwxDWrx8aKiqQt3mz8SPZVFX1lfRIIof07YvkmTMRN2oU+o0ejfQxYwwhJHUmSaYEcJuaotcFFnJFNO1ofnXrqo+w9w8L4Kqt7Jj6WnxjO8JjMPjuP2D0zLle8mbjsvcQ5OfAuMu+Zsyak+ghuWfVZhdCeMeWL1C6dxNKNn0IV0UhPLDBNyIBg275MRIGDjM+cZ21ldj3x7vhLM35Sn1iL7kNk+/9tTEHXVGSh7yM1QjY2DbN/bOB1BSShubhCzBk2vVGI1IeEpZipvZs8YWg54EpIiLCG5RmdKktSfJLiDH502oau2MasPukKj5h2T/y8/Ox/IUX8MVjj3WfAnZBScL798fEB+5HcnogUm3LEOgpbrdSNCMIR4IXIDxpghkzXD/YN0nUihCCaOyLZi5JXpLAy5cvN8Qv153LLrvMjG0hjfk/1+AVK1aYeWDs2LGIj483WsH8zjQZ3poH8ybhHBkZaQQAxJoBSV9JW6xdtBsAmpAioAgoAoqAIqAInDMCycnJ9LNCryenfZb+5S8o3rfvnNKPTk/Hlffee05xNZIioAgoAopAxyKgBHDH4qupKwKKgCKgCCgCisAZEOAF9Zp33kHZ4cOGTC3NzERYUhKGffvbWHbXXZj6yCP42k9/agiWguPH8cbChTiybJlJbeC112LMXXfBz98f9XV1qC8uRlB4OELj47HnX//Crpdfhh9NWIaEIDgxEVEjR8I3MBB1+fnI7GwNNZsNwX374uJf/ALTb7rJEFG8JFcT0Do0iAD7gfjLpebcF8s/wJGXHoazoqBDAIq54WEExiSgIecAbHYHEibOxZgpMw0BREJo0yfvo76qAtOvu+0kU8aiCUuymg+/C9mzbdVSHP7j9wC3E2nf+4PxG0xN2R2bPkdZZTXchzYi/73//Up9QqfcgIsW/BIJCQnGXG1xcTFKd7yDoF1/OO+6u4KTgBlPYMTEOV6NRdFMZOJiyvZsGTG8mIkWH8Yk6SW+VaufWIhWPz9fCAIe7AOcn0ks0n/s1k8+wYaHH0ZjRcV5t19PTyBpzhyMvvUGpA1oQHzTagSg7KxV8sCOBkSgwacvGn0SYWssRgBK4fA0wAcnXhU+o+AZ9IDR1KdWL/sYtXBJwPJhv2P/JHFLTV4xxyxjm32YfZQELfu1+AeuqKgwhPLixYtx6aWXmjRJ6Iof4ZKSEuzfv9+0MfMWX/d8nzBhgiGYqTHMeMyD/UE+9/R21PIrAoqAIqAIKAK9BYGWCODeUk+thyKgCCgCisDJCCgBrD1CEVAEFAFFQBFQBM6IAAkOXujyYplaf2IClp+NmdcvfxdTqSRVhDDhpTPDiN9QpiOEATOkFt1frr7aaNDGDB+OA+++a/wpXvK738Fht2Pmddch+Eutu+zsbBQcOIAP77sPlQcPGpPP17z6KubccssJs7nvvmvSHjJxIj595hns+NOfumWrjrj9dky/+26MmDLFeznPggqpxot5wUw+d8uKaKHaDQHRMhVtuR1rl2P/Cz9FU0FWu+VhTcjm8IF/yigM/NajGD5hmtHiK8o+jOTBww0BfGDvHkMQxSQkGmJWzB2TVOJDAon9leMtY/0KlO5YhZLPF8FVXYqg9MkYf///oqwgF/7hEchd8Trq6xsQN3Eujrz0UzjL8k6qk1/fwRj90AsYNGyEIZVIOlFrOH/jq4g4eLJv77aCUZ9+BwZf+RMjcCFaueKXlN/FT68Q2aLlLHOazH1tzfdCCi8Yyby+c8sW/Otb30L5OWqP9DbsfENDMejGGzHymjmICTqMBM9G+OPfFiMaEYpGWyTKPAPhCR0MW2Aidu4vwNChQw2By3GIpnLAWQ1Pcw1cbiAkYdxJJsjPBzMRPuEayvH30UcfYf78+WZd//jjj70uC6KiopCeno7Y2Fgz7kk4i4DDhg0bjPY3NeRpYlqsA4hQC8vHepAQZn6cR4REFoL6fOqgcRUBRUARUAQUAUWgdQgoAdw6nDSUIqAIKAK9DQElgHtbi2p9FAFFQBFQBBSBdkRAfNYK8XOqGVghhYUkEt+AUgSrOVQhuvgfiZ6Ny5fDVVuL4dOmYeOiRVjxwAMm2tgf/ADf+J//MRfMTLcwJwdR8fHY+PHHWLJwIZqqqzHz8ccxZM4clGZlYfCUKYiLi0PesWOw+/tj1bPPYv3jj7cjCu2bFE2EXvzII5hxyy1GW0uIP/HFSJyEXFcfiu2LfXdLTQg00UZlu69+83kcffHHgMd93sX16ROHyEu+BbvbhbqKEpMeiR7/qHgMvPRmJCUl4ejRo6guycfYyTO8Qh5WH7ci9PH5kn+hPu8QPNUlgN0BZ101KnesgLOy6KRyRl18C4bc+ACOfPYeCj96AdHzFiAgMgH57z6NpuLsk8Lag8IwcOHvMfWqm82cQAI6NzcXZWVlcB36AAF7njtnDNx+EQi64s9IGzXTCIkQYxG0kERZNxljopEv41HI4nMuwAUQkUI+JPao/cm+e+TIEWO+/9Bbb10AtW99FUNTUjDxhz9EaFwYIoLLEBrmQbNPDOwBUbAHJwOOQKMxz/5JMpWEq6ydrc+l7SHZZiRhxRz60qVLzVjhd+Y/b948Q/ZyjPA3jhH+LprEnCeoicx5hEJau3fvNuFnzpxpNIpJ/IoAGcc2NY1pOp1jXQTD2l5qjaEIKAKKgCKgCCgC54KAEsDngprGUQQUAUWg5yOgBHDPb0OtgSKgCCgCioAi0KEIiJ9a0ZBjZnKpKwSKaP0IWSQkpoRleCGV+B+JA5qV5EU3v7/5yCMoP3gQqbNnI37oUEy5/HKjacT/Du3ejSaHA2v/+Efse+01zP3jHxGekoKVjz2G5upqzHv6aYyfNcvri5NpL/nf/8WaX/yizf5+OxRIS+L0Kzx6wQLMvu8+9B8+3PwjGAmmYk62s8qk+XQ+AiRf2M6ijVqYm43PHr8DtQc2weYfBE9j3XkVyubjC/+0sfBPTEfkiGmI7DcQg0aM9mrwkaDhuKwpyUdgRKwx5Sqmjjn2SO5xPLGMNM9cXlSAYyvfRNHS52hv9vRlszsQlDICdccz4QiLhk9gCBpzD5wU1ubwRWD6REROvgb+YdEIiUlEQ3U5hk2cYTR2K0vzcXzty/DJfAV2d9t8dlszahx0K5Ln/sz4KeVDvGWckWyTzyKcIvMXw1oFVs6rEXpxZGIkZrXZTzatXYuyjAysePDBXlzrc68a/dfTFUGfoUMx/1e/QnRCgtf8u/jbFe16js1TBRbOPefTxxQyV/x8c5zLusu8xQoFxwXbWUybi+CXuDIQIpnpffLJJ2ZOmTVrFtatW2f8DfNhukxfXuwvVkGT9q6bpqcIKAKKgCKgCCgCJyOgBLD2CEVAEVAELkwElAC+MNtda60IKAKKgCKgCLQaAdGQk8vaU7XmTr0MthLGVvPRooXHy2K5aGZaJIKP7d2L4RMnGrOX9B/INMW3IS+iP1+yBB9+73vwDQrC9S+9hJT0dPzzP/4DmW++iZS5c3Ht008jbfBgUych1Va//TaW/8d/oKG4uNV17eyAfadPxzW/+Q1GTJ3qNadtrUNnl0fz61wEhGQkOUJTzPu/WIOsN/4HzcXHEDXrNrj8glH9+VtoLjne5oKRnvXtE4+AtJGIGDcXoYkDEBISjKaqMlQU5sFTW466omxUH9oOZ3UpQlJHImrSVRh7yRUoyjmG3P07MfX675ixykcInMOHD2Pr776H+oOb21wmm18gQkfMQMzkqzFk6qWoKC/HkfUfYcLV30Kf2HijSXokYyPcW56Bb8nWNqd/agS3Twhw6bMYetEsr69l8dUr5m8Zh/ONdX6T3867AL08Ac7p4ieZFhh2rV5tCM6P770XjeXlvbz25169mU88gcqYGMydO9drHlm0YqlpK5h2tIlkth81dTm2KysrjRayuGoQ/97U3OWabbXmIfMBxwzHLAW5WH7GpQAHtYA//fRTzJ4925iVvvLKK73+wpkeiWXWU/YK546kxlQEFAFFQBFQBBSB1iKgBHBrkdJwioAioAj0LgSUAO5d7am1UQQUAUVAEVAE2hUB0fBhomKimJ9Jnoh5aPEFyEtk0VgSE5HGh+GXZmf5zktka1z+JqZf+Vm0jBlOiCdqRr31s59h+5//jOjRo3H7u++ib9++OJSZiU+ffBK5a9Zgzu9+h8tvu82rtcc0aV754xdfxKcPP4yG0tJ2xaXdErPZMPfZZ3HVwoVeU9BiFthKSrVbfppQt0KARAnHCvuqtHtR3nEc2b4eHp8AhCQOQHNNObJX/Qu1W5fAWdl6YQZHaCT63vpzhPftzwGLYx/+BQ1HdsFVVwl33b/9kFoB8Usagn43/RS5bz8Fu68fBn33cYyderEpI4keIXfWvPI08v75ZJuxTF3wNMZdcYshmsRHuPgKFd+7WfszUL/sB/CrOdzm9E+N0DDyPiTPXGD8kwrxyzBCXIrpWyGiZG6SMKqhePYmEAEGEpXr/vUvVOTnY8L11+P5K65AWWbmebdfb0wgLC0NN772GsJiY71WK2Tt41gQrXSuq/zekY+4bODY4NrNdVfWbI51/i8vq7UPloljg2u0EMMsK8lk0bJnPH9/f+NLmFrAoi3OeJz3+J8+ioAioAgoAoqAItB5CCgB3HlYa06KgCKgCHQnBJQA7k6toWVRBBQBRUARUAS6GQJWX3+izWslScT8Jy+HeQEsvkyF1BIiRcgdKwkjWkBSZcZlGiRleEnM/5n+luXLseTee1GXn4/Rd92Fm59+2hBIfHZv24basjKkjx9vSB55qEW8Z/16fPrYY8jfsKGboXpyccbeey9ue/pp4/9UTG6Kr2UloLp105134YQUOVXDjuOAY2XDe68iqE8UwlOHoTo3C/v+9H24qk748m3N4xOdjLRv/QLDp1+Go3u24sA/HkfdwS1njOoTkWBMOzsrCkyYuGvux+y7HzuJrCFxu+uzZdj/5/vhqmmblmdg8nCk3PIwogeMwMCBA73lENIoKysL9RV5cB/5FH6F61tTxTOGcfe/CsPm/9DMJ3yYh5i6lblMhExEuOV0puzPqxC9PLKQeZy7/9+99yKKpo2//328eu+92PuPf/Ty2p9b9cbedx/co0YZrVjxoUztf9GIFSEoClxwTejIh3lyreTYoPl3EcrgdxFAEtPPJIjFLYGQvxJOiGDOW3yx3Hy98cYbuOWWW7w+oinownqR/BWiuSPrp2krAoqAIqAIKAKKwL8RUAJYe4MioAgoAhcmAkoAX5jtrrVWBBQBRUARUARahYBoAIsZaKvJWl7g8jsvkcWX4N6dO5G/Zw9iBw3C0HHjjGajEC+i4WglYfiZ2kC8UBaiRrSDmD7zffc3v0Hp0aOIHjECiUOGGP/AJHAYXkhkavwyDV5S8/PejRux7JFHULhpU6vq2ZWBokeNwvc//RQxMTFf0ZBWArgrW6bj8xbtOen7ovEnGnmlpaXIyTqAAUNHGqJm59LXkfePn7epYNGX3YFLH/gNioqKkHf0II699DDqc/a1Kg1HcDgG3/NHjJg5z2uSffuaZTjyyqNoKjzSqjRODeQTHouor/0Y6dMuN5r8rCsJIePv+9AhM4ZpCp6/FxYWmuiifcgwJJaoaSgai1ZLBMSPmDF8enq615Qu0xAT1jKHiflaYi8+mEUTWAUwWte0guXhjAzsXrMGVy9ciKNHj2L7++9j9UMPtS6RCyiUb0gIZtL378CB8LjdCE1IQHB4uCFWOQa4VnLNFD/cIqDQURBxTDBf5sMxQyKa40va1erCQcaIkLwMLwQy06DLBpaf4fgfx+HevXsxevRo8531EsLbKnDRUXXTdBUBRUARUAQUAUXgZASUANYeoQgoAorAhYmAEsAXZrtrrRUBRUARUAQUgVYhwItguawVLT0SL9xAZH7+uSFdE0eORObKlbSrCpfTiQNLlqDy0CEkTp2K5Jkz0XfoUIy46CIvYSNaQ0yXnysqKgzhIwQuL5KFrCEZfPz4Cf+nvJhOSEjwmokW07FWc5JMb9vq1fjk0Ud7BPlr6hUTg2tefBFT5s/3mscW/6RyEd+qxtJAPQ4Btq9o3UnhxaS6aMuT+M3NzUVFaQlqcw/i2F/ua3M9U+/6HUbPuQbNTic++/2DqNm+rNVp9L3xJ5h9188MsSM+ST9/7RkcffUXrU7DBLTZQA1j/7hUhA6ZgtjRMzBuxhzzlxUD5sPvJJXEcoAQslaCVjQUrb57xXQ8f5P5genzM7EWjWv6HT+ycxOikvojLinZaD/yYXw+YuVAfZS23MQUwjmwdy9GjRvnFch55Zln4FNYiKOrV6Ns3z40lpW1nNAFEsJB7diICIQkJyNqyBAMvvpqDLroItPfRROYaxrXxM7SkhUBC67tYn1A1h7rHkAEwuQ/jhfGEb/BnB9ICsv/S5YswdVXX23+F6GWqqoqr7axCjhdIJ1eq6kIKAKKgCLQLRBQArhbNIMWQhFQBBSBTkdACeBOh1wzVAQUAUVAEVAEug8CQqywRNQCEhPE/M6L2rK8PFQVF+NYRgaqc3JQmZ2N6PR0BPXrh3X/9V8Ijo/H5b/9Lb544QUc+Oc/vRWz2e1ImDQJQ77+dUNwumpqwN8MoeLxoLGiAjVFRYY0rquthb+vLxqrqhAzciQm3norUlNTzYUxL5hJCIm2sZBjLLeVHKJZSRLH65YuxZrHH+/2Zp9P7QGTfvUrTL/tNqSlpZm/hAAXzevu02O0JO2JgJC8JHxIpAjxL/1bCMutn7wLp9sD/6AQ7H/mXrjrKltVDEdwHyR+/UdImjwfgwcPNlrEWXt3ovDgbpSv+xfqsrbD09x4xrR8o5KQfu8fMXraJSaMmH6llv325YvQVF9ryiwEEsM0+4agZPEf0ZS990S6Dh9EzrsHoQkpCE8cgORhY8xY5UuIISuxazUxb9X8FbJItKZFa/FsQAhJbDX5TJJq9+b12P/8T+BxuxA34+sI6peOkdMvM5rFfKy+UVsF9BkCSf4iRMNg1vpJXazalVYz+S3lLeWUMkv61jq0hI/8L+Qev5OAFyJPtNKtmtMyN/O3V155BXfccYeZszhPs12fe+45Y+KY83L29u0oP3wYWcuXGzK47kut7pbq1tv+D4qPR0jfvkiYPh30A5wyfDiiUlN7tC9cGZ9iBYR9gPOYdT746KOPMG/ePDOmKMQlQiSyfve2dtb6KAKKgCKgCCgCHY0A11ruubi2yl6Te0lxoSTnCO6V5ezM8GlpaR5u5zu6fJq+IqAIKAKKQI7maBwAACAASURBVPdCQAng7tUeWhpFQBFQBBQBRaBTEeBlLDWP5NJffA7uXLcOS37yE9QUFBiyli8St/KEDxyIiIEDcfTjj3HJk0/CFhiIlQ88AJ+gIMSOH49Rt92GiVddhcwtW/DxAw+gNi8P7ubmk9I4XUXDBwzA9a+8giFjxpxkEtMaluQTD75CmpCsYLk3LFtmfP72BLPPp9Y9bsIEfO2vf8WAIUMMEc9HfEJ2aofQzDoVASH7OA7Z7lafwCwIieGK4kJsf+9lBCWkwg07cv7xGFzVpS2WM2jAOAz75s8wZOqlZqxQuzAkJARlZWXYv3ktAmKTUbhxKYqWPAt3Yy3gPqH9Ko/N4YuoWbdg1g9+ix1rlyOybwoGDRtpxp6UjXOHaO/KeMzMzERZ5hc4+Nf/AJxNgM2OiGk3IGbiPIyedaUpC+NZNfclTyGOrBqD/Cy+xa3EuJiUbwkIuRhjOF5+0aJA5gcvoXzNa3DVcF5zwxEeg7DhMzDimz9FUuoAr7WC8zXBa9VwtApzSD2JhWhcSt3kAo/lbY0GMrERs/qMYyXNW4rPvJmvtB2tMVh9qTM90aSWd5r2jYqKwksvvWTmqK9//eteE97M++WXX8bs2bNNfyYZzP4mT/a2bajOz8fRVatQuH07anJyvtp8NhscNEvs72/WE/p+78lP5JAhGHvPPejTrx9SRo82BCjHUG+Z36Xfsq9JPxJT0DJ+SAJffvnlpk9wHqKghVUooie3r5ZdEVAEFAFFQBHobAS49spaSxcL3AtSyJNrq5zlRahUrIlw36EawJ3dUpqfIqAIKALdAwElgLtHO2gpFAFFQBFQBBSBLkGAh0MeGHkhK4fHo9u2YdEDD6B4584Wy5Q4bRrG3nsvln7nO0iYMgVDb7wR0QMGwNnUhOqCAmQtW4aDixa1mI41QP/58zHzxz/GuIsv9pqSpDYyy8pyWjUBxYdhQUEB3vr+93Hg3XfblNdZA9NkLMlYu91oL1tfTZWt08BsS2GG3X47rv31r41fVPFrqiYy24JgzwsrpIlV45ufeUnDS5zMPduQ0n8IiouLkZSUhM/eehHZL//UkJZnewIHTkDSNfcgsv8INNRWo7qkEH0iIxEcFW8IPWoDUwvWx9WIxrpaVBXnG5+ktXmHTmj5RibBJyoRkbFx8FSXobauFjOu/YaXDBShC5bBWnaO0fz8fBzOzEDVrpUo/2IxXFWl8LiakXrHk0hIHYzCnGMIiU82ZWGdSBrxZdUkFrKUv4lZZpJHMh5aIjYFGyvRKr9VV1cj92gWKvOPoaG8EBXHDwJVxbD5+GLqvb9GdHS0CdraPM7WDlIPlls0aOU30bi1avFatSJFKOBs6VvTFCJOTPXzPyHkzpSGxKdQjfhrZ3mE2BdyWOYjIZr/9Kc/ISwsDDfddJO5aOT8TOECavzy/fXXX8fkyZNNezGOCBnxElLMc+cfOID8vXtRsmePIXr9w8IQlphoTIW7XS5EJCejoaoKGe+8g6z33ut5g/vLEk/8yU8wfeFCU+/IyEhUVlaasc22kb7dUyvHviJmo+WzELv8nWTvp59+ivDwcMyYMQPsZzS3TkED9htd33pqy2u5FQFFQBFQBLoSAeuaK0KSUh5xzcC9OtdZ7u+4h6bgZb9+/VQDuCsbTvNWBBQBRaCLEFACuIuA12wVAUVAEVAEFIHugIBo0ZEUcdbXY8OmTajeuROfP/ZYi8Wz+fhg5B13YPdLLxmt376TJ+PQ++/D1dAAZ0ODeXc1ntm87NkyiB41ClN//GNMuPJKo5FmJUbEHLSYo922aRN2vvYaokeOxKf333/OeVrL4xcWhmmPPQa/L6Wqqf1s9/NDYFQU6isr8cldd7WIz7kEuPipp3DN/fd7CRgSgfr0XgSEABYtTtF8JTlEUi171/voO+xKI/jAsbryr79C/qI/tAiIzT8IjqBwOILC4AiLQcjo2fAhIZOxDrbwOPS9aA4mzv2auRiiAIiQdCRsMjasQk1xHgZOm4eCjM0o2bESQ25+CP379zfhqeHrrio2ZM6gsZONBgLJnHWfLMFl137dlG3X5vXwDYmAs6YcTeWFaG5sQnBMPI689xc0lmTDLzYF4cOmIWLweAwZPc4Q3kJWCjEqpCPTO5VAFZyEwDwTIDK/WeePU00sHzx40AhdsA3od1X8CAux3SLYLQSwktkMKqS0EKG8lBNNSTG3LORgSwSZlNWqJc2Lv9YS5XJpaCXX2Z5/+9vfvIQ1LxBJ2nGNYDszfWr9ioYJw7NOMlcxzRdffNGY/eXDtPmbmP4Vwp+/8zfRQmZYtpe1TZlmcV4etv/zn9j029+2aEHifNuq3eKT7B0yBMNvvRXVwcG4/jvfMfhRUCk9PR3UoiYp3h5CBu1W5nNISFw0yDjj2sz+wRcvGXbs2GGEAqj9a+0j7FPSN84hW42iCCgCioAioAhc0AiIIBnXXbHmJfst2TfLXpL7dT7ct6kG8AXdbbTyioAicAEjoATwBdz4WnVFQBFQBBQBRUDMsPICV7TAPvvwQ3xwxx1oKClpFUAkRic/8gjW//znrQrf2kDUCpv44IOYvXAhYhMTDTHAC3PxlyoH249efBHL7rsPkUOHouroUaOpS22y6uPHT8rKLzwcA6+7DnkbNqAmNxfO2trTFiUgOhoDr7oKV/73fxviozAnB4c2bULWqlXIXbcOlVlZra1Cm8P5R0Tgquefx8XXX+/1Q9rmRDRCj0FAiEn261N92mZlZcFz7HXUBY0HAmLg8DSgoqAETbXVsMODpupSOKvKYPe44GysQ33eYbjqq+FxNsPjbPry1QyPqwm+Uf0w4od/RkPeQWQtftGYfE675WcYOWmG0cbL2rMNzqpSRCQko+/gEUa78+DWz7Hrzw9i0Hcfx4RLrzaYkvzd/8HzqN22DK6GGkTPuAmR4y7HiIlTjXnl4kO7ERjVF/vWLkVd1g5Ejp6FwJh+8Nh94WmsQVBQIAKiE42WrWj8knQVAlR84goRaMWH/4mvMyFNWyLQhExm2SVtKzkqJvRoqpgPyUghVVsil1vTyU4loK1mb0WbVkhY/sfPQuBKXc+Wj2j9ymWfkMv83hoT2VJHzqmcT1999VUTb86cOaYsvCwUso5pCtG8evVqUywxKxgbG4u8vDyj/St+YGkGWsohWslCGjNN0TQ+W/1EQ5ZE8NYPPsCKhx6C68uLzNbg39lhOH8nTZuGAVdcgdSJExESEeElwFkXagCTEO0tFh7YV9gHRICD2s3sA3zWr1+P8ePHm/qLMAU/c59B8psv6T+d3U6anyKgCCgCioAi0JMRkDMD933cN3I95l6O663sr0V4UvaD3HelpKSoBnBPbngtuyKgCCgC54iAEsDnCJxGUwQUAUVAEVAEegMCciikn0ZezB7avBl5X3yBTb///Qmfva14Uq+8Eo2Vlchft64VodseZMDVV2PWww9j4MiRRkNPHqsW4CevvYZPH3wQ6V/7GhImT0ZgWBhK9u1DxptvomzfPnhcLsSMHo2b33wT5Xl5qDh+HPmZmSjatAllmZmgxm/MiBEYOGcOYtLSMPxL89NVpaX4x91349jy5XA3NbW98OcQI+6ii3Dryy+b+rZEcJ1D8hqlmyFgNVMs5CPft27ZhKDgMGO6jZc4vNipy12Dvp7NqHTFwcfXH80uwGkLQLMjCr6+/nA47HDB3/xma6oDXE7UOwPhsfsjNK4fL35w+EAm7LBh2OixXl+31PzN2rUZtaWFSB42Bv0GDcPWlUtQmLkVI6/5riGEWY49X6xD1f7NyH77KUMw8/GNSUb8nNtQfWgnqvdvRGD8AMRdeTeOv/E4mgqPwDcqCQEDxyNx9m2YfOl8owlJ8kfMXFu1XK0krZh/tpoxtvrRbQ1BKsQ6yymmlq0EMAkokpIiVGL1Yypxzre7CMFr1XA+tc5STqtJZpr9FtJbcHE31wJNJUBTBWx2HySkzzFtyItAMbMsF4CtMbEr1hTYFmIq8I033sCsWbMMXmIykGUnSS7+iqk1HhMTY9YMlpnrB0lgSU/SEhKZ6ch8zTTEdGFL8xtxYj2oOUvydPVf/oKNv/71+TZJu8cXaxgD5sxB8tixpi2IF3Fge3D88LP4Ubb243YvTCcmyH7DvsB2Yn35me8kud977z3ccsst3n4kVg5Yd843tOxBbPRRBBQBRUARUAQUgbYhIIJ73ANSyI7fuV/ii99lzeX6zL2W7JlTU1OVAG4b1BpaEVAEFIFegYASwL2iGbUSioAioAgoAorAuSNATcPSw4eR8eGH2P/ee6jNzT1rYtTMDY6PR2R6uiFV60tLsfuFF869AGeJGZKcjKn/9V8Yd8UVxkwryQYxJcpoPNgKObbx/fdRlpODybfeanyL8jI6a/9+HNm0CQcWL0ZzdTWuf+EFY4KTz4EDB0x6hYcOITElBVFJScbUrpUUevuXv8TGJ5/skLqdLdFh3/wmbn3mGeM7UZ/ei8CpPmLZt0m2kSw6dOiQ6av52fvRUFMMe2A0fPxC4cxdin51b54WFLfHDo/NFy74wAMfuPnZ4zC/ecDfHWjw648+g76G4OjBJg0x3cvLIRI3HAMsx/bPlsMnKASjJ04zZSIhmb1vN+qLj6Pq+AHUHc9EY/5huKpK4K6vPsk8ryMsGjHX/QcK//k4AhIHI+2GBzH+smtNfqLty7qL+V8hRK3EqNUEtBCFovkrcSWtM/UQIVSFQJVwMm/wu2hNiEUBvotmcEs+dFvqmaLVyzwkLbmYY9npL1ku6ZiWaNjWluegvqYEtuZK+NrqEYwShNoK4esugx/q4INaNCAS5b7j0OA/ECFxI9EnKsFoX7bFV7LgI8Qky/Dss88a377sC4I350SWnxqeJDepwZ2bm2uITZJ5Yhqa4aRt2I/4iJlnwUA0U6zaymfCUdp9zZo1GD14MP717W+j4uDBlmDv9P9DU1Jwxf/9H/qNHGkIeSHGpS3YxsTN2vYUqLBqV3d6odshQ+k/rAfrI8IO7E+bN29GSUkJrrjiCiO4lZOTY4QG+IhJ8PMdX+1QBU1CEVAEFAFFQBHocQhwXeUay70F91vcs3Ffxe9ck7nO8nfu3ffs2WPcMvBM+Y1vfEMJ4B7X2lpgRUARUATOHwElgM8fQ01BEVAEFAFFQBHosQjs3bULmevXozwzEw0VFYb8dVZXw9XUZDSA+U7tWZpW5jP0ttsQN2kSGoqLkbNhA8oyMlCXn98h9e9/xRUYcvPNCI2IQFN9vfG9O+mKKxAZH+81lytEDS/d+az+4AOExcdj3MSJ5iAsWmwZGRko2r8fEy6/3GgoWQkgEhgkToSs4aU0461+5x0sXrAATZWVHVK/syVKU6I3vPkmxkyf7vW12emF0Aw7HAHRSrUSKSRk+Z3mll0N5bDDCXdjJRCShgEDBqCoqAhNx0kCv97m8jkRiBL7MFSGXoYBwy82l0O8KOKFEfO0+qC1mpETopVjhXH4H33numrKUVuSj5LsQ3AXHYWnvhz1xbmw+fgj9caHkLvmbaRcchNGz7jMjC+OUxlvJAutBK51TFp9IbN8x48fh7vmKFwuJxIHTfUKRrRGg1S0UmWOEC1WfheTz6I9K3UW7eOWfPC21ABWM8wiqMLDFzFg2Y8f3gVfezOCHLXw9VQjABWIsGfD4a6FL+rMi+1/usfjseFAyA8RGh6FuupyNMEfAYGh6DdgjCHcxNTu2coofuNE8OCFLwV5xDwzy8x0OGfOmDHDq2UsxL2EYxtx3hQiWUwDC9kr5gnZFlat7JY0YRmPgjy8tFz+979jw09/2hLkXfK/f2Qkbnj1VcQOHmzWEmriWE2Is86iLcv/iTcva0ma9uSH7Uk3CfRXLoITrDvrKON8yZIlRqiKwgKs99SpU402N4UJZEz2ZAy07IqAIqAIKAKKQGcjQIL3k08+Mfuziy++2OzVtmzZYtZWcbfBfQYFr0aNGmXWXa7VgwYNUgK4sxtL81MEFAFFoBsgoARwN2gELYIioAgoAoqAInAmBHihzotjHvT4Em09XqTycl5MawqRwt/lUlV8+vIAyMOg1byoaOswfGFhofeyVi5tGYcXu/u3bsWhZcuw409/MkWkqeT4yZPRf/58HFu1Ckc++KDDGq/P4MFw0Z9RfT0CIiNRX1yM0XfeiRsee8wceFk/0SASE1isI8kIvsvluvgf5CU8L6L5u+BkNblrxXfnli14/957UbR5c4fV72wJT3viCYTGxqIkIwPxo0cjJC4OcQMHIjk52atJxrpbfZwK4WPVejxfAqtLKq+ZGgTYHw/sXo/+QyciN/sgaioKkJo+0ZBhJMVKtj+DuLqPYbPxLufsTxWSUeo3Hk32WPjY6uHxj0f62HkmkswXHB8kbzg++C5zjRCm/M75gWQp5xsrSUpNVpp0ZVghUUlCblqxFH4+Doy/ZL4Zl0yDcTm/iN9dIXtFI1TKw7F6eP8eJKYMxJG9axFQlwE/H6AmYr4hoVlGmrRmOuIrlmnLXMl0WiIYxeSzzAPiE12IcKvpYiGoT9VWZr04v0q9mRbHJucYjknmUZS9C57mGribq+GpzYaPu+orRK8N7paa8Sv/e2DHsYiHMGjclcYMM/Our61EQmKK17S11TS0+F2V9mNdZH146aWXsGDBAjz//PO4/fbb8dZbb5n/oqKiMGTIEEPgsV5sd/7OtKTNxFezYNMa7V5WRghi0YKWtY7YWbWTWd7Xv/Ut5HWQm4E2A39KBJqAnvP00xh77bVmXRay90InONn3OQ/wwoGk8AcffGDa9ZprrjGm4K2a8SIMI2NOtM7Pt200viKgCCgCikDvQ0BMG4tlKK4d3KPIPk72hWeqOddp7tG4X5EzNNOyCkNa96OyX5SwYrGF8WXPxzRZLtkDSRz+xjVNzu1yhpe8GF7corDc4tqDe60NGzaYvTf35iKEKXvbmTNnmv+ZD88FXFtl/34mAcnk5GQlgHvfcNAaKQKKgCLQIgJKALcIkQZQBBQBRUARUAS6DgEh+OQgJxfmcqgU0oYEhPiLtPrWFKKTB0/+LsSLXLayZlY/QcyPYfdt2IDdixcj4+23UZ2djeCEBMSPH2/I35q8POSsXYvSPXtOMvvakShNf+IJRCQnY9ff/oYhN92EqxcuPCk71ot14iUzD8E8oBMT1oXEjJBNjCSYiNaaEKmivUYJ6XceeQTbviS9O7JeZ0o7ODHRa4rb7uuLoIQERA0fjsRJkxA9YACSRo1Cv7S0k0xWS/lZfyFnWjKR2xV10zxbj4CQrOyzWYf2wlWdjfiB02D3NKJuz+/hcNUi1HMEvqg/Y6J5jpmos8ejj3MPIjyHkRd8IzwxlyA1NdVcWvFCieSePOInTPyJiVlX9qvc7EPwt9WioqYZfWJSDQHLMpLMIdEjppZFi56XXaX5OYiI6+vV2pcw7JuMx4suq59jmduY/9FDu1BHf7OePbDVH0WJfTTCPVkI9eShzG8CglLmIz4+3ox1IXGlHkLIng1tmV+JL+dHGUOSltVEtXXuFVKc+TINmUtYF5Y7a9cn8Kk/CH93KQKaj8HH82+N3ta3futCuuCH7D73Y8iEEya2RcNWhHnkEpS/WwlJfhcN4Ndee82Y6iWJ//e//92kQz/AfNiGnFc5l8oFppjJF6L8VFL8dCa9T1cb0T5nuQx5/SVhzrYQAQTO7Yc3bMBH99wDZ21t60Dp5FAJU6bgumefRVB4uKkH6yNkeycXpVtlJxrkxGPFihW46qqrzHzDsU8hDtm/ECsRYOL6y/4mfqm7VYW0MIqAIqAIKALdAgHZr3H94FoiFl1kD9SSAKycBeUMKHtTq+sO2QtaBelkT8z0Rbia6xaFM7mOsRxMm+dOrn1yDpWwIpRMEEXIm2si90NCRjOPxYsXm/3t0KFDTVoMyzREmJl7Uu7ZKMTNfGQPK2feMxHgSgB3i+6rhVAEFAFFoNMRUAK40yHXDBUBRUARUAQUgdYjINLBVqlkkTa2alvxs1zGM3Ux2ykX+IxPs1A8oIrGmmjKMi4PjyRjDm/Zgu2LFmH/okWoyckxBZ30858bLdz8jRuRt3Zt6wsPGNKyNCOjTXFOFzgoPh7XvPACig8dQvHevbj5qae85kh5eLf6vZT4IgUt2MjhWYgRhuMh3eqTVPyO7lm/HosfegiFW7eed9nbOwHf0FBDyCdNnYpZ996L/qNHe8k1Id6sfjbbO39Nr/MQsJKz/Ey/qyRuD2VuR3P1cfi7i5Hc8DYcttObCWZJmzyB8LOdIIjLMBBlwbPh7+sHW2M+nGHjEB47CH4Ol9EgTUweaOYCIeQYR8YHx8+xA9vQXLwZQc1ZqI24DINGX2pIZBEosY4nqwanzFmimcFxlntkD1z5H6HBFYAmRyxsdj847SGw+wQgLikdsbGxxk93VfFRBHpyMKDub6DZ4xyfS+C2+cMdMxcD0keeZBVBLryYNy/DzqQBIS0oZuIZT7R4+Z9YAzhVk5Xltpr2lbnU4NzUhKqSY6jKWoLYuqXwOQsp3949qBmBqEz6EeIHzzblk3WD9SDmQnSLj15XbS4a6utRWtWMnRmHMGH0IAT5NaPZE4hmW4iZW4kf21MIeSHUBVdrH7FqvIhmivx2troyLSGVGY55sR3Y50TbnO97Fi/GzpdeQtWxY3DW1bU3fOeVHoVzrn3+eSQMG+Z1L0BhCWmH80q8h0dmX+DFdUVFhelTK1euNPPFpEmTvH2U/8s4ZX/ld/YJmSt6OARafEVAEVAEFIEOQEDcToibD9nnyF6uJQsw3N9Q+FAEn2V/J+9WMlbcOogwsZyfJS7P1qWlpd49AAUiue7JPorhRChZBN9k38i9FPOU37lWMr9169YZ8nfQoEFGeJvnehGcErKb+ww5t0oZhKxWDeAO6HSapCKgCCgCPRgBJYB7cONp0RUBRUARUAR6PwJykS+mjsUsIn/nYZDvPOxZTaAKaSGHQjFNZdX+EvPQRJAHye2rVmHvsmXIeP31r/j0TZk3D9HDhmHr73/fJsBHLVwIN03KxsVh53PPnbcv3aHf+AaG3ngjfB0OzLj66pPKIgRUcXGx8Xck9ePvfP31r3/1Hsy/853veH00kmiwkjxWgifziy/w1oIFKNm9u0317szAYWlpuOSXv8TEa64xWlO8QJALAquWd2eWSfNqPwTEtJ1o6X/88ccYkgiE1KxHSNMu+Hmq25QZTQbzobnhZk8AdttvR3iQDTENq2B316MqaCIafJLh12cQktPSvRrCx44do/dgNNcUoNkejoCIgfBHJaITh5kLNNFUFu1H0XAQc8hCBorZu/yDa+Eq3YI6RwpcHsDl6AOHpx5OtwO+rjJEObehImQOgmJHwVl5GFGFzyAQZd661nvCUBcwAs1J30bffgO9ZK+YaW6J+JWErIIS8pn/ydixCtmI1q9cuMl/rKMhx3cuRmTtUoS5DrWpTdorMP0754bfCafHFzZ3AwL8/YxfYTSVwu1sgJ8zHw5XNepsEaj0HQOPbxQCfIGQhm0IbMiA3dMMF3wAmx/cNl+47CFo8kmABw644YDLLxYu+MNmsxsi3uMXAZvREAY8ftGA40Q/kLWK9RISlHhaTSIKxmb9qcmBw+aC3eEDl8sNW2MhGpucxpJDdFQf2OtzwH5bW29HQXYj8jNzkLV89QkyuKamveA7p3Ro+nnuc89hzNy5hrQUs+OigcPfLuRHLqnpToJjnxcP0dHRxhT01Vdf7TXXKeuWCCiwv/CinZfg+igCioAioAgoAmdCQATHxP0Hz8TcP1j3IqeLK/tFrjtMg/FEYJhnQ9HKZVxxKSQavkLaMh6J15KSEi+ZTPK3oKDAa6GJFna4FlIIm4KNFLam717R2qX2MMvKcDzD8ix3+eWXY+nSpcYyC9dOEsDMh++yB2W5ROtX9qGyHz+bCwXVANaxpAgoAorAhYmAEsAXZrtrrRUBRUARUAR6GAI88ImJKzGNeeTIEZQcOQKb2220pWx2O1zUQisogI+vrwnvdjoRlZKCQRMnGlNSJXl5OHbkCIIiI9GvXz9z2GXaNCF1cN06HPz0U+x95ZWvoBOanIyRCxYg8x//QPn+/S2iN+zb30bp3r0o3LzZmC8eeccdKN6zB1nvv99i3FMD+EdGGo3XmDFjMOG738W4GTO8B3NeErMOVp+iEl/MS77zzjuYPn26ibNo0SJzKL/zzjsNIcG4DGc16cX4ggtJ4Ndvv71VdW5zxdopgsPfH1N+/GNcsnAhYhMTTV14mSB1aqdsNJkuQEDMwzHrXds2wF57EAHuAvg2ZCHOdv6a9Y22CPh7yk+qmRMBqLfFojpwIprtofB35iOoYS/8UQU7GpETegeGTrnFay5ZyF4xxycXaHznmJPfOd54eZa35114ao/DFjMDjVV5sNcfQZjrIIJRDH9UGHKaTxNCkBt4HZrdfghoOgyXx4HAoBDzu29wrCEh6xptSL/oKnORJj7BRdBFfA6frdlEq1V8B1vJXTGpf6rZZKZnNVecf2QbAqs3IrbhU9jR3AW95N9Z0hw06X27h77mTvYNXYto5PhdDT9fO0Kb9yOkaS8CLKR6awtOMtYNH7jgCw98T5DFfPc4Tnx2RMPlG2nai795HEGwuWrgsLlhI8XcnG9MYts8TtjhhM3TbN5Penno4/70vq1rEYuSxlQczYtG4cF8ZC1fY8jgpsrK1lbhnMM5AgMRFBuLsNRUJE+fDpfTiT6pqQiOisLQadPMusGLVxHYsGqLn3OmPTiirEMylng5zUvw3bt3Y+TIkV6BAa7JxI3jUMaxmPHswdXXoisCioAioAh0EAKy9xRhPBKlYr2FWba0/oqQNMNyn8fwFDpiOmJZStIQITarlrBoEBcVFRlil3H4ef369WYtYxye189E8LL8XPfORBAzvcsuu8wr4E1BKmoVswzi5keEpvgf11ZxQyLCaKeDXgngDuqQmqwioAgomgy/wgAAIABJREFUAt0cASWAu3kDafEUAUVAEVAELmwExKSVkCqiUUUp4Tfvuw+V2dnGVLObB1++KMlMs53NzVRjM+CRPJ3yyCMYOXcu9i5fjk2//z38wsIQP24cgqKjEZGWhoA+fQxxvPkPf0DVkSOnBZ3aTsPvvBM+fn6oPn4cVdnZKD94EM7qk7UQB91wA1wNDchasuSkdFIuvxzR48Zh91//iqbyk0mn02UYkpSEiQ89hD6Jieg3fDhP6Ojfv78JyoM3zWnxsWpF8zvNcEVGRuL55583ZO+UKVOMZDYP459//jm+/vWvm0O+xBczYVZT0OILiofoVW+/jdW/+hViL7oIuStXorawEMFJSag6fLjTfCC3ZhSkzp2Lyx5+GP3Hjzf+WE81X9uaNDRM90NA/LSSGJFLpSM7liC56lk40LkahjWIQ0n0PRg0epbXNDTLJ/OSCFRYNYI51jieCvOy4F/yMeIalqHOE2W0Pq2E7+mQJ8lb4DMJlYEzEJ4w0mh1pKef0EwW/7yi5SHjWDR1W2MCWi71xJyxENZyMSjfeYFHrY3mysPwNFbA4SqHv6cUAfWZ8HFXIchW2v06ziklOoF5E/zRNq3x7lyxWk8MihtTcCQ/DvsWr8XhxUvbtbhcJ4Pi4hCRno6kiRMRnpiIsMRExPTvby52t/zrX1j1ox+hz6BBmPfnPyNlyBCvn2X2e7mYbtdC9aDERIBF3C9QKIPP6tWrDU6zZ882GNH8PNdsjjG+8yK7Je2tHgSDFlURUAQUAUWgnRGQ/RmT5RrDcx7XFQoEi+nls2XJtcfqB1jcZYgbCiFu5Wx4KgnMfe2qVau8wsQ8i5KYnTZtmtcfsFgGOZ2JZ5atJRPR4s6E+3/mz/qJ4CL/456Y5RU/xuLWRDSDT1f/fv36eWwX+uaknfuiJqcIKAKKQE9AQAngntBKWkZFQBFQBBSBCxoBISNEo44H1g2LF6M0NxcR/fph6cKFqCssbBGj8Q8+iIPvv4+qrKyvhKVfWfpW9LhcLaYTkpyMgMhIxI8ZA5K0dl9fo31VcvAgfAMC4HE6cWjRotOmQ23esffcg23PPIOmL4ljv4gIo1VVYdEs7pOejkufegozr7zSHHpZdx7Oxf8SD708aPPQa/Xpa/Ub+Pe//91o/jIOL54/++wz3HDDDeYAzQMzcRSC/VQfwkKeMh/Gz9q/HzWNjVj9xBOInzoVaWPHouLYMez/4ANkLV0KVzcxVUlfyTN/8QvMu/NOr+/OFhtUA3RbBMSkMokRCjPw4aXPzg1LkFT1MoJtRZ1S9jrEoNJ/ApqDh2LA2KtP0uoVM3osV1lxDgqOZcDhLDOmnWnW2d9dBrib4N94CBGeg+dU3iYEoTjoSrijL0Z8Yn8zbo8f3AI0lsIRFI2I2FTE9U0zaYspPM4PLZmCZplF81B8udF0X3NDFdBYApuzCvbmYvg2ZiPIeRS+nhr4ohqOLtb0PScQe3mkPY1X45P/eR9569efd025Hk577DGExcYiMjUVgZGRxiwj1xuuMXxnv8/avBlH169HaEICIgcMQOqYMd6xYfWRfN4F6qEJyGW0mK7kOkwcOZ8RQxLBQhJfcsklZlxzLeYFRd++fc3ltj6KgCKgCCgCisCpCAiHyb0e1wzukbmu5OXlGVdALfkAFhPPJEvFkhRJZKZHoSRazaJGr5h5Zh579uwxZpplP37xxRebPEnQ8lzJ32kOmmkKCct3ycvqV5j14T6Be1ARkhK3T2KCmiS0WKFhGXkeZVjuQ1hWWT8pNCVksQhHnkkDWglgHUuKgCKgCFyYCCgBfGG2u9ZaEVAEFAFFoIcgIH4pRUqZB0Benh7evx9RcXGmFitffhmbf/GLLquRT3AwAqOjQfKRpqdz1607a1mGf/e7sAcEwJ/S2uHhxk9wY2UlguPikPnmm4bMvvjJJzH5uusQERHh9Xck5jV5MD71YGuV5OZh/bnnnjOHbx7kiRc/33777eadDy+ieVi3mhDjZ/H9aU1fpKyPZ2WhprIS0UlJSE1NNQRybm4ulvz858h89dUuw//UjGc+8QTm33+/0QJuiQDrNoXWgpwWAfZJXv6IOVQRhuAlUsaW5Qhu2IG+DYs7DL1aWxxKg+bBGTIMaYPHen2cMUPpW4awKclFefZGBFUsR4jzsNecb3sXrNw2GHVh0xFQuxMhzkNwwxfZvlcgwb0JJeE3Iig6HYmJiQazs5mAJn4kiik8UlJ4HJ7GErgbiuHTVAC/xqMI9BTAHzXwQ40xW6xP90egEaHYUHI9Vv34MdTm5Z1XgSOHDcMdS5aYS1sREhDSl/2Gv3P+l/EoQhCitWodp+dVkF4QmessL8Sp2ctLcq7BInhFTS2u0Ryv7777rtef+MyZM0/yc9gLYNAqKAKKgCKgCLQzAnL2o9llkqAkSLlmz5kzp8XzD8NxDSJpK58Zn2aWN2/ebEjlqKgos14xbX4eNWqUIZcZT1yPiH9gErl8uOaJ/3ohdJmGrH0i2CkCUrK3YHyroDfToCAUrVoxDPNj2VheEYpmfvxdrAMxb4ZhPZjP6R4lgNu5E2pyioAioAj0EASUAO4hDaXFVAQUAUVAEbgwEZCLZSEsjObb8eOGuKDfQ3pJpI/fxQ89hOxPP+0RIFHjNzI9HbX5+agvLjaax/St2HfKFKMd7Ofjg1nXXec1c9WVlRLpavHpKFqCPGTzsE4/zK/fcANKM87fH+t519Nmw/gf/AC3PPmkVzKcaVpJCatvSjHXe9759uAErONLCE3xA8tqick3qy9bMekmZsLFz6UVazHRJmSRCBTIhY9oLsjvoj1AUkm0BqQcQpaQ0CRZwjSPHz0Ad+5iBDfuQh8c67AWaEYQjgfeBP/YCXDbA2F3VqKhKh8+7nJEpUyBIzAaJYdWIrTqE4S79nn993ZYgQDQB634CfbAgXz7JFT6joavpwoNvskIjx1kLuCSkpIMSUc8OV8Sz4bacuQd3gqXbwwCa79ASPN++LlL4Ydq+LqrYbN1ZMk17Y5GoCBgPjZtC8K6H//YWKJo6xMQHY2QxET0nzsXM+6+22vmvK3paPjWIcCxyYt1jleZ7zi/rVy5EpdeeqmZ63i5Tk1gzpkUaqJGlJh359zI+ZfztMzfjMOwjCcX8q0rjYZSBBQBRUAR6C4InKrBK/tmsdDE71wLuD7Qvc/cuXPNnu+jjz7C/PnzsWbNGrP34xoxa9YsQ4ouXrzYS5iK+xISrdzjMz6tUvA7P/fWRwng3tqyWi9FQBFQBM6OgBLA2kMUAUVAEVAEFIFujID4t7X6w6PWadbOnSjNysLhTz7ByG99CyseeADNtbXGHLODPpCKi8/pAryzoaD28MjvfAeDL7kE0WlpxoeimLg6k/mqziyjlEF8Ssll887Vq3F01y7kbtqEfW+95fW33JllO11e1ML+xuuvY8iUKeZiRCTKWQ8xcy2kJuN3B4y7EjOrGyzrZZNcMImvWeIkfqNJMFjHo5Dq4uPLKo0v0v8SniQu20HMw/J/ISmJA4ljvpgmpfzZVpIfSWISwAzPC6/K4+vRULQTEbYs+Hqq4Yta+Hjq4bC1nfhqqQ3y3SNhs9kRai+An6cKvqhHrS0elUHTUe2ORf/6V0z+XfUUOiajxpaAMPdhNPvEoTF8BgIj0lBTVQrU58HXXYbApkPmVek3HhVIw4jG/+2q4mq+HYRAky0UxyMeROaqHajOyYGHxCC1YL58rzx2zLgecNHag9NpXB40NzSg70UXIWnSJONvPnbYMISFhRltVY43fToOAc6zxJhYc36lqeglS5ZgxowZZv7jXCfCVpxDOX9y7hS3GCJgI4I8ssZxDhWrKR1Xek1ZEVAEFAFFoKMQONP+XISFPvnkE7MX5rrBNYQkL/fMCQkJeOONN8znq666yuy56QKIpqH5H802kxjmWVOEiPh/YWEh+vTpA7oj4LojPus7qn5dla4SwF2FvOarCCgCikDXIqAEcNfir7krAoqAIqAIKAJnRUAIJAay+trkd16YbvzsMzQVF6O2tBQxAwagvq4OPn5++OyXv0TRtm09At2pjz6Kmd/7njms9+vXzxzIeZgXAqwrK0H8rSQc24DmtZ674QbkrFzZlUU7Y94JkyfjrrffRlxSkgkjWqfShyQi69KSj6xuWcF2LJTUn1hYtXQFNyEaRAPYStySZBDNfP5OgoKkA8PyIfkupuCYjtWUs/zP8OznNFNO7TYSGown2mtispx55eTkoDl/BXybi0DNV5uPH+psCXB5HHA5mwCPC3A1INhRhX6N77UjSmdPiqZ3/VHdafmdmpEbPsjwvRthjhLA7guPTwhcHj/Ue0LhdHpgt3nQx78K/k1HYWssQYV9EAY3dx+T7V0GXC/NuDBwPhpiT/h6F2EXGefWd34WtwK89OUY49jjZTLHpRKIHd9BhOCVC336Xfziiy8we/ZsL8krGsBsTxFkYjia4WR7SRvLu/hz5B5CfCd2fE00B0VAEVAEFIH2RED25GLhQdZvWS9WrFhh1m0Stbfddps5N4orH64DYqWHv3F/zrVELOkIuUsimO4JTt2T0+wyBcF646MEcG9sVa2TIqAIKAItI6AEcMsYaQhFQBFQBBQBRaBLERB/QSyEmKzigXhfRgZKc3KQNnKk8UdUfOAAbCQsbTYsXbjwvP0gdmalpz/9NCZed50x2yomcFlHq6ZlZ5ZH8jrVJ7BoX76yYAEOLVpkNMg666GZbFdDAxndFrMc8e1v49Y//tGQi1bNX0aUSxUxldliYr08gPVSiVW1mpcTX56CmZjNFlJdCAnGk77Cz6KZxnFJLQN5xIQ4w1pJY/ZzkhnUhuO7EL8U8mCcgoICVB1ahMHud8/YGjSNzFd20K2wuZuR0vBmL2+5f1ev3DYA9b79UWdPREhkPwSEJ8M/JM5cBvLhBR9Nx+bsW42BVX+AzdbyGLpgwOtlFW30hKAg9kfwDU/zjqMzVZEXwrzoJenLscb5nb+JSfYz+dDrZZB1WXXEsoIII9HvIttBLum5dhUXFyM2Ntb8ftlll3k1tqwmnzl/cp5kGKYpvhYvdAGnLmtYzVgRUAQUgfNEQM4oss/mesA5neu0uFnh3E+zzWPHjvX65uV/3EuLX1zG55ou7lT4XV7ch9MNAeOIv18RQFYN4PNsQI2uCCgCioAi0K0QUAK4WzWHFkYRUAQUAUVAETgZAZF8FkLIqpVErcGQkBAsf+MNrP/Nb9BYWQlXU5MhCRvLy3sUlP4REbj5tdcwcf58Q2ZbD+9dXRFeGvAigdjzM9viyIEDWPPii9jy1FOdVrxpTz4Jv+Bg+AUEoKawELVFRSdMnLrdxsRpU10dyjMzUZmVBWd9PaY98ggmf/ObiI6ONiSk1Z8t6yGX7J1WgW6YkWh4izagVVua/8mFkfx/qk9fVomXRVaNXdHm5e+ZuzfB6faBx+ZrtAlofo7tQNLJ0ZiDhoZG2OwOI+jg8vggNX0C1q75FNNmzDZosd1ICGd/8QKS6lpP6Ob6XwGnJxApTe90Q9Q7tkhO+KMJYaj3SUZ1+OXw7ZOOAQMGgFqDNRnPIrZ+WccWQFPvcgRKAuegPv62FglgsTbBccY1h2NTzLBTe18ECLq8Qr20AFxXuZ5yzhTtLLGKwHmPczDbhXsC8Q3McPx92rRpBhW2ES/xpf0Yn4+QBb0UOq2WIqAIKAK9GgHO6RTqEVc2XCvEDQ/XA5qA5nz/ta99zawJNAfNh+sB1wWG5z6c73KG5v8MJ4LGzEP2/eJyyXpW6o0AqwZwb2xVrZMioAgoAi0joARwyxhpCEVAEVAEFAFFoMsQ4KFWtJBEM1HMGvJgzMPtzrVrsfiuu1BfVNRl5WyPjKNHjcLNL7yAoRMnmjpbfaO2R/rnkoaY4BbNT9HUXPHPf+Lju+6C+8vL5nNJ+1ziBERFYeLDDyNn/XrUZGfD7uMDm4PmgH2M/+fIoUOROGECVVCND+j+kyZh8LBh5tJEiA1eeLA+IkF/LuXoTXFEy0C0zYXsZR3FdJyVABa/vWLWmRpqudkHMXzUBKxe9Qkuu/xK038ZN2vPagTVbIKjKR8+qIcdLtg8Ttjggh3OE99x4rvN40Ju5H0YPP5qc5lFX98kjGmirmzHnxDf8FGbYM/3nYVGWwT6NG1DCIpM/hfak+2YB4+7Ec6QkXCEpMCvbAX6Ni690GC44OrbhBDk9VmAoPiLzlp3jnkZzxyzYjLSell8wYHXiRWmEBIFY6iBRWJXTO1zjWJbiM9f/ifz8aJFiwwhcPPNN5vwEo7zMeNZ/f+qBnAnNqZmpQgoAopAOyLAuZ3rM8+8nOt55i0qKsLRo0eNv17+Th+/YgaaYSgULZYgxCWLaA3zu7hakbWfLn2YR0REhCGCubaI0G9vtQCiBHA7dlJNShFQBBSBHoSAEsA9qLG0qIqAIqAIKAIXHgJiVlb8/xKBQ5mZyFy3DuUHD6Js/34U7dqFqqNHewU4qZdfjltffhlxcXFeSe+urJgQv2ICmGVZ8+67eOfmmzvV/LNg4BMaismPPop1P/nJGWGhNvXwW25Bypw5GDd7trnwEFNocqEiZKeY0exKjLsyb/Hhy/YVTHhJZNX0ZR/ghRIxpMAFL5jyju5FUJ++xsfvsf0bEBgYjOTBE81FFEmIytI8FO/9J+LrP2oT8Urt1SOh34cneAB8i5cCwQPhCOmHhup8pFX/Bb6oaxNcJb5Tjc9bp8dhCOd+je8j0FbZpjR6cuAqJKLO3hdxri2ot8fB5qlHIC6c+vfktjvfshf7TEFj8vfOqgXMcc0xLII+HONCQip5eL4t0HJ8sbDAkCR5eTHBi3hq64u2F+dl/s52YVvR3CfXrXnz5oGX9zTvLsJw1OSWS3yG7a0X+C0jqyEUAUVAEejZCIgAtJUItgpqrly5Evn5+UZQkmGo2cv9OdcFzv8kh8WlANcVsajFfbyc7SiAxM90ESLnPNkH9Nb1Qwngnj0utPSKgCKgCJwrAkoAnytyGk8RUAQUAUVAEegEBMQMrZim4sGU5hC/+PhjrHrsMZTu2dMJpeicLPzCwjD/2Wcx5dprzSG+O2ioWn3Ayuc927dj9R/+gAOvvdY5wFhyCR84EL5BQSjZtavFvKktPOzmmzHq+uuRPnGiIYL5iHYqL1J48XEhPxxfHE/EgZdCJH+pjSZEL00H8/PhvevQ6PRDQIA/BqSP8ZopFwLj2LFj5vIoPT39hObv+j8jueFfbYY2O+AGuCMmwy84FiGHHkUoclBvi0YphiLGvQ0Btuo2p8kI9A3cgD6GQPZBwzml0RMjueGDo343oH/TP3ti8bXM54FAsy0YeX0WIjBu/BlTIclILVOx7MB3vniRTDKxt14Anwes7RqVGlycX/lY24K+62n5QDR82Sb8jVpfffr0MfP0Rx99ZEjjCRMmmN/E3zrXaWm/C13AqV0bSxNTBBQBRaALERArWGZP6/GYkpDo5Xy/YsUKs2ZPnDgR9CX//9l7D/A4qztd/J0ZadQlqzfLlnEvNBuDjbEx2GBwoTiUbEKyqRuS7N67++zmf/e59272ZsOWZLN7N3mSm01vEDYkxhiIAQM27r0ALrhbtoqtZkkukkaamf/zHvIqgwGrjjSSft/zzDMz3/ed9p7znXO+3/srXNfnz5/v3nu4xlAxk6EGuObI+pfrO9cIrj0kivVOxHuYp8jmAWxyVIo2AjgqsFqmhoAhYAjEPAJGAMd8F1kFDQFDwBAwBIYzAiSm9KIr7WS+qL65axeq3nwTdYcPOzfEgeZmHPz5z0ESla/FbU1Ngw42/4gRuPd738OkuXNRXFzc4X63Nw0hdns2bUJ6QYHLhi/0fLln/hQu8yCeFA7oN8/zPsVbljsxCpjPV1bi8M6duFhfj7pjx3Di+edx8cyZ3lQx6mmL587Ffd/5DiZMnepISrU7UpjyYZXQmLsyNq7G5UBbyVGAI5foshJgWyIt50nIsr6K43zixAnX56H2FrS3t7k4ylm5RbjUeA4I1AHeJPhSCt9NE2xCOHgRba1t8KIN3tBFB5UPrfAFahDnDQHhdvhaKxAXbkZDxmLklM5G05FnUNT8XLf7thlZaEycjeaECSho/CWSUNftPCzBexE4GzcHycEKpIeHhpcE69+uI1DnvxVN+Z9yRCE/VO6gxQ+ffx7DXQGm60j27E7iy3WUQnq546RgXpa6FMxzXlacXwrreZ1zudxAywOD3HLzfgrneS/XZFoEcw249dZb3Tle47oV6TWlZ7W3VIaAIWAIGAIDhYBi+MolM+vBuT3SYwfXFVoCL1myxM3969evx1133eVcOXOt4NrA9Z7rAfOTi2euSXw3GI6HEcDDsdetzYaAIWAIwHlU8tTX14czMjIMD0PAEDAEDAFDwBCIMQTkAkuWhiLk+OIqIfbxI0ew9fvfx8Xyclz72GM4vmEDDvzgBzHWks6rM/b++zHm7rtRMH48rr/tNiew740FD/EpLy/HkfXrsf0730HmxIlIGzkSKSNHIn/UKOSXlKBo4kTncpKCA2K6b906jKCrsHAY5ysqcJFuwTweBBobUTpzpts4vfinfwpfYiKW/eQniEtIQNn27djxrW+h/eK75GAsHtP//M/x0W98wwne2c5IgvRq9VXs20iiJPL3QBPAEgixPaqr3DqrXRT6sM0kCyj0OXDgAOK9IRSOLHWW5kxLsoFu46pO7oO3rQ7xbZWIbz6GNFTAhzZ40Oa+6UbZg9BVu7jePxuN3lIkhJvg84bgbatHdtsueD3BLg+NdiR1y3V0lzMehjfSgrrWNxMl7d2LoTwMoRpyTW5DCs7mfBHxWdd3uHbWfCDvGkOu0THUIArfSehyzSDeXJPpsplEPA/FY6RQXmu9SGPOyUwjEkAWXFzDOI/X1dVhw4YNoAxj0qRJyM3Ndes40/Me7Y9iCA6riiFgCBgChkAXEZASLhVyta+X4iqVhLSu0PpXpK8sfrlGUMGIawj3+bT+5RrCdYHrA10+S6moi9UZMrcZATxkutIaYggYAoZAtxAwArhbcNnNhoAhYAgYAoZA/yIgIbVcUcqSUbWg0JQvtIf373dWrSeOHcPZAwew7RvfQKi9HWGSfREf/Q8Hu05G9VeLU0eOxORHH8XSv/kbZBcUdLjt6mn5FB7s3rIFx159Fbu+9S1nKa2DrpSv/dSnMHbuXIzIycGBN97AgV/+EpeqqxFsaUE7rZBaW903Qu8Sfsn5+RizaBEyx4/Hpq9+FfGpqciaMAFxqamoP3AAzbW1Pa1q1NN5ExKce+27PvlJJ2inYF4xsDorXISvvkW2Ml0sWNBJICTLANZLxDSfm1PHD+Fy0zkwvu70mXNdc0n2UlBE4uHyhVo0nFqH1MbX4Q83IgGNjujtzdGKDNQm3oFw9mw0XWpDacO3kYya3mRpaXuBQFnCcuS3vopE9MyFdi+KtqQDjEB9wq24WPjZjhiynBM4P1CobC6eo9s5XCsobCfhS4UuxVeme+e8vDycPXvWuXbm3E2BPYXyFNarX3herqBFArgQGDt2OLJ30aJFrgGRXiAo1Jdrf52Pbistd0PAEDAEDIG+RoDvcFw3FNddhK++3XtZcjKefvppt7bQuwfXGsb+5fqwdetWRwxzDeG6wvx4aO2PhfeXvsasK/kZAdwVlOweQ8AQMASGHgJGAA+9PrUWGQKGgCFgCAwhBK60trzSba/iF9HCkcLTE3v3oo1uoy9fJjuH1kDAvRSHPB5cqK3F+XPn4IuLQ9XevTjwox/FHFIJmZl46Je/xOylS13demMBzPSylF77y1/iwNNPo2r7dpTeey9mfeELSM3Pd8TviRUrcHbbti5jQetfksSD7SiYOROf/u1vUVhS4ojbrsRYlqvnSHeakZZaA42B2iHFiCstlqn1f+rgRuSOnIKMrHxnASCrepIM5Ue2IqH6OWS374pKU04mfBSXg6mY0v4zeBB7ShdRaXSMZdrom4BLKEJR8I0Yq5lVpz8QaEMyKjMfR1zWdR2u/qn4IRfD/VGH4VoGBe4keGmJRaE7Sd6amhrk5OQ4Qf3u3budhTB/8xr3KlOmTHHXSfSKzJUHFFr8ct2aM2eOU+CRVTHncoU2YH7y6jBccbd2GwKGgCEw2BHQe4c8RHDN1p5fIV24tuTn5ztyV2vGyy+/7NYTpuMawfWAykIKB0PFIN5vBPBgHyFWf0PAEDAEDIHuIGAEcHfQsnsNAUPAEDAEDIF+RkBxTRXTLtLlbqRF5o4tW3C5rg7e+HjcNG+e05hmGgpft65Zg10//jHqjhxBoKkJrY2NaG1o6LBs7ecmdVrcgn//dyz+0pecwLi3L+jEgEIAfspoHX30KDJKSnBs82Yc/e1vcW779k7rMxRuyJoyBbd/9au44+GHOwQiFIYQ46sdHxb7Vxr4vSXoe4ttZCww5iWBD8/Tyrdh/49wKeFaXDdriSuK5ADbfKHhHBrL1iOz7tfO4jcaRwjxOJH2ZfgvHcCo0KvRKMLy7ASBFozAWf9ClAZ+Z1gNYwSqku5HuHi5m/soRKZ1EL9jwYX9UO4WzrXEmtZX9FTCNYe481i3bh0WLFjghPa04iKhW1VVhV27djnhPPc+d955pzvPuZzWXJy/58+f74hh9h0tu+gCWuu8vEBo/zPQ69NQ7ltrmyFgCBgC0USA7xnyBkHSVgo/XB+4tvBDC2EqEPG6LHtJDpMYJglMJVCuESSFuS7IrTTXkc7ef6LZtoHM2yyABxJ9K9sQMAQMgYFDwAjggcPeSjYEDAFDwBAwBLqFQKSwWoSwYrlSMMoXYMbFq62owMTrrnMWMZtffhmvfOUrqN+/v1tlDeTNUx57DB//7ned4Le3B4UAJMGJU01lJba/8AL2/exnqN65s7dZD5r0eTNnOvJ3wowZyM7OdsJzkb+dCcgVc1qWtWw00/K/LK4GGggKiOTqU8Id1u+dva8h1HYBGcXYNQ3sAAAgAElEQVQ3uzjPFPawPdWn9gCnn0J2cG9Uq34ZuajMehx59T9HOs5EtSzL/P0IhOHFcf+fYFzgKYNnmCNQmbgM3lGPuHWAAmOSjuYeOPqDgmsEiV9izm/Ov5yH16xZ4/qAVlkihyWoZx9xP0PCl+nr6+vdPXfccYdLzzmecYSlzEOSgHlxrSe5zLKYx3C28Ip+z1oJhoAhYAhEFwHFgxe5yzWEe3sSu1wbFMpl1apVTpmI8//q1avdGkDlIb2n8B2ByqF8D+A6wXcYepMgCTwcDyOAh2OvW5sNAUPAEACMALZRYAgYAoaAIWAIxDACigEcaYkZWV0Rc/yWQJsvyXxxPrhjB17+X/8L5Rs2xHAL31+19DFj8LHnn8e0adN67QKauZ88cgQH1q3D27/4hXMBrcOXlIRgc/Ogwqa7lZ340EOY85d/ietnzXJCDwpNKAzZt3Urat555118PR43XhgXesSoUfCEw8gZP94J2wsKCtw1ClQ0vpgP0zGv3lpod7c9V97PcS8CWDGNWW+SCUf3b0F6WgrS8ya4unrDLah/51nkXF6NBFzsbdGdpq/1TEFD6kKUNv0AcZ7WTu+3G/oWgbK4xchp344U1PVtxpbboEOgKnExUPJRN6fJJSQbMdDz16ADspsV5lpB617tSaiMRUJ37dq1jtS97bbb3NxMK2EK5ynAr62tdQJ+zu1MF+m2n8Uzv+rq6g4rYPahCAKWJy8QVHTqTMGpm82x2w0BQ8AQMAT6CQGuDVT04VwuRR++i3BN4Dqyd+9et9fn/M81g/M9/997771ujeFaz9BIubm5bo3hb7qLZtrly5e7d6LheBgBPBx73dpsCBgChoARwDYGDAFDwBAwBAyBmEZAVr9yuavKihCmlQtffGWVyftoYcP/xw4dwqk9e/Da3/wNWmprY7qdkZWb8Rd/gY/967+6U72x0iIGL3z3uzi8YgUaTpxAYmYmMsePR87kycgoLcWlc+ew5etfd8TnUD3u+dGPMH7uXEyYMMEJRygQ2bNhA579sz/DxTNnnBvwUDDoMPD4fPCnpSE+NRX+1FT3XXDjjUjJy8O0pUsx/rrrOgTzxCuSSBko/CJdQLN9JIMpLDpx9ADiT30PKeGzCCIOYdDVtQfpON1vVT2V9DEkhRuQ37K638q0gt5FoNY/C6H2FuSF9hkkhgDOJt6LYPGjHXEBua4YORj9gUGMOR+LlGWJ3LNQiP/CCy+4vcrChQvdN/c0FNKTJKaAn9ZdTMu+kocTeXhgPopPr3WN5xQLWOuCEfzR72MrwRAwBAyBaCDAeZzeHbgm6DcVgLg27Ny5060L99xzj1tTuGbI64M8TnBN4XmGCuC34gbznZmWwPJwFI26x3KeRgDHcu9Y3QwBQ8AQiB4CZgEcPWwtZ0PAEDAEDAFDoNcIXBmjkALNKwWfcotIQSnvFxn81qZN+P1XvoKaPXveVw9fQgKCrbFnlZicn4/7f/ITzLrnni5ZZ8lCWsJ8uSWmpvf2l15ycY8ziouRlpeHUZMnIzMvryMG4cs/+Qle/W//DeEhrAXuS0zEmPvuw3XLlyMhJQXxycl4/gtfQMOxY90amyPGj8fNf/mXuGb2bEy78UaXluNsoAUoEvCzLhz/JBr4DJx680WMavgOPAh1q519dTPj/55M/gyKmlcgKTx4lC/6qv0DmU8bklDuvxfJgRPIhxHAA9kXsVL2Wf9dCJZ83K0pnCc0dxlBOLA9ROJ3xYoV+MQnPuEstyiUp4CffRTpppvrOz9ShIv09kDSl+sQhfoU9PM/w0cwvUgBtlJ7J5IE3CeIWCa5wHJJJtAqWW6rWTdTEhjY8WGlGwKGwPBFgHMx3+VycnLcvE7BNd3/v/TSS27OpwtneTbif97P/5zjOa/zfcCO9yNgBLCNCkPAEDAEhicCRgAPz363VhsChoAhYAgMEgRIZineL39fSQgrvh5feCmwpJCTgtRDu3bhjSeewOm1a9/X0pv/5m+QUlyMHd/6Fi5VVMQUEtd/4Qt46J//GRkZGV2yMBU+wkWEJHGhMJj5SKArl8UijUkAv/zlLw9pAlidm5CVhXgKRBobEWhq6nGfF8yahWsfewwLP/UpJ6i/cjz2OOMeJpTmP4X3FPZz/Dc2NuLC7q8hp33g4jxfQCEqcTMmYlUPW2bJeoMA4//Wea9FY9w0ZLS/hZzQ273JztIOcgTOxt2GwMhPO9KP88Rwdf0Ya93I9YOC+ieffBKLFy9Genq6c/tMQpYuoWkRLK8m3N/wiPR2wvmfaSjQ4HkSBVr7eV4EgJSDFB+YxC73B/yv2JAsh+6nua6xTjU1Ne66HYaAIWAIGAL9jwD39YWFhSgvL3frNuP2cs5n7Hhe4zwd+Q7IeV1hYaQM3P+1jv0SjQCO/T6yGhoChoAhEA0EjACOBqqWpyFgCBgChoAh0IcIXGn1q7i/IoZJeJHopFusXa+8gtMbN+LIqlW4WF7eUQtvfDz4mfP3f4+Fn/+8I4kPb9uGlx9/HK3nz/dhbXueVUJmJu77z//E7Y884l7uZa11tRwjY9Hq5V+4MJ2sg/gtN5M8z7xf+vGPsfqLXxwWBHDPe+X9KWlVfO8PfoB7PvnJAbeQEgHM/uXBZ+PEW6+goPZ78ONCXzb7qnmdxzi0eVL+cE8YF31jMSJ4AFnhI/1WByvo/QgEEY96zzRc8E9Geuse5OAdg2mYINAaTsUl70g0+q9HXPo1iBsx2c37FCSLGDQL4IEdDMR/9erVTqCvmL1cp9k/XM9J3HJul5Cfv+XmU5bctPyVkhdbI2thWvPyXqblfmLEiBHOmozpeJ7/Wda5c+dcGhLGPJR/LIQ4GNjesdINAUPAEBg4BKiMQ2E11waSv1TaWbJkSUe8Xyr78JDir6yB5ep5oD0UDRxyVy/ZCOBY7RmrlyFgCBgC0UXACODo4mu5GwKGgCFgCBgCvUYgMg6wrIAj3RlWV1bi0M6dOLNpE2oPHUJmaakjexnHNWPMGHgZG6m5Ge10h3X5MqoPHkTt/v1oqa/H5epqhGLETdaE5cvx8R/+ENnZ2c6Kh4L6zlwwSjBMkBUXWQIBYsR8KDwQXsxPFkS7167FriefRPWuXe+6RA4NjLvgXg+QAcjg5q98BY9+/eu9itHcF9UmISAigMJ8Wo5V7f5PFF1+ti+y71Ie58OlaEyYgay2XaDlKT+ecBAZONWl9HZT9BFoRyLqfdNwKW4sSlpXIQ4t0S/USuh3BNjPF72jcTH5JrT7R6ItYbRzGcm5gS6BKRhWyIRIhaB+r6gV6BDgurx27Vq3dt9xxx3uv+L9KqSF9j9SfJMbaPYjPxRm0BJM6708U8h6mPuIyP7XXoDjgesHrYa5L9Ceg/sD1oHE8kB7uLBhYggYAobAcEWA8zPna87FnJM3bdrkFJ2XLVvWEfdXCkKc43U/3/l4v1kBf/DIMQJ4uD5R1m5DwBAY7ggYATzcR4C13xAwBAwBQyCmEaCAkwJJWbrKfbGEp3w53rFxI7KLipzrQr4cNzc0oL6sDOfLylCxdStqDx50Vr7N9fUxS3LmzZiB277yFcx54AFH6LG9XY3BF0mQE5dIV9ly+6z4gcRSLiUp8K2rq8OJt9/Gxn/8R1Rs3BjTYyGWKldy++34/LPPOiuqgTz4PFCQrxiQVWUH4T/8d0hBdb9Vq9wzC3EeD0aE3oEn3IY4TwA+WOyxfuuAbhRUhZmALwGFwU3dSGW3DgYEWpGG2sxPoTVlmiP1SABy/uc6QmEwD5KBFBLzQyGxPAcMhvYNxTrS2pbr/euvv+6Udx588MEOa1/2H+d1uX7WGq44j+xTumiOtA7mPexXKYNJOYhrBEliXuc+iWXxkIVYpJWx9hMiFIYi7tYmQ8AQMARiHQGFCKivr3drN/9v3LjRreuc05cuXeqawLVA8z69R8jlv9aOWG9nf9dv1KhRYepf9Xe5Vp4hYAgYAobAwCJgBPDA4m+lGwKGgCFgCBgCV0WAAkoKJyMJYFnFivxqqqvD/i1bcKGiAqc3bUL122/jclUV2i5dGhToTvzYxzD78cdx7c03dwjoWXEKh/lS39khPET28n65gxZuxJDXKUCQVjjP7d2xAxv+9V9xYuXKzoqx6xEI5E2fjj9/9dWYIIBlrcW+PrLtFyi9+NN+7auWUAaqE+5AMOxF2BuP9nA8RretQkI/uqDu1wYP0sJakYHK+IUY07ZikLbAqv1hCFz2FqE241H4sq7vsCJlWAStAyILuZ6I/JMlqKE6cAiwD7gm0w30Aw884PY6dPNJd8wiZXWPlLco3Oc5/peSGPdCPM+0/E2yl6QBf5M4EPFPpS/uK5iOY0HEMMcH86PbaI4ZkggkiuUqfOAQspINAUPAEBieCMjrg97b+O7G8EWco7dt24bp06d3eIzifM7rXN+l3GUhHj543BgBPDyfJ2u1IWAIGAJGANsYMAQMAUPAEDAEYhgBEcBye0ghJT88r5h5z33nO9j8ta+htaEhhlvy/qolZGfj9ieewLS778bIkSM7LH9lncUUnbmAJi6y4oq09mVavfzzm/kopp8wPHX0KNY88QSO/e53gwq3WKjs3H/8Rzz8t3874FWRBRn7trrqFMIH/wkZwUMDWq/zGIvWuEIUtJuV6YB2xBWFn/XehKTQWWTgj7HRY6l+VpeeIXDJNxo12Z9HRv4ElwHnehJ+kUQv5wlai3KtIKknF5EkDe0YOATYH5y7d+zYgSlTprh+I/HKNVoKYLqH67vI2chYziQHSOwydATT0HKYx759+9xvfmgRXlFRgeXLl3eEhFizZo0rb8aMGU6RicQCx4MsxmVNPHDoWMmGgCFgCAxfBDgXS/FHijuc++XZQSSw3vc4nyvsj5S/hi96H95yI4BtVBgChoAhMDwRMAJ4ePa7tdoQMAQMAUNgkCAgd4SyWm1qakJNZSW8Ph8yc3OdxjOtXrb86ldYR0IuTM9Og+NIzM3F/CeewIxly1BYWOgqzZd3WfNQUN+ZCy+RupGa4ooDJesgWQsppiAFCtUVFXj+q1/FwSefHBxgxVAtR4wfjwd/+lPcMHt2B8k+UNWTFR/HyvE3X8bo8/8BL9oGqjod5R5P+Diuaf0veBAc8LpYBf6IwDH/x3BN4Bl40W6wDAEESP6ez3sciZmlbu3QeqF4rooRrm+5ghbhJxfAQwCKQdkECulJzHMPs2HDBixZsgTc41CQL8UtrteK41tdXY3Dhw+70A1y733PPfd0xHvkOrBz505H+jJvXuO6T2tgEsQvv/yys/rluTvvvNOV8eqrr7o6zJkzp0MxQK6lO1NAG5SgW6UNAUPAEBgECIjEpcIW5+zGxsYORa5XXnnFKXQtXrzYzduy/JXikIjjQdDMfq+iEcD9DrkVaAgYAoZATCBgBHBMdINVwhAwBAwBQ8AQ+GAEFAuXQtFdr7yCit278c6KFfAwNl5SEpJzcpAzYQK8CQk4/tJLOH/4cExB6Y2Px5Q//VPs//GP318vr9e144bHH8dDTzwBuewUqSfLXpG7FNbLqlcx/iL/S5jPF3/FgOI386FQoLG21rnKrj9xAideegnlFvO3R2Nl7j/8Ax78H/+jwwK9R5l0MZEsvEnsyHKP/StrMJEDFcf3IP7U/0N6cODHf61nChrjb0BJ4AX4zQ10F3u6f25rQSaqE+7EqFZzA90/iEe3lMvIRW3SQoTTpyEutdjNC1wHuD5wzpBLyEjX/7zOjwTE/E3BcmZmpjvPtULEX29dSEqB68NQ4JyWlpbm6kvSWjFqud6LhIwugr3LXXF5ZZErq+vI+TkxMbEjhIWwZdtoccu2k5Tn+TfeeAP33nuvqxDXbMXgVX8yb8Z/5LFo0aKO9YDxg1kPErvcQ9x6661u/e8Me+ZDYrmhoQFbtmxxRALzoAUyxwPdQctbiMaV4g+zvnQzbS6iezd+LPXwRkD7O83TitMdqdDZG4SYD+cCPtdyAy/vEJ0pl/amXEvbNQSkAMS5XXMr51+uf3LBz/7iGsGxwnMrVqxw3/PmzetUQbhrtRh+dxkBPPz63FpsCBgChgARMALYxoEhYAgYAoaAIRDDCFD4+fbevXjjm9/Eud27EWprgy8x0ZG/SdnZyLzmGsSnpbn/2554ot9bQgI3PjUVJHr18UX8HnP33Zjz2c/i0MaN8Pt8jvDli/xlvvD/Ib5xVn4+bn3gASd8j3T3SOGNhLiKA6hzEsxLOCwLr0gBLoUL7+zahdoTJ1CxbRsqd+zApcrKQecqu9879SoFpo4ahQd/8hPcOG9evxDA6lcK2ikg4kdEMMcCBUdVh15GZt2TSEbNgEEVCnlxLv4WXPSOQUb7O8gMv4N4XB6w+ljBH45Ane9GBOFDXnCXwTREEGhGFhoTZyGQej3CKWMdEUgSj0J+ufXlfKG4svotV5K8n4SklEv4zXOyGO4pTMqf5WmtInnIeUwhHLhOqRySpZEC766QmD2tW1+kY/1IlBI7zsuM3auY7LLCvtIVN4l2WuiuXbvWpSGZS6x5/7PPPosHH3zQEQAkiYmRfhPL1157zRG8TFdQUODKrampQVFRkes75sv8mRePzvBj3bKystz9zz33nCMWaBmsfuP4iew7WaRxHMkrS1/gaHkYAsMRASniSNmDz1SkBx8+0705+OwqHizL4Pwgt8I839n80JuyLW3nCKhPONez79k/CgHAscH5nnO9PEJQWYfrBed4Ked0XordcSUCRgDbmDAEDAFDYHgiYATw8Ox3a7UhYAgYAobAIEFAFiZbfv97JDE2XiCA/MmTnRCDQtOT77yDd155BQd/9Ss0nTrV760ad999uOFTn4I/IcEJWuLj4uD1eFA4daoTrlCgzRf6SAsskreK3Sq3nVe6co60vJJFMIWvsgrm/SIDeY4ChNraWjScPYuzR47g5I4dqNi6FfVHj+JyVVW/4zKUCoxLTkZyYSFyp03DmAULsOBTn3L92h8CcJEmEtTJMoTCn9ry/QiWP4fclnUDCnddeBxq/LehILQN6cFj5l54QHuja4Wfjl+GzNZtSPMOnNJA12pqd3UHgQBScN4zCRfS5iOndJYTKMuSlmsp1xJ5kuA3yUp5ieA1zmskHBkzlusJ//fmUPkiOK4kglm2PFfwt1OOuny5w/1xrFupSSGLAnquz5yXeY640rqX6ztdO/M89wE8z37gf7rhpjD/mWeecRiwrbLA5r1MS7K3uLgYv/nNb1xf3H777W7dIUb8zz0H8+P93FOQ0BVmwvxq/ScFASoLsL6rV692BDDzVH8wfaR3ESkisTxzId6bp8PSDncEZPWp55/PneZIKX32BiM9oworI/fv8gKh94nelGFp+wYBjgUpDfH3qlWrnAv/SGtwnqfCEUMBcF23o2cIGAHcM9wslSFgCBgCgx0BI4AHew9a/Q0BQ8AQMASGNAIiP2VFQ0HrqVOnUFtejhNvvIE3f/pTXCgrGxAMaHk8+dOfxv3/838iPz/f1YECHAqCWU8ekS7e5FaTQmAKbiWEiXS3qbh/ka4lI8ngSItg5U+hzrqnnsKxl15C9Vtv4WJFBYItLQOCyZAo1OtFalER0q+5BrnTpyN74kQUTJiAa2fOdIJ2ufdkH0VbAM78ZdUtBQCOh6M7f4f8C88MqNWv+roFaTgbvxD+cAOK2geWjB4S4y/KjQggFZWJS1Da8psol2TZDxQC5z0TUJP/352lEOeLyHVJMeFF5InElDVapFvK3rqA5nzJ+LYsg795yJ0l3Z2SbJaVqerBulK5SwT1QGHYlXK5zlOYQPKUWDHWLglbEt/8zziNbJfcK/N+/l+3bp2LuSsFH1l4kQCgFTHT877Nmzc7Yf9jjz3mCHliKNfecpmtfQf7k6QtD1l4d0ags47sH5IJ7Pf169dj4cKFLg/WiWXIalyEMtNw/8J+7A8lqK70g91jCAxGBKT4yWdMz5vcrfPZ0/Pc07YxTynRMl95X+D8wN+dzQ89LdfSdQ0BKQnz/Zbx2bmOcL/P8cB48JyTqeij0AHsQyrrcH2UV6CulWR3RSJgBLCNB0PAEDAEhicCRgAPz363VhsChoAhYAgMEgQoCNVL8YE9e+AF8Nbq1Tj6m9+g6cSJD2yFx+dDOBiMWgszxo4FXTuXzJ6NGQsXIqew0Fne8GWdQm0JYGnlI3drFJryN4U6VwreRSRKmMr/Ohfp+lnWW8xf7r/e2r4d+3/7W+z9wQ8Q7qW7uKgBNsgyLp43DxMffRT+xERkjxmDkePGOWstjkO5SI20xI5m8yJdBLJsCt1PH96GkXXfgh+Xoln0e/Ju9WahPfxea8Ag4hD2JCDImniLkYEypLcPfAzifgNlkBZ0xLsc14RWIw6mJDJIu7DTajd4x6Nl3FfdWqO5Sta2XIMk/OecQtJP/3kPrY5occr5rrcHLVYpwJZVLOtDspF1IvnL9VLxzVmWyGCuf6wTicZYPiTAJ6bcq4wcORJVVVUOd7p45vy9YMECt26wbbTekkvnyFjuEuyTsKeAX66liVNkvF0Ru7L8JTbEMHJfwTWiO4pJJJW5f+H3uXPnsHXrVtf3N954Y8cYkNIay5d1ML+NQIrl0Wl1GwwI8FkV2SuFED7fJAJ7q2AhpUHNB5GhY8yN+8CPDhG8dO28b98+N+fyXYN9ww/HAP9rreT9Uh6m+//ejo+BR2BgamAE8MDgbqUaAoaAITDQCBgBPNA9YOUbAoaAIWAIGAJXQUBxcd/cvRs1p09jz3e/i4r169+TIi41FSn5+cidMgW5M2Zg/89+1idWwQW33IKMceNwbtcuNFdXY+ScORi9YAFuuPtu5JaUdBDTsuqRMFRu12QpysoqlqtcPyuWngheWTrLCiqS7JUFDs8pTwqMDu7cieNbtuBCeTkOPPkkAo2NNpb6EIGMCROw7NvfxowFC5wlhkgJ9oH6qw+L+8Cs2M8kTBT3lzcdOnQISVW/QkH7xqgWH4YXrcjAef+NuJQyF/AlwBO8hFCwFWhrQpw3gIT2Gvg87Uht2YsUVEe1PpZ57xGojr8V8W3nkInjvc/McohZBM7HXY+LJf+9w3pIcYA5n4i0FElJN8Mk/0g8Urj8+9//HsuXL+9QaupNI2XVpPi02dnZmDp1KnJzcx3poflNHi8k4KZwm26oSarG8sF2KcYmiVjWm/P1ihUrnPX1HXfc4QhczeEiethOKYdFunyVopiIVuEh992RbqJZrohlErRXYqj8r4Yfx4XigooQYr2feuopV+cZM2aAfcZ6szyOGZLFanNvLcRjuW+tboZAtBHgM8tnUM83nznG9JYHhN66aOY8IsUfzhGyMuZzqzjf0W6j5f/hCHCO5rrLtYNrpd4luWbcddddHQpDVKLiPM1v9iPnY66Psu42jLuHgBHA3cPL7jYEDAFDYKggYATwUOlJa4chYAgYAobAkESABDCFqrRIOXHiBCpPnMD548dx6NlnkZaXh+xJk5A1ZgxSiopw/swZ7PvRj1C5sffEGOO+LvnRjzBqxgwELl9GuKkJY6ZPdy/oFH7yZZzCUMVIlItNuUeMdLMZ+ZsCHb708wWfB3+LBBYprBiNV54XKSz3bRQEMP0bv/41XvqzP/vQ/vfExSE5NxcpBQW4VFODS+XlUR8rKYWFTiDdfO5c1MvqbQG+pCSkjRyJorlzUXDTTWg4eBBZkyYhOSMDs++/3wlnZJkhgXdkTN7eln+19Cq3rq4ONRVHELpcgcRLu5Ef2h11C8768Hhc9JUiIVSDJE8DvOFmxKEVvnCL+/Z4wtFsuuUdBQRq4mYhLliHzPDRKORuWcYCAgFPGipTP4643FsciSfrTc5dtCjiOa5jdFe8adMmZ6HK9UiEayTp0FsLT66PfNnmwTWclk4HDx50bo3l3pTfLJ/1Y11JQNLiieRpb2MQR7s/5PWDpI1iLb/66qu499573f5ALpTZdu4R+OF6Qox5TbF+FQ4i8h4pGYkkZ9/RgpgYRbp4Zl5Mz/JEEDONyOGrYaC0ctUtJTPFIt61axemT5/usuA1EUjcA2m/Em2MLX9DYKgiwOdPyhR8XjmHbN++HYWFhSgpKXHPcG8OKahwXqHiBkPV8FuKqNrH9qYMS9tzBOQCXJ4hNGdzruXazLWT1+6++243FqQ4xPWEIQF66yK85zUf3CmNAB7c/We1NwQMAUOgpwgYAdxT5CydIWAIGAKGgCHQDwhECjD4skwBJ1+Cjx07hry8PKc9XbZvH/Y89RTOrF2LhIwMjBgzBvk33YTWhga89YMfdKuWvsRE5E+fjgkPPIBJCxZg2vTpHQJ0ueOVYFb/KURR3C657qJQh0JYCWRF2ka6tGQ+kW7YJHhnXhLwRlrYXGl1yntIRG9euRJN5eU4+NvfonbfPiRkZiIpJwcjxo9H4fXXI6W4GAXXXIOc8eNxZNMm7PmDu2iS5t74eBxbsaJbGH3Yzf70dGRNnYrxy5YhMSsLa//qrxBsbu6TvKOViTchAbf90z/hUnU1RowejTGzZ2PixIkdmvhysca+kbWGLLLVT9Gqm/LdvX090tsPIbn5TWTgDPy4EO0iXf5NcZNwLm4Wxrf8vF/Ks0Kij0BrOBXl/sUY2/ZM9AuzEgYEgePJn0VS0byOOYzEoZRYFE+cROzOnTsdIUnhsiw7SbjKWwXX3t4SBMpLgm7lKcKS+ctNKYXaJH75f8eOHZg/f777HcuH1mnixvV51apVjtQleS2Cl21VTGAK82X5zN9SbmO/KLYv2yuChv1D0pXpSQ7x4L20EJTbZ37zHmIrvBVCorP+k0cRlce6vvTSS25csD8YH5jxi7lvkeWvXHOzPLMAjuXRaXWLdQT0vEr5hXMAvQeMHj3aWd93x5X7B7WVyiiyMOYcQW8PigvM853ND7GO32CvX6QFOMcC51y5ft64caPrf1oCcx7muiKPWFy/+f7Lud+O7iNgBHD3MbMUhoAhYAgMBQSMABe4/BAAACAASURBVB4KvWhtMAQMAUPAEBiyCEhAQkEFBY7SeKYQ9OihQyjbvRsXzp1D1rhxTkgZn5yMS/X1OPD00zjz2msIdvEFOXXkSJTeeSfGLVqEqbfd5uL6yu1vrINLgSyto99etQqt7e0onjgRI4qKkJqbizFjxjghT6RlUHl5ORrr6lC5fz92fec7aK6pQTxjF3s8aDhypFvNpXUxYyKX3HUXxs6ahewJE7Bv5Urs+eY3oxqHuVuV7OLNkz79aSz7+79HcXHxe2JRyiKbQngSKYrd2BXhWaR1loTsqo4E9hTIyW24BEKRBEBFRYUT+J8+th8ZSa241HQecYFTKG17oYst6/lt5zwzEOcLI7t9T88zsZQxhcAZzzykhs8gEydjql5Wmb5BoME3Cc2j/xKvvLbRWdBq3rrzzjsd0btmzRr3PWfOnAG3INLaFBlXVu6SV69e7YTeJIXlEpWWtrSMY6xErs90V/2Rj3zEKWlRKE73+LyfcYzlElkkCoXlJFoYU5HWU5zLn3/+eZc3Bey0hI5U0FL8XVnvyuKV93A9ZRrWQYpZvP/111/HvHnzXN7y8tE3vRq9XNgW1p3rEccLcadSgFxTqx2y+o0kjdl2puE9kYQwz5EwthiV0es3yzk2EOBzIu88/OY8Eam4or2c3K3z2eBvzllSoKD7X857UtCZO3eui83OeZHzF/eInNf4zf+LFi1yjZdiIn9zLqT3BCqVyFqfc76UbJgf57juuJUW4Rjppp7zABVvOY9qbeGzzvZQqUWeD6SsGxu99MG1UH/J44G8KEiphlixXVwj2KfypsF+0doVzfa98sorDk8pC7MsEfr0MqGxxzEmRSGumbIcZz35n0fk/Mx2acxGs/6xmrcRwLHaM1YvQ8AQMASii4ARwNHF13I3BAwBQ8AQMAR6hYCsa2UlJJfJfLE9fvgwRpaWupdyvtyWnz6N86dPo2LnThz+r/9ybn0bT5/G5YqKjjrEp6bCn5GBxBEjQDfFOZMmIa24GFPvuAPFkya5l20KMSJj9PaqAVFOLOE2BQD80LUmBeRsRyThKCEQBTXvvPkm6srKnIV0en4+guEwcsaMQVw4jDdffBH7f/ELNJ06ddWap5aUYNTtt2P0/PkonjIFmUVFOHPkCHb98Ic49rvfRbnVfZM9LaWT8/ORfe21KL7xRuSOH4+b7rnH9T8FcZEuSiNLJK4ch10hgCVgYn/I+k0kb6R1h4hiWYKcOXMGbY0nnNvlcHsz/MFz8IcaUO+bikAoCXmtrzk30P1xnPEtQF5wJxLQ1B/FWRlRRqAV6SiLX4oxbc8hHpejXJplPxAIbG9+CCfPZ+C2225z8XbpQp7kJOccnpOlUVfmsGjWX0JoWboqRjHL3LNnD2644QZXV7lSJrHKNY5upPkS/8ADD+DXv/61Iz4o6J48ebKLWUtLXN7L9U7WxsuWLXOEBa+RvOC1pUuXurmebldJGjNPERvp6elujid2IlZEqDNPXifZwnOKkUtC+b777nNlMt9IQjmaOPY0b7ZPFsVco/ibCgIkE2iBLRKHayHbyLWL65+s0UTcR1qNMx8RU721YOxpuyydIdBfCChUizzD8FkRacdvzjly8c5vKo5ojuH8sHnzZudmnc/ca6+95p6vhQsXunmF6RXz9cCBAy4vpif5x/tprc/fzz77LB5++GFHEsvFP5VluJfVHpTPNj0rcP6XQmhnHhbkuYgEKJ915sH8OMeePXvWzQM8z/mR56lYw3Oce+UWv7/6oSflyOUysSQWUsrkb2IvT05smzwfKA4vr0U7Bq/6Xx4YGKaB/U/Lbs7P7GutjexTfli/c1SKzsrqeA/kWidlnch3ksGipNSTvr1aGiOA+xpRy88QMAQMgcGBgBHAg6OfrJaGgCFgCBgCwxQBxUAVISvBigSRfDHmCy2tf/auX4/6Eydc7NbMkhJkjByJ+mPHsH/lSsSnpSF38mRk5OS4T8l11zmhDF+WmZe0pPlCL0sXuVGMZehl5SRLG77Qyx11ZMwo4ci28LwEsyIjKdihEKSqqgrlx47hwOrVOPr007gYES84MTvbuXieeN99KJ0xA9dcf70TzjPN8d27sf7rX0fNnoG1FJ3+138NWiWH2toQCgTcJ8gPYyK2tMDn9yNjzBhkjR2L5OxsZI8aBX9SEkpLSzvGQ2R/awxQ6EJhGg8R650Jz3iv3IRTOEh8ecianf2k8cbzUnI4W3Ec5yqOA4EGF6813VOFdFQiPnzBxd9t8ZeiyjcP/uBZjG57EV68G0864M1GRfBGeBBEGB744vxICJ9Hfmi7u34BxUgNV9DQu1tHIJyMGt90FIc2dSud3Ry7CDT7SlDtnYFwuA3Z7XuRhsrYrazVrNsI0Ap4S/3tmHHzXCcg5tylcAMUEpMokPVqtzPvwwRS8OI8SGE26ygymMQryWuuVyQ+SEJw7iVBSYE2CY8rLbFEaOs88+S8Sus4ruucc2ldJ9KWczJJi927dztXm4rBu3fvXkc0c29BQfrs2bMdgU7sRAooJi/JGsVmlGCe9aWwnuRNLB9sv6wOucYprMGGDRscCUWcOU6kDCWCRMQ98eA5ESlsLzFnP5EEMhelsdz7Vre+QEDzKMe8FPnkGp7PE58H7pE5j/DgM8PnQlbynM94D+cfuXpneim2ch7hXMhy+FxqXy+SMlIhg3Mb5zARv/wtwo/zJwWftPBfvny5m886ez7lJpqWwzykWMp9LedB1ptkI+tChRjtjzU/dGWP3Bd90NM8NH/J0lqWzuwb4qy9PtsjJR/ew3mR81u028f5WZ4miO/p06cdzuwX9h/ryHlaBDbbwTrpP9Pyt7xW8H6e4z0cIwOtANbTfuttOiOAe4ugpTcEDAFDYHAiYATw4Ow3q7UhYAgYAobAMEFAsQPl6urKmLgSuFCgzWvSgo6MycsXd8UPliAzMvYuX+YlKFbMYZY3mF6ORTRKuBRJAkvbn0NGhDF/S0hFTCQEFhbHjx9H+dtv49hrr+HkmjW45sEHUXrTTSi+7jqMHz/eCR5oAcDvnS++iJ1PPIGWmpoBH5XJdN2dmoq4xET3YYzfeH7TmsLvR6i93Vk++1NTMWr+fORMmICWhgaXJq+0FKXjxjkhHoUmiuHMbwpNGJdNh1zjdRYDUcS7BH7qA40tuZGLdDlHoRMFfrKuors93hcfOg+0NSDYUoPk4Dm0BS4hDi3IDr7txv7BtmU4/ttfAe2tCLe3wZddjEn334cMbwUag3moOVaF7GvyMcW3stv9VO6ZjWQ0ICt8qNtpLUHsItCOJJzxL0Zh4A0koi52K2o16zYCZWlfQELhbW5tkztekRQkAzjnD7SFptZbWVdxHuO8RwE8Dyne8D7NoVzPeI/WcK5fnCNF8PI8hdskUHgf10IqePEeCs3lMpplMV9iIctgCvV50KpO8Xmfe+65jvi7tJ5THWkFx30HSV/eL5KAFn0kTFg26xrLhywSRRiJ8KBlIeMYCw+2U4pxVPoitnKbyvaxv2QtyPOKF9zZ+hjL2FjdDIHOEFDoDoUJ0f3a33Hu4TxSUFDgyFfOVXrm1q5d22FBy/kiUsmC85Vc1stdtMhAfsvFvCxDua9XzHE+c9w/knCW4izryfNSsmHZt9xyS8e89mHt1HuFwgawniy/vr7ezbFsGwlqla9Y5JwfNCd0hmEsXGf9WV+uHdr/c01Qf+k9VO9N3QkD05v2icxl37IPSf6yz4m/+mbnzp1OAVpkPevGOZohHkRka77muNG7i1x196Z+gzWtEcCDtees3oaAIWAI9A4BI4B7h5+lNgQMAUPAEDAEooqAXlZZiKxTpHUtq1eRw6qIrke67eI1xb7SdQlc5NJXL/eR1rKxTgJHxumLdOsmiyS1SdhIwEFs5JaYvylUkEA90nU0heYUJlGocM0117hsWM6xY8dw9OBBVG7ejL3f+haZ5aiOg77MfNpnPoPsG25Agt8PbyiE8+fOIZ6/SfrW1CDQ2OiI4vOnTqG1qcn9nvGlL2HpZz/boRQgq4rO6iWCQ4I4ucaU5Tn/15+rwjtbXoUvLh6elBHITDgDT6AObUhEEmO++bxo92U6q16P14fz5xuRkp6N5nY/fP40eC9Xor25Acee/ilaq94bw9lfOA7elBFoOb0fCLQgYdS1uOljC1ASfsNVPYh4tCMZ8bgEL9o/sDntSMTJlM8g8+I65HiMAO6szwfb9YsoQJNnNIrC71qK2zH4EbiIfDQUfAn+EePcnEUBMt2Ocj4imUfhfaQniIFqMec/zoWy2I1ck/hbFqpyoSqLWqbRHMxzslJVW9k2kh2y1tW6xf8UljuFmj/E7+V6xnOM/S7rKF4XmcFzIlxkSS13yDzP+J0kS9kW5sW4jUuWLHGC9mi7CO1tv0mBjvkQDxK3PEdXsaw7SQSSUbomV9BSqFP75BZVezRh2514o71ti6U3BPobAT4bstSNjNUqZVRZ4Op5kUU9LXm5z+b/T3ziE6ioqHBzjJRbZFF/paKg3KvzPMlXfnNeZx2k6MK5jEotigOr9xte516eZDTLVVmdYSYXzyyPRDDjg/N5F/msdyu9i6jOii3eWf4DeV1ErhRVpCAl1/1y+c82SQFGaw0JYr2DRqsNel/TeieXzayD6i4FKHkoUl0Y6oCKSVJuVsxpKT5p7Y1W3WM5XyOAY7l3rG6GgCFgCEQPASOAo4et5WwIGAKGgCFgCPQJAiJ4I91BM2PF3hK5xuuRL+RXWp/Ina9c8Op+WftGukW+klTuk4ZEIRMJiiiQ5ou+hAJyxXilcOaDLL6YVpruisHI/xQ2yBJLpLAsVfds3ox1//ZvOLmy+9akUYChe1nSB3I43OU0Prrn+/a3seRzn+tQIhCB3pkLOBHxig9HoRixpPXd4R3r0XTyAKo3rUCg8igHNOIy8jHuoUeRnAS0+ooQn5SMZP8FZLZsQXL4LNrhx3nPRJz33YgLdc04u+VlBM4cRPv5qi63Z8SMOzF50a24FEhGOBTC5YaLSMnORJb3CLI8x+APN74nr1P+jyA5eNrFAbZjaCJwJn4RitrWwYfA0GzgMGtVMByPsowvIaNkdofrSsU1pxWRrH8HmqBTCAIJumUxq3lVaxD/y0pLLjg1p9ICTXE2eU4WUFReIkEjN5iypGM+JHvpwYLzuFzzMw9ZTPGbVlYkZRRLWOSnyGOWpfWQVsDMl+XdeuutHS6QBxrfzoa9XLdSKUDKSiQSGL9z/fr1ru0kfmRRTUKBbVKMT7l9lbcMWZVp/xBtgqSz9tl1QyCaCOhdgmUoHI1cNOv9Qq6eaVXPg88cCdqbb77ZpeG8M2rUKEcCc/7TfKS9PZ8hzmGayxQTnWlFTHI+58HnkNdFNPM9gJbAfIb5TErhg/kxvZRgPwwjXmf5dPNMjwecE2bMmOHmA5LJskYWCc7zbB9JY8UHjib+vc1bCkfMR0pD8ogUGf9XLq/VTim8dIZfb+vHfiwqKnLW4yJsOV7YF5yjOV5Yp/z8fKfYRfI/Ly/P9cG6detc302aNMmtd7LSZp1Yb/Yd8x+OhxHAw7HXrc2GgCFgCMCtp576+vowN2J2GAKGgCFgCBgChkBsIRDp+vlKa1z+l4BRAmLWXsRwJLErQayEKxKE8Jv3y/pVMa5E8MW6BbAIXeGkbwozItsgYbkEHjvXrEFNWRnifL6O2LMUCkQSlhoJwkjkpScUwlu/+hXO7doVW4MlSrUZMXEiFv/Hf2DmggVO4CbMiUdnBLBcxxFDCukCly7g0JbXULfrZVw6shPtjdXvq7UvJQOhUBjh5ib40nMQnzsauTfdgYyiTATbgqjYuRuXDm1GsKm2xy2OyyxE+4U6oP2PhF/y1LkYefsiZKZfxqjQq/B53o0tfC7hDoQCF1AYHh793WNQB2nCS8hHrX82RgeeG6QtsGp/EAJtnhSUZ3wByfnTncBXBDDXAAqLSd51Nn/1B7JaexU3Upa9cqkswkNuhVmnSOslCsRlnSXLO8WglcWw5mqmo6JUZWWlI2G0V2CecuMq0lnCdVkNS8FKcYBlQc3rFCgwP7mNJq6sl/Yb/YFjT8pgG7THIamrdYrkjfYQPEcct2/f7rA7c+aMI5Xkkpbp2Nbbb7/dEUMcX2y/3OP2pF6WxhAYDAjIU4Cs/TWXad/H50DE79KlSztIN57ncyKrYc7Hip0tK18+S5zzpFgid/giczU/Mp3i02qPzjz4TGZmZro5iYcsV+UxoSseCngP0/N55/pBRReVwfWDdSAhTCtk1UvzJustS9pY7UspCXMu4xwuK2yuD4w/zzbwHJWBeK/WIq0zsrKOVvtINJNoZ7nsT/YD+5p1pdIAz7EOHHccL1Iu5Zhg3HvGB5bbb6aLDI0k5ato1T2W8zUCOJZ7x+pmCBgChkD0EDACOHrYWs6GgCFgCBgChkCvEYgk3ETiykpI/yNJUAly+S3L4EhX0RIey4pHVsES5kooIuFMLAjIrwai3HlFuq0W8SurKmmpS+h0rrwcT37hCzi1Zk2P+sfr8yHY2tqjtIMlkT8jA1lTp2LikiXImjAB8x980AmANL5EinfWHgpkaA1RcXA3Kt7ehuqNz6K16igQ/GB3y1fLjzbL79YgukfBvY9h5vW1CIW9aPBNQasvH6nhMyho2xDdgi33AUHglP9BFAbWIgHvtfwekMpYoX2KQDsSUJbxZYwYebMTFCtOINdQkgsf5BGiTyvQSWaygGO95DKU6xTnV/7nOq11S+EgRBSLoBRxq/+ydBORS+KE5Cyto0hsSkmKQn+5/NQ6Ghn7Xa5TpSCmmJYS+mt/wXpGuuOkcIECe6XrTzy7W5YIcCm+RbraFj4kejhWFGOU98jCkFiSGNq2bZtzDavzkWE1ulsnu98QGEwI8Pmvra3F4cOHUV1d7eZYzmuyBCbxK68FkRb1ui6FCbaZzxz3i3oP4fMp9+sihDm3cI4hscdrJAF5TV4QWB89q3wemSfL53mStPzPMhUfvTOsmZZlcR6Vu/5IRVmSwrxOd/Fst7wPae7uLP+Bvk6MOV9t2bLFxYnnGkH8Ge+Yczz7iXHd2Z7Zs2e762wjcYz2+yHrxn6SVbfWHI0BrZvEkPeJcGedGe9+0aJFbh2S62hd1/+BXv8Hqu+NAB4o5K1cQ8AQMAQGFgEjgAcWfyvdEDAEDAFDwBAwBPoAAVnxSBh+pZtrugtT3NntK1fi+c98pltukPugioMii7jkZEz/8pdReN11KJ4+HePHj3eCMwn9JVwjlrJwkiY9MaeAjVhfqj6B0KWzQNNptF1uwOlD1biw7dmYxyBuRAFu/txH4Iv3oDVuJPLaNiAlfBYeDJ4YzzEPcj9WsMY3HXGhixgRPg4Pgu8r+QKKcSF+Kora1qAdSQgiDgl412LIjqGBQCjsQ1n640gsuMXNYxRciwCOtgvLoYGgteLDEBAZ/9prrzkCgkQQhSuLFy92RImIBkPQEIhFBORtQJa4JE5FuuqaiDUplMjtO//LEpTWliTbOJ/SmpdEm2KIx2K7+6pOUqQlIfrGG284DKQcKUUeWgeTPJb3BRHccnHNtCSweZ7Y0mpZscjVF1LU4fzC++XxgesYSVvGLGdd6IWA55599lnn4YLvQyyb6bR3Z73uu+8+R5izToqX/MILL4BkvUjfTZs2uTxZHmO6s348x7rwwzFDl/h611L+7HfWT67zWY5ce1NZhr8jwwmwL2SlyzL4bsG0nD87I5hFsrOdUhRg+WvXrsW8efMGXMGrr8ZZX+djBHBfI2r5GQKGgCEwOBAwAnhw9JPV0hAwBAwBQ8AQMAQ+AAERv7LkoUBDhKQsCyggefb//B/UHTiAnMmTcfyFF9BYVhZzePoSExFsaRnQet3013+NB/73/3Yu7SiM4SFrjsjYj8T22LFj72rXX25EoKEM7ZfqEa57B3F1b8HbUgtf4Dw8oQCC/izU5j+MU09+c0Db1pXCJ37+K7g2ayO8aEdl3ALE+YC81rXw4l130HYMLgQuIxcV8XchMVSNlFA50kKnEO/54zN22PcIRgXXotEzGm3eTAR8mSgKrEUS6gZXQ622nSJwKLwcCSWLnLBZcSgVO7LTxHaDIfABCMjSl6QXiRSui88//zz+5E/+xFlFxroLWOvU4Y0AiTOSjiLQ5OWF+2iSkJExrjm2SQZyb0hLX7oI5vzJfSEJN5KPUnqQ14Khji7JSlkeM+Ys8aDyB3HjnCCrY84DtFrlnCBMiY3cW/MdhfgSW7pfZjpiyXTMR54b+JsEMftB4WzofYDpST6vWbPGkckkfZctW9ZhCa3wB9zTs69IPi9fvtzlQffO/L9nzx5n9UvhMF0t8zzbJytZWVur/nTtfeedd3YoAchSly6bebAtrJfipysuMseLLLR5H8vmf7nyZnksv6qqyp272hHp3UqkNPOjQs4999zT4bVoqI/D7rbPCODuImb3GwKGgCEwNBAwAnho9KO1whAwBAwBQ8AQGLYIRMbolVBFrrMp0KJruqcffRS1b74Z0xhd/8Uvoq21FSeffx7Nte+Pb+uhS9D27rtOvlqjvX4/kvPykJyfj5GzZ2PsnXfi1qVLnTa9tO/lelSCm5MHtqG18Rxa6k4g/uIpJDQdQVygHt5Aw4cW1Tjuczjym58idPF8zPZB1m0P4Ka5ScgKHeqo40XPSNTG34xRgecdKWzH4EAgiAS0ejLQ4s1FQ9wNKGx9Ge3w46JvNOLRhrTgEbT4inA24U544zOQ0fQK8sJ7XeOO+z+KUa3PvYcoHhyttlp2hkB56mNIG/vAu/HI/2Cx2Vkau24IXA0B7jHkLpr30RqS5AMJCbMwt7ET6whwXyciTW6RSfxxXMttvNw104WzfouEZHq6D77tttscGZydne2IzuEw9oUd98okMUmikvTkeRLBfDchYUvilvMCLWk1RxBLrkPz5893JCnzkCt+Er9yNU+CuaCgwOVJYpf4k8SV0ivnHlq7ag6Sha0IXJKozIOH+u/FF190JLPiFLO8G2+80SmxKO4uiV6F0SEBzdjnjLvLMfHyyy87a2HFXmberC/HBMlbKgjIXTaJYIWCkWIpLXw55qQgQ2UDlsH6MS3Py+X31Z4flq+Y9IoRzG+S8SSnpSAc689gf9fPCOD+RtzKMwQMAUMgNhAwAjg2+sFqYQgYAoaAIWAIGAI9QEDxDCkMkfUCz0W6hN740kv4/eOP4+Lp0z0oIbpJ6HLZn5aG+LQ09z3pkUeQNXYszmzYgCOrVjk31SPGjcM1CxbgYm0t9nz72++pUEJWFpKys5FeUoLcqVORWlyMptOnUbFjB1rq69F6/rz76IhLSUFKfj7SS0sx8pZbUHzttSgYNw6FEyZ0uGbjvRTOyJ02hUAi1A9sX4PQ9m8i/tJpeIJdt1YOZF2PM63TULv6/72n/t6EFMTnjULrmT+SrtFF/MNzn/C5v8V12esQhz/Gd270jkWzbzQK2tYOVLWs3C4gEEAKAp4RjtS95C1BuycB/vBFJLafQWqoDEn44zPQ7MlFpfd2BH3JCAYuIc9fgazAjg433yHE4aT/IYwMrKaNDrzuE3QupD3hIDweRqO2Y7Ah0OibgAtJN+Ni3AQUjp7ihNVaMwZbW6y+sYEASS6SOCQsSHKQkKA7Vq6ZcgcbGzW1WhgCH4wAxyr3etzzad/McyTS8vPzHZlL61WNdc6b/M/Yt7JQldvfWbNmuXmVJLDcSQ9l3NlGxaclgUmClljwoDUuiVniJsJ0/fr1oIXs/fffj9WrVzsrXJKfImMpmM3JyXHniC37gfmTFCUhyvJIzDI/5q3wLLyX5D0JVBLQ/E3SmMQzCWOSsjwqKiocics6sK9ZZ5bFuYvlMJ3cKsu6mfXn+FD7+J/3sA4sj3VSvGARyjxPoljzItMwb71L8DrzkPLu1q1bXRvZHmIjF9ideVDg/cyDbWT92F5izLLo5toI4A9++owAHsqzkrXNEDAEDIEPR8AIYBsdhoAhYAgYAoaAITBoEaDAgUIAHnzpV1wtnauprMTKv/s77P/FL/o05m9iTg5SCgoQam9H06lTXXLdTBfP2dOmIWvqVPgzMpBcVIQRmZnILilB0ogRiE9Pd8IitoGa+GVHjgBtbRhz7bXOnRo3bb//2tdw6exZZE+ejBFjxiCvpMSlzy8tdcIWtps4UIBy/MABNFVV4WJdHWrefhuphYUYOXUqckeNQv64cU54w/Kk5U8BYKRLNZ6XmzmRwfu3vgzvG38FX/Bdi4LuHM35c9GQdguaDr+N+PZ6JBaUIDkjxVlaVlcGUL3ml93Jrs/vjcsdjcmf/gv44oDElDS0twUQDHmQE9yJzPYDZgHc54j3PMMWjEDAk4FL8eNwKZQNnw/wB+uQFKpAaqgSfjR1mnkbkhCP5g+8jyTwKf9HEGxvh8fnh88bRijsATxepIbPID+wodP87YbYQuAgHkbG2CUdbkopqKfw2g5DoKcISAFNRANJGlq3rVq1ypFgJGnsMARiFQHuNeX+mXtp7h25hyT5x4PKDbJKpSUp7yWxt3//ftxwww3uPu0flY/2oPzfWQzXWMWlq/VSjF6S5dxPy9KVawtdJN99992OEF6xYgUeeeQRR85yb8/7Sbg+88wz7jqtgHnQrTbnD2LHexQblzhz/8+0K1eudJiTKCXZzvTEmd+0+iWBzH5jHiJx2c8i+PmewHrzGt8T5K6b17keRlqDsz4kZkmuMg+OD70zsP5sD90t8zfnOrafcyAJZr6zKIYwy1JoHrZPxK4UZm655RZHbPMeEuO03mWazmKoEwfm9frrrzvcWDfWlco3Ft7hw0exEcBdfcLtPkPAEDAEhhYCRgAPrf601hgChoAhYAgYAsMKAVlwSdAkIQeFVG9t2IBN3/gGqrZu7TEmoxYuRNWOHfD5/Y7wLZwxA3nXX4/U/HwUT5nihLz73ngDZevW4czmzY4MDv0hdu6V1mRPFgAAIABJREFUhebdfDPmP/EERo4d6wQVFI5QG59WA3s2bMDxV15BqK0NAQpr4uORMmoUxs+di+k33+yEchSWSEM/UqAiwQrLk4CGuFA4JEEef7M8CZQoOGGeciMnC1/mwfwk0Oa37qMwZv/rP4d/17/AG+oZcRLyZ6ItIQdxbQ3wtjbAE343tm7D6I/h5EsvIlBzpsd91RcJPb54+EbkIy49B4nFE+HJKkZK0Sjk5CYgq30XcoO74fH0RUmWR08QaEY2znpvgsebiIRQNZJDVUhDeb+S83QLXhN3M0oCLyLOE0Ar0tHmycDluNFIajuJNFT0pGmWph8QqEh5DG3Z78aqpPC7sxiD/VAlK2IQI6D1UVZoJCO4Tu/atcuRIHSTaochEOsISNFPBDD3fNzvkVijlSrJNH727t3rSL97773XkZAc7yQGSfrxPP/LenU4xAHm/rqmpsatJyQw+ZukKQWstGplXGTiRK8At956q8OGZCkx456ceDEPuofmwX6YOXOmO8/8SAKzH+jyWXt5ksWyGCbu586dc/hrf08ilOsa3ytYNt9R2Bcii5kn3z8i1z/2LctjH5K4Zf14D/NgnfSeoDowD9ZBluOsI90u6/1D8aL1PsaySJDTNT7P8T/z52+2nYQv/3Pu5Dety3l0ZsFL0pvveiTD+Zv1IhaMH1xUVOTabMf7ETAC2EaFIWAIGALDEwEjgIdnv1urDQFDwBAwBAyBIYEABRAUOvCQVjljVe1YuRLbnngCzTU1vWrnou9/HwmZmfABmDBzJnIKC50gRoQpBR8UllBAcvbkSbyzbRtOrluH2sOH4fF63WfE6NFIoIAGQOHMmbhu0SInlKFARMQ1BS+Hd+/GqW3bcOzFF1083usefhgTr7++Q/AjAZEaJO14li1By5XxkCkAUSw2YsU0/OZBAY6EddL6Z1vYNqWRFTDvZ9q3Xvs5knb9Izzhvo2H256Yj9rMJSj7r//bq/6KRmJPfCJ86dkoefgvMC1jHVJwLhrFWJ5XQaAFmaiPvxm02s0LbkZSqHfPdW/BbkciTscvRdibCE+4FQnBaqQGz6AxfoobH9ltO3tbhKWPAgJViUuw5UyJc1k5HFyURgFCyzICAa6bJB24J+CH7nJJknFdpfWfHYZALCPAMUuSj3s7/iZxyD3p6dOnceTIEfebY5pWpdwTTp8+3e2zuUckkSmrS1l+ch/L8/wvUjmW29/busmNMnHgPpzYcM+9ceNGNwc8+OCDjjinNfCyZcvc3psfuULWnp44Mw+6aib5ybVJfSKinWuWLLZ5jv0hJU/lx3ch5k8yVBa0vEeELuvH+vDdQ+8Kch3NeYwkMAnVyHjCiiHMfNleEf5MxzrKDbS8F7EtisfLMtgujqXKykpHiJMslwIqrX3vuusuN2aYjnXjewnHTiRGH9ZPUsBhXURgs34cr3QHrXed3vbzUEtvBPBQ61FrjyFgCBgCXUPACOCu4WR3GQKGgCFgCBgChkAMIqB4VRQ+UICwZ/NmbPn+93Hk6ad7XVsSv0t/+EPcsnixE1rwENmr3xJWsGxekwUEhS5yT634xPpWXsxDcbAkPOE9iiMWmTfPS5gh4leWucyHZSl/CWkUx5fXmUZxuBRbTMITXqewhXlIQMXfTMN7Iy059q75GZK2f7XX2H5QBs1Fd6EpcSrammpw8VwtQpcbcenQVoSaO3fnG5UKRWSaNudRTJl/Lca0/y7aRVn+EQjQzXOtbyZaPWnIC25DSqgqZvChm2gv/qgIwXjRtXG3IDe4A+nBYzFTT6vIuwiE4cXJtC8jY9QcJ+SmkNhcQNvo6A0CWnOZB8kLuXel5SSt3TqzYOtN2ZbWEOgtAlLwUyxZ7RO1VyRB9+ijjzrLUI51uRuWi2LuZUVCysqThB8JPe5jO4vh2tv6D3R6kaf8ljciYsm20+qXcwIxkotnudnOzMx0VsIkaYkf72E6rku0wCWBKhJWCpnMk4qjTEdSVsqcIpQV/zfSfTevkRjlOqf+4TmWKZKVecn1M9vB/7zO+uhdgm1TWB3NaXofEekcGU5GHjY0P3JM0CsC07IeimdMV83CTYRyXl4ezp4968YQx+fVDqWNDFfDstme4WCB3tPxbwRwT5GzdIaAIWAIDG4EjAAe3P1ntTcEDAFDwBAwBIY0AtJ0jyQw+WJPIQcFBhRi8D/v2/z889j4L/+C2r17r4pJXFISrvviF7Hn3//9qveNGD8en1m5EqWTJw9pjCmUUSxDCVQcYRIOO0JYQiAKePa88lMk7/j7qOERjM9AOC4JIV8ywv5UXMi6E8d/8rWoldedjAvu+ThunN6GjOCR7iSze6+CQBDxgOfdGN6RRwhe1MbPwqVgOvKCO5GO8pjG8VTcfUj0XERuYAN8ng+2jqf76stxI5HWfhx+XIzp9gyVygXDcQh6UxBACpp9JWjNux+pOeNdrETFHBwqbbV29D8CXB9lUaffJCBI5OzcudPtS+jelN9btmxxRJqs77S+0gJOVn6K+yl3rWwR12TudaS4xW8pgXHvQ/ewJJsjvXnIek7uVknekNhhvZheRJ6UvqRIpzqJ3BnqMVz7f8T0bYmKs8v+FWmo8aE9HccHx9PixYvdWOJvkmscU5GhQBTLl/s83sdxzbQcK3PmzHHjhmOXRCQPeZ3p2xZZboaAIRBtBIwAjjbClr8hYAgYArGJgBHAsdkvVitDwBAwBAwBQ8AQ+IPwk8Ioaagr9hXBkZCysqwM21eswMZ/+AcEGhs7cPP6/fAyzi1jWPl88PLzh//Xfv7zqD10CMeeeeZDcZ748MP45I9+5IRlQ/W40kXalQJf4q54YsTg5N5XEX7zB4iv398vkLQWzMORgxdx+e11iMsqQnxuCXyZRQicPoBAZf8TscX3fxrXTWlERuhEv7R/qBRC60sPQu9pTjsSUOZ/kE+yEziLtHAuzcMtyA7uQwZODQoIynz3IiE+jJyWdYjDB8fHDoSTcTLho/B7LiI+fAkZgX1IRdX7cGGDSYz78G58bDt6hsBZTEdz2mx4ErKBhBzsefOQI+Po0rSgoMARIPTaYIch0FMEFOuS5JhIM66XJM2oZMA4oDyosDZp0iRMmDDBuUSlAIaWflxf6R6WBC7JNVnIyYKO12kt99xzz7n7b7nlFnc/r8vDCMlglk2X0xzPLJ/xh2lJx/+6TxbKJABZDv/zXhGFsvBjGoWC0Lme4mPpoouAYrNynNA6lGOB8xvHH/etHDe0suR/WvNyjWW8VI4PXudYYDrGTFVsWsV1lavnZ599Fh//+MddGrkl5rVIq9fottJyNwQMgb5EwAjgvkTT8jIEDAFDYPAgYATw4Okrq6khYAgYAoaAITDsEIh0RSxhlwhhCr3e3LgRB3/zGxx46qn3YDP1E59A8axZCIdCSM3PR3xiIlJTUhxp7OGd4bATxFa8/TYqd+7E+SNH0Fxb2xEzOLmwEPf/x39g9kMPDWnMFVNMlr5y7yaX07wuV9Psi4PbX0Fg30+QVLOtX3AJe/1oHPdnCHt8iG9vgK+1Gt7zB9GeezMutqbi9HM/Rqiln6wpPV4kjpqKiQ99BGPj1sCPy/2CwVAo5AIKccE/BQWtb8Dredet39H4j2F826+HQvNcG+q9k3E+/ibktG1DRujoB7ar1jcDCLe6GMZ13mkIxBU4i/L04BGE4UOTpwRNntGIi/NjdGAlPLi6C8QhA14fNuSyJw/liQ8gs3S+I7dIltE6Tm4tSajJ3aQRXH0I/DDMiuukvJNwLHFPwjFHwpfksCxuuXYq5II8bijmKom13bt3O+KO47SkpASzZs3CK6+84shfXicBR6HN+vXrsXTpUncfD5bJcb1nzx5nmUkSmGu5zouwk8teknxMy+ssX7FG5WZWHlWcEs4f4nAOw24dNE3m3FZTUwO6FOZejX1LN+S03GUM1IceeshZnXMc8Zv3P//881i+fLlTACAxzPHD69rr8Vvx0Tkutm3bhhtvvNHdIxfBHFeyFh80YFlFDQFDwCFgBLANBEPAEDAEhicCRgAPz363VhsChoAhYAgYAoMCAQouJWCloKqsrAx1R47g7NGjKNuwAdX79uFCWdl72jLv61/HDY88gtGjRzu3dRRmytUh85KVDM/xQ2FXU10djuzdi4bKSlS/+SZu/OhHcdP8+e76UD4iYxh+WDspSKS7VAr/Du98FXjn1/CVr4fHMenRP0LeRHhCrfAg/J7CAsmjUZ+9BGVP/nPUKuGJT0C4rRVJ+UUYde9ylBbUICN8Al6zzuwW5rT2Pe7/OOI9AWQFtqDRNwk57duRgrpu5RPrN9Ny94jvIaTGNSO/9UolAQ8uoBhn/fMxPvBkR1PqvZPQ5Jv8LlnZfhwpOIvz3mlI8AWQ17Y51pscM/ULhX2oSZiLlsyFSMgY7eZ9zv8kOjjn0+qXL74kvziXkfzoLMZgzDTOKhKTCMhzAStH17ncr4hU5TiTFSWvK5SCLCx5jvsRjkWmJXFHN84kXl944QVnnTt37lw3Rmn9S4tiliePJCT7mD8/JAEZY5Nlzpgxw5G7/M28WAb3MSJ/Wa5Ca4jwFUEta2DeI4W7mATeKvUeBGRxzjHEvv/Zz36Ghx9+2I0nxXQVScz5kIoES5Ys6bA455ikAgFJXh2aOzmOGNN62bJlbqwq5mukK3LrDkPAEBg8CBgBPHj6ympqCBgChkBfImAEcF+iaXkZAoaAIWAIGAKGQJ8iQGETBVpbXn8dR154ASdef90JJuvefvt95fjT03HHN7+Jez7zGSf45CHLVgo8I61ceV2CLApfdVAQyvP85nnl06eNiqHMhImIbsUAFjlOIR/JEwoNac10bP8upHgvIW3X/3Gk7EAerWnjcbqxFPUbf/eh1UgcNwNJOUU4v+2Fblc17/b7kDllOtqaW5Cc5sG05Je6nYcl+CMC5zwz4PO04ZKvFHltW5CE2iELT5XnFlxOuQlZl19HSvA0Gr3j0egbh9RQOXJCbyPuQ6zH28KJKIu/HwXBjUgNVw5ZfPq6YY2eUpxNvAdpxbMd4SEXtooXTxKMBAfdnfKb6wFd7poL6L7uieGVnxSotGcgEcdzHFfcO3B9JQkni1uRwNpnyF0011fFAVbYBY5Z5sf/vMb8uB7TIljxWFkOFeOysrKccsO6deuci1+WS8Ut7p0UQ1ikL/c1InxZrshiueBXWAi1YXj16OBqLccWlQM4p0mhhf24efNmKLY0+9sJ/DyeDkUDunzeuHEj5s+f7xRjOFYUY1qxgaVcwHG3cuVK3HbbbW7+5JhhnrJkH1yIWW0NAUPACGAbA4aAIWAIDE8EjAAenv1urTYEDAFDwBAwBAYFAhJGrluxAtu+9z2Mv/tuFE6ZgkNr1uDQ00+jtb7etSN15Ejc+2//hhvvucdZq9I6RjH15Nb4yni3EqpSGEpBGu+XtbGEn0o7KMDqQSUjLeDk9lk48RrdZF84ewx1J/eg/cwmJDQdhu9y5fuscXtQdK+TNI58ACfWb0eg/J335RWfOxpFCx9CYnoCavYfQv3mld0qL3v2UpSMSURCxasIpI1F9tQpyEH/xD3uVkUH0c2MA3wqbhmSUIeC9k2DqOY9q2qzJxf1CbfA01qHtPBppKGiSxldDmehOmEuigKvw4933Zu3IAsXPflIDZ9FIs53KZ/hclOVdzaac+5DbvHEDos2KfCITON8TkKD/0lecL7nfGcuoIfLKIlOO7lfUBxdxUR1YSY8HkfCch9Cq0qOOZJ0crfLNCJ2I4lfkrFccxWPlelzc3Ode2had3Jcc5/Ce5iO45ff8nBCsu6NN95wBDTjXSsGMPN77bXXXPm8h8SfyGvmwX2O3Poq5IMRfNEZM32ZK/ud/cl+5tiRZwPG/uX4o0twnuOY4YdEL+/leOB5KgzQepyuoqWcIGUFEr1SwOTY2LRpExYsWODGMscf51M7DAFDYPAhYATw4Oszq7EhYAgYAn2BgBHAfYGi5WEIGAKGgCFgCBgCUUGAAkvGLduydi1S0tMxetw4Z/FAa9TDW7Zg63/+JxpOncKy73wHU2fNckIwEbsUsMrdolxJRxK6EmDxnARpcoHIb7lmjErDYijTSGJclnIXzh3HxfK30F62Hp66/YhrORdDNYaLCVw/5f9D5dpVCF6+iHDrRbRfbkJ78wUULvokcvISkFjxMppKP4ajP/x6t+qeNHEWxs2ehuSTv3XpQr4k+G54CKXxQ5+07BZQPbz5PMahPmEW0lv3IhcHepjLYEpGX+nvdV/eWe0DSEVFwmJktu1DqycdwXAi/OEGXIwbj7ZwHJKDZzACZUgM18I3jN2RVyUsRqhgCTzxqR0xKSO9NnDtIHkmS0sSF5zvSKZxbRnqLv47G2d2vXcIRMb/5Z5BVrT6zfF3ZVxgjjumk4vlSAKZY5dEHd098zz3M7Lk5TfzU0gGWWFKWY1pGeeVB0m8LVu2uPF9++23uzG/evVqRwjSOpT5k1jmNdWP+yHeJ0KZ+Q11Bbje9f7Ap2b/ykqctWGfUbmFZC0tgNl/PMfxIBfiiuXLvuaHCgMLFy50xDDHAu+nEiUVFqSQwPny97//PebMmePGJ8tQPgOPgtXAEDAEuoOAEcDdQcvuNQQMAUNg6CBgBPDQ6UtriSFgCBgChoAhMOQQUPxeCbf4HRnX7OTJk/AHgygeN84JwnhI+EoBqVw/K1afyAEJbnld1jpyCc1zzIsCsSuthocawHKBSkujmqNbcensO/BUbEZc03H4WmPbRW8gpRShzMkI+pLg8frR5kuF1xNCYsWriL98Bm3JxTgbdysqX/hxl7vNm5aD8Y98BiOO/eA9adoT85E6fQEKQ1u7nJfd+OEIhOFDrfd6XI4bhcLAlbFyDTkhcMFTgrjwZWc1/cfDg0bPGFyKK0WLNw/+cBNyA5uQgKZhBVxZ0p8gnHunI8pkxRipwENyhPO8PEKQzKBVG/+TKONaMNRd/A+rATEAjSVpyv2IiDZWQcRapBcRjkXtMzgmeXDc8rdIY45PptHeRFa5iuFK8lfrtRQXRNjym+cUskHxW3me8Vtl7UurYFn28rz2SnTtO3HiROTl5XUQgWYdPwADqptFKsYzk3HPytjRHCckajUWROIrJjT3ufyt+NOcD3/3u9/hvvvuc4RvpDtyjh8Sv7Im5p5aSpkUIrIsOwwBQ2BwIWAE8ODqL6utIWAIGAJ9hYARwH2FpOVjCBgChoAhYAgYAsMOAQrGIi2FKWzjOblepBBOpAQtKmg9QWEsCQhaVVxpfUyhnIgJCWcprKNlhkhpCZKVVsJdgi/hrs7xm3mqHvwtYfGxY8fQVnsY4YYT8JRvhI+kb2BouZdtGPdZHP3NzxC62LV2xeeVYtK8a5Fcs+F9YzmUPQXByR9BSvA40sNnkBSuRpwnMOzGfF81OODJwJn4xRgbeLqvshyW+bQgE6f992Ns4KlhYQ0cRDzKkj+J9NKFZsE7LEe8NbqvEOA+haQe9wSrVq1ypDT/k0DkQZJ46dKljuSWq2GeF1nN9LQElZWyCGrmp31PX9V1OObD/Zvc2PM3yVcRufJa89JLLzklAl5/4IEH3H5UVuKRIT4+CD+mIYlLgSD7OjMz07mEVuxoljVz5kzndYfEMO9luVQY1O/h2C/WZkNgMCNgBPBg7j2ruyFgCBgCPUfACOCeY2cpDQFDwBAwBAwBQ2CYIyBrCAnaKPjkORKuss64MtYk3VdToCYLIcXyI5Q8J8sbCtwoiJOVD/NTrD/ee+VvdQXL0yFCWPHdqk4fR1PFfgRr34GvYoOL5+trvzBkezHoz0TDNZ9Fc81ZNBw7hNaqo2ivOXPV9hYu+xyK2rci7nL5++4LIQ7tmZMQHDEB/oJRGBd+vtvufYcs2N1oWHvYj1MJyzEu8F/dSGW3fhgCdZ5pSEINksOx5aq9r3usNZyKszlfQmrBdEd0mAVvXyNs+Q0nBKhURmEQiT/uJ6iktn79evdsMU7svHnznOvoe+65p2Mv8v+z9x5gVpVpuui71s6Vc0EVBQIiKIggImJAUDFgoFvbVludng5qz0y3c8+cmTkz99x755w74cx9Zs6c5057Owe7bbtHu02NAQNBBUEMgCQVSUUVVKZy1Q5rrfu8f/lVb2LlsHd963nq2Xuv9cf3/9e/Vn3v/36fxNFmWollTBWpkMB8n5EwHBMJy5HoK9c34s13QnkPFK844rJ59+7duOSSS8yGQr5bckw5nhzXvlTc3BDIcWdekvwSF5i/lyxZYt5lCwoKTBt4naSvhEeRcCsj0W8tUxFQBEYOASWARw5bLVkRUAQUgfGMgBLA43l0tG2KgCKgCCgCioAiMK4REDWtuHhkY4WUENXuE088gQcffNAY16icOLxjPZyuE8jMiCCQXQLP9sPvYzw2C1E7F75QFioqKnpd+LFMGvKE8BAiWNxbJ6t+2R4xEEqbmO7TrWvg1O2GXb0Rvo5jsJ3OcY3rcDbOtQJwwsVwMssRy74AiVAJmvfvRf36p89YTaBkGs6/90+RveOfkMSln5S2q3QZSmdkodDbN5xNnTBlxa1MVPpvw8z4UxOmzyPZ0SiyUW8vQghtyHH3p6U76E7fFDQV3AcrZ67xpMANMn0RHCOJuZatCKQ6AsmbyNgX+c33CHnn4DnGlOX9xhjadBfN9xiqTUVBTHKQm96oHhZikt/1GBoCEidaSjnVw8uWLVtw6aWXGrf2vCZkMceHBL64Gz9bK2S8xcsMCV6OsWxaJMHP90cSwTwnXmiS3ZQPrYeaWxFQBEYbASWARxtxrU8RUAQUgfGBgBLA42MctBWKgCKgCCgCioAikIII0IBGYlZioYlhLNllsxCxvMZ0H772BMJb/hawA/A+/0v+7gaygUsfxYKrb+116SxupUn+ilEw2QX0mZRwYizcvu43CL33D2mt9B3I1PGsABK556M+fBWOPvU/T8tqBcI4/0/+DZmHf4lQy5kJ3ugV/wWz8NyEcLk7EGwHkrbVOg8n/HMxLf7SQLJp2rMgkEAIjdZF6Mi7CWUnfogwzuz23IONGLJSiiQ+4U1DS+lD8GWWGSWiuLWXWKg6KRQBRWDgCIgbYZJ8EjOWZCDJXhK5fF/heRKA/D158mRUV1cbt89UBq9evRo1NTWGFJZ3Id6b9HAi6tKBt0pzCALEnOsdsZWQIPzkOb7zMXYvXXQL1iRo+UclsKh1z4UmyxDFtswFjreENuE1IflZrsRVZ5nMK/GFdcQUAUUgdRBQAjh1xkpbqggoAorAcCKgBPBwoqllKQKKgCKgCCgCisCEQkBi7dJASmMYjWLirk/UFbwmMfN4rrbyE5x44REEOirPiJWTewEKb/y/UTzrCmOI4yHu/yTGsJQtcfaEFBZDoSiB9364Gc47f49g894JNS796WwsUoaG3FWGBLYzc+HLzDN/2XOWorgiB8HqdUYpbSU6YDtdACzYbhSdRUtQPKscJd72/lSjac6BwHHrcjjBUkyJrlGchoAASV0LrinhuP9atHqTMds52b02VddNuAAt/rlwOztQEfoAme6Z16AhNGXYs7YHZqMx/35kl8w2ZBRjVBYXF5uNNxJzdNgr1QIVgQmAABWeVIuS6KNil3/iaYT3Gt068xzfL/hO0dLSYtwLk3BkHsafpdJU3ALzHMlfqkhvvPFGk0+PwSNAPEm8Em+JqyzvmRyLbdu24dZbbzXKX44bsef7Jgl8eknoa32U0CAcY76jMp9sWJTNhhKiRBTGbAfnhmwwHHzvNKcioAiMBQJKAI8F6lqnIqAIKAJjj4ASwGM/BtoCRUARUAQUAUVAEUhRBGh4oxGVB41tTz31lImj98gjjxhDmrhpZjpRCdNA9/Hzf4fQp0+esdexrBmwlv6fmL90Ze91Gmlp0Et2NZ1sXJW65LoQx/veeRHtR7Yi3LIHgY6j8EUbUhTpkWl2IliI9ukPwAoE4QuEANuHrq5OZGdlwUnE4SWi8JxYD7mW6IJLoi2nFOX+7ch3P4ZtOSPTsAlU6kFrFaxwIcq7f4+g1zKBej48XW11y1HfNQkx5MPLmIRQ/nS4wVyUNP0MuYm96LKKUWddAjd7HtqbOxHe+b/g765D7NJHcV7wzWFVApOITiACD5b5sywbntfz3fUsZFhNA+q06/lwOPfb2PBBLe644w5DcshmGlGmDahATawIKAK9CEg8X95TfG8RtSnfH/hbyFySvMmby6gw5TW+g/DdhGQgieGXXnrJkIgrVqzofS9SuAePgBDv4mKb48I/Yrx9+3bMnTvXEMR8tySJawx7lmU2yHCjDInacx1CJgsRzE+quznWJP/lnVO8zfCTZbIOtkndfA9+bDWnIjBWCCgBPFbIa72KgCKgCIwtAkoAjy3+WrsioAgoAoqAIqAIpDACYiilQYwqDRLA/P61r30NtbW1KCoqOsmoyhcvGlM/2fJ7WG/9NSyn+4y9j2WeB+uKv8G8patMeQcPHsTMmTN7lSAS51eUv/w81Q20uO/bv38/vM5GtFftQN7uf0lhtEeq6VQpef0q3LP8SEQmwSm8GPGCizA9uBnZvtp+5dVEZ0fgSNYfwwtPQUbjGpR4OxWqfiDQZk3F8fZpcKt3ItS0E54HuMEcuIGeP9+s5bADfsSsQnihEjiH30TWIcZc/sNcd674C4R9bfBZMZQktpzRpXnUzUBbcC7iHoldHjYs22ccSefGdyGMZnM2ZmWjyroOsajP1OF5Lny2BddJMLqoUc8jaxLy3L3I9Q4h9Hm+vrr6GW5B6cKHjFtTuprlp8QoVRfQfaGn1xWBsyNA8pAkMA/eSyT0+Fvi+fI73yu4aY3vE3x3IfHHfHLwt5znpoz169fjzjvvNOnURfDQZp9s5JMxEUUwsX311VcNzkzT1NSzsYabEcVVNMewr/WR740sU94dmV7Cl5D8pcpYlMDyjslPjrOEOxlaDzW3IqAIjDYCSgC6NbyQAAAgAElEQVSPNuJanyKgCCgC4wMBJYDHxzhoKxQBRUARUAQUAUUgBREQt3w0itFISvfP/KNRjYY4fhfjKo1mYpT7eNf7iB5cj8DHT8AXP7Pq0QkVwpn3ENxAFlpbTiC/oBheKB+2bcG2egy2/oKZxgBIwy2VG1TwCCndVPUxonUfI1H5NsJtn8LfdTwFER7fTW6f803MynsfYahydagjVYf5aM9ZAdeJorzjt4igcahFpmX+E9Zs1HbPAI7tRLDuXVgeCdbTD88O9qhw3RicQB788dNjArt2GE72NMRnfRGz/C8jiLaTCooiG5Xe9Yh/9jYszzF/nusYRbwV64A35w7kZZ5ARqIKNYmF8H34Pdhu7Ky4k6TuKl4C/7QrEYx4KMCnyEgcRgB0sX7mo9Wegeap/9WQG1xDuabKBpi0HGDtlCIwSgjIO4m48+Un3yVk8xjvNVH+intoCXFBApAHz/O7eCQhYUhycuXKP3gwGaXupF01QspLfF661uZ7Ht/xGIP55ptvNmpgYp6bm2s2x5CcF8VuXy64k0OI0LsCSV+JJyzEsMwBIZN5nuVyPWYePRQBRSC1EFACOLXGS1urCCgCisBwIaAE8HAhqeUoAoqAIqAIKAKKQMohQEOaGDhFTSsGLiEaxI2zKB/ELZ+cP1enaWB78sknjZtEuoUWAoNkMQ2n+7asQWLXLxFpfP+MxXiWr4d0sfyAHYBn++Ga78He3x7PWwHAFwCyK2CHcuB11MBu3AN/t6pTR3JSOoEcxOd/HRcGXhjJaiZM2Q5CqLEWodk/H/nWAZTF3ui3OnsigNSEWTh2LIxI1as9itphOhJX/S1mJp6GbfXEEeYRRR4OxK5E5MP/75y1RPPnwymYg4wDTw+oNfFgIRKTr4Q9+SIE0YwSazcyvZreWMbJ7aif9J8Qyp9liAdxW5usXBtQxZpYEVAE+oVA8juRxH7lfScxabnhjMYkkpJ8X6Iyle9TVAHfdtttJp0eg0dAiF/iKGptunvmuNBF96ZNmwzeq1atMu+WVOzKRkCORV8E8OBbpjkVAUUgVRFQAjhVR07brQgoAorA0BBQAnho+GluRUARUAQUAUVAEUhhBMQFHrsgru5E6ZB8TZS+QvoybXI83rNBwPQkgKmUyMnJwT333GO+05hHAx6NdTs3vQh7y3+Dv6smhZGcuE2PFS5E+MIrkeFUGXK+J+apD7D9cFzGQSVp70Mi4UeGrwUZbiWyoWrsc82YmJWLY9YViIWmY1L3i8jxqibuBEvq+b7oFxDc9SPYiY5hw8O1g4gueBSBiB9BqwN+rxuW04GW7lyEd3x/2Oo5V0HRnAuQKLsKXs4kFPk+Q5536CQF+GeZf4rIpMuNhwMhgFUFPCpDo5VMYAT4rkKvJfzju4wQvHKO6lO+11CZSgKYxC83tpGMvPLKK839qsfgESCOVNpywyDfQfm+SOMd/xgShIQv30NfeeUV3H777SYt10eOB4licSE9+BZoTkVAEUg3BJQATrcR1f4oAoqAItA/BJQA7h9OmkoRUAQUAUVAEVAE0hQBIXyFAGY3RRVs3Cx/7nL0VLfO4jbxXLAwDculIU8UxCR/adCjcZTn9255Gdj2zwh0VKYpwunfrVjWDBN/1fJco9gGP+Ead7m93504EMoFFZNe9mREAl3IDdQiB0fV3fFZpkgHSlATWomAFUN59wvwYeK6nGzzSnD0xGxEPv3liNxQnh1Gwp8NN8i/fESaPhiRes65XtpBdBUshH/GdXCtGCb5P0GmUwnHysCxjLuQNekSuHbEEBuyCWfUG6kVKgITBAG++5BQFCUp34dIMvLe4wY2Xicpefz4cezcuRNXXXVV77uNbNaYIFCNSDdloyAxpxcZvk8WFRUZZXVjY6MZC/5t2LDB4H7dddf1xmoWUn5EGqaFKgKKQMoiUFFR4VnqHiBlx08brggoAorAYBFQAniwyGk+RUARUAQUAUVAEUgLBGhU4yH/DycTuxITj4ZPcTlK8oHfxT3fuUCg8ZQGOlH7Shk8T+MeFTafvvca3K3/pARwWsym/nWCrr2dcDESmVPhFs+HFclFZrANmahGDo4giOFTePavReM7VbM1C43By5GZ+AyTnHeHvbEnMB1BdCIT49NlehcKcdi7AYHtP4Qvdnos32EHZBwU2J03H/6r/y/Y8RqEYkeQ270NtZmrkVV2ee9arTbMcTBQ2oS0RYDvOlT58l2Ff/LeU1tbi7179xpFcHZ2tnmPIUFJFaq8HyW/U6UtQCPcMeJNkl3iL8t7KMl1jgd/UwW8du1arF692rSG5zgejAnM90w9FAFFQBFIRkAJYJ0PioAioAhMTASUAJ6Y4669VgQUAUVAEVAEFAFGF/W8Xjd5/C5qYBoxxcUo1S5i+KQhjgcNbDxonDvXwXIk7q+4jG5tbTVGU3HPV7VnE5rW/rUSwBN4Rnq+MBLhEiSyZ8LNn4Vgbg4uwDMTGJHTu+7BRpNvIVp8M1Ac24JsDI9b6HZrCup8lyNgdSNq5SFodSEUP4Ist3pMCWEXfsSQg3prAZoaHGRWroEv2jhB5oSF7iX/HcVzbzRrLdfgjtZ6hMJBBMP5Zu0UrwoTBBDtpiIw6gjQ1TNJXt5vQizS5TM3tZF4pOthxvrluxPfkTIzMw1hTPfDfM+R96VRb3iaVCgEMLvDsSC2PEfVdUNDg1H+5uXl4frrr+8NSWLWyo4Os2aqC+g0mQjaDUVgGBFQAngYwdSiFAFFQBFIIQSUAE6hwdKmKgKKgCKgCCgCisDwIiAqXiF7hRBOdnlIooHu9Wh4o/KCRk3mo0FOCOOztYp5JGYlFRvJB410PHds3ztofu1vlAAe3qFNydJc+NB10TcwLWcvslGdkn0Y6UbHEUGdfTmooi5JbEXQ6hxSlfW4GLADKHY/hOv5DAncZZegxauAEygyhHAwesjEbR5OhXDMi6DNnmpi7tpIGNfGnZ02EnYWOqMRJOxsWJ1N8DftQeDE7iH1MdUyx867A9lX/6VpNtdbEhniipabbpQATrUR1famIgJ0NUwikYQv3434zsJ3I95/JIYLCgrw9NNPmzjAEqf2xhtvNJszmIefegweAXEBTey5aZBun4uLiw3WmzdvxpIlS8x5ksE8+J0kcX5+vvnUQxFQBBSBUxFQAljnhCKgCCgCExMBJYAn5rhrrxUBRUARUAQUAUUgSQEsbqBFMUHDJQ1oB959Hmj6BJYTg9X8GbzsKXDy5yCYfx4uXHJTnwqLZAUGjXZCHvNT4gDv/XAznPV/AX+nEn4TeVK6wTx0XvQNzA6/hiDaJzIU/ep7N/JR47sCGe5xFDk7Yds9rtz7e1BdG0cIjfYlyHP3IecMhLsQwp1WCTr80xG38hFAO4KxIycRwlTrRu18dHt5iFu5iCIbQe8E8nEIQa/ltCYdjS5Em+8iWJ218LoaYbcdhR09ASvRYf7sRCcsb2KSJ4lwKayr/juyyucZsokkCNdj2WwjazVBVRfQ/Z3tmk4RGDgC4s6Z9xzvNZLBsgGD5/gOs379enNv0gXxc889Z96JqEhler0/B455cg7ZdMgQIiTZiSeNd1u3bsXixYvNJkSqgcUbAr0lcJMiiWKS80rADw1/za0IpCMCSgCn46hqnxQBRUAR6BsBJYD7xkhTKAKKgCKgCCgCikCaIkBjZbLrZxo4eVDpcmT3Jngb/jPsWPNpvXfsCKJX/AMWXnf3OZERgxyVNDScisKY52m8E2Jj9/onENn2d2mKsnarLwTi2efDm307Zvuf7yupXj8FgRZU4LjvalQ4G5CJmn7hE0cmKv2rEEQrYPtRFnsdPvS4dT/XkUwIdwZmoNvNgo/uUT0gw2qG5XYjw62Ez+kwit4O3zTEvBAyvFpkeMeR6dWCiuO6Aw3IqH+nr+om5PWOBf8FZZfdBa6ZPLgmU/3L9ZIEiJznbxIkeigCisDIICAErtxnfIfhO4uEtXjjjTewcuVKs7Ht+eefN+6geb+Kcjh5s8bItDD9SxUinVhyHeSGmNdffx033XSTeZ+Ud0siQbfbkyZNMu65OSaKf/rPD+2hIjBQBJQAHihiml4RUAQUgfRAQAng9BhH7YUioAgoAoqAIjBhERAjpRC5EmuX5C6NkSRbaQyjUezge2sQiOTC8ofM+RBJWCdhVBTxWMyofpnW8QB7108RqHv3rLh6sNC16L9iwc0PmXrEKCoxK/du3wxfMAOz5y40ShnGx9u3Ywui7Y0I+n0onnmZITVoVKXC49irf4/wYSUAJ9pEJvnru3AlZtprJ1rXh6W/DdaFcLwQbMtF3MpEifMB/Na5ydxK/60oTbyNEAngIRwkhOmKui/yOIo8nPDNhd9txvHuecja/s9DqDV9sybKr0Vo6V8hlNkT5zfVCQw+F8TzA0eNRBqfE1Tncc0nmcN/xhnHk5uOhLThM002DJH0oTtdnuN3UQWyHOYXt7yizOR11isxW5mX5yQtP4U06iuEQfrONO1ZfxDg/cd5Je9Q/OR84ufLL79srpEA5jyi8pTzk+85nNu8fzUGbX9QPnsa3uNcE2Qd4fvi2rVrDebEluNAt89tbW3mN8eDrrk5FkzL63ooAoqAIpCMgBLAOh8UAUVAEZiYCCgBPDHHXXutCCgCioAioAikBQISw5edEWO2qHh5joqImiMfo+PYbvgOvQRf40em3yRve4hjC7Ds3t883+NI1oI/1tQvjLoW/BUuvuVPe43ue7e/g8Sx9+Df/zs4oQK4U5YjUrEYwbwp6KjZB2/bv8LndhmFoOePwCqaC/jCcCw/Qvt/A9vR2G39Aj4NEtHdrXfJ/bjAei4NejM6XXC8INqsCmTjqCFeP/Hfh9mJ35jKo8jFMf+1hgD2OW2wjarXAmMrAz44dgZiVh4K3T3Ic/aMToM/r6UDJagM3w97278g2Hl0VOse7so8O4hYuMysY5bTbVTUnh0Az3tWAPAF4ATzYWUVw+o+gdDxt/tsghPIxZGpD2PmoptQVFRk1m4SGql+kBTjM4nEK4lYEmiM2UnihkSsbFQiYUOymM8xnuOnkG/ML8SukHLMS4KHhBuvk3STGPX8TuKIG5uYRuKzmiebZZmyJJZrquOr7R85BGSOmM1yoZAheGVTxocffmjmb3NzM+6++26zwY5uijm3c3NzT1Lrj1wL07tkrgG8v+vq6oyylyrrm2++2WDNNZJkL+9ls4Hx8/WAawC/i1o4vRHS3ikCisBAEVACeKCIaXpFQBFQBNIDASWA02MctReKgCKgCCgCisCERECMkTR40VgpbkKpiKjcvQmJ4x/AOvQKAh1HRhSfzvl/gUDZIiSOvw//Z8+eVh+Jvq7CS4FpNyGy41/h76wa0fZo4amBQOdFD2FmzgcI40RqNHgctHJ/4CvI9KrQYZUhjGb4vG6UJTae1LJOlADWmWMCW56DCPq3uWM4u8s4wfvjtyD4wb8PZ7GjWlZi6nJ4RbOBSCFsXxA+Kwp/vAFwus04BLx2BPwJ2EjAAj/j6PJPx4maLvj3n9u7QffcR1ByxdcNWUlCU1zkj2oHh7kykjNU95Ko4TOJZA7JNCFxWR0JG5JoJM+YhsStqClJBJMwJpkjZC/zsDxeI0ai5iVuQjDznBDKQhyLQlhIZ/5WF9rDPOBpVhznqXhRESW5kMGMM8tNDBs3bsTy5cvNXOKc4jmSwCSMVQE8tAlBDOmVJiMjw5C+VP/ee++95hzJYXoSoDGP33m/8xAPOEOrWXMrAopAuiKgBHC6jqz2SxFQBBSBcyOgBLDOEEVAEVAEFAFFQBFIWQRoYKRBe/f2dzH9gnnG2E6j5a53XgLe+58ItO7v7ZtrhWB70RHrazxrOgLth85ZPtVxltcT21KPiY1APKMCgYtXYbr12sQGYgC9r/FfhZBTh3yv575ut6Ygy0uNzRT1vsvQtHs3gi37BtDj8ZPUmXkHCkuiyHEPwmclBtSwZkxDbfcsBHb8pNfHghTg2mHESq9A4LJvwxfONco2kkkkOZO9OQyownGSmGQMn098JpFAE3etPMfvJHLYR/aV13meBDCfa1TxbtiwAddeey22b99uXD2TIJ48ebIhg26//XaTXxR/JN+Yn6QR6yVpzHOiohY1sSiAWW+qu9geJ8Octs2gC2LZZCCb60gAc87x4Pzjec7TFStW9LoqFrW7zq+hTY3ke5jrAnFetGiRWTu4RnLTh6i0ZcOMKH+5nvC6HoqAIqAIJCOgBLDOB0VAEVAEJiYCSgBPzHHXXisCioAioAgoAmmDAI2MYoiU+IZ7t7wMd8cPYbtRxHNmwSo4H4FINpz9LyPc9EHa9F07kroIqPp3YGPXaZWgMbAEFbE1A8s4DlJHkYNDrQsQ2vuLcdCagTchmn0BsuYvwxRn3cAzf54jhiwcdpYjcXALvHAxAgWTYIWy4LNjyAhGEXGrsL19OS6Yv8wQSVzXU11BSHJGyF8SulT6ksAVtS7VkyTUqP4lCcyDfZd+C2lLhSXLKSkpQWVlpSHdNm/ebIjeW2+91ZDDPMfnH0lilsnNUCSDSBzxusQHzc/PN+d59IRB0EMRODMCEm9aVOucmySFOW/ErTnn9JYtW8wcu+6668y8kw0cokpVfAeHAO9ZErk1NTWGdF+3bl2va23if9NNNxmvAtz4wfWDePM8f3OcUn0DzeBQ01yKgCJwLgSUANb5oQgoAorAxERACeCJOe7aa0VAEVAEFAFFIC0QEIUKOyNqE56rr69H3YEPkFE62xi7JUaaG+vEiaq9yN71b/B11aQFBtqJ1EOA6t/g/FtxHl5NvcaPcou7UIh230y0+qZjZuypUa59eKqLIhuV1k3wb/mX4SlwmEpxETBums91JIIFcBc9glne74xr56Eedb7LEXZrEfDaEEQbfEn1d9gVOFFwL9ysOWbN5lqeygcJWhI3JND4HCovL8fRo0cNkfvUUz1zmWq+xYsXm3QSZ5XpSd4wD92/khAmqcZPiQ9MEu7FF18050nyknxjHiGNmpqaTFoSROLKV+IEE1deU4VmKs+ukW875y/nFueYuHhmrTzPgxvv3n//fTNPOZ+oSpf408npRr6l6VkDceV9zntYCF7xEsBxef3113Hs2DHcd9995t6nW+6KigpDGHNTSaqvn+k5qtorRWBsEVACeGzx19oVAUVAERgrBJQAHivktV5FQBFQBBQBRUARGDICYvyWgsQwKcZHGrh3f7gFVrQZseaj8Dftgd20B4HuOtiJtiHXrwUoAoNBoPWCr2NW3ofIsFsGkz3t85Aw7fBNRSPmwIcY8pxPUIBPU7rfVAFXRhfDv/0n46Yf8cXfgWPnwmmpRaDmHdixFtixZsCJoavoMgSnLYY/FMDkxGuIWKOzXsYRQXXuN5Ex+Ypxg9NgGyIqZnHFSoXetk2vYv7cmUh0NsBnOQjGq4DCKxEpmGmIYomxSkKY+UkAUV3JT4njy/JIuAk5RzUwCSJR+5Ikuvvuu02zmZfkEJ+NJNWTf6e6wnqw46L5+o+AxJAWV8P8lDizMq9I+lIFTMLx+uuvN5/czKAbDPqP85lSJsfpJpaiyJYY4PxNjwJPPPGEWRtuu+02sw7wPDeWqAvooeGvuRWBdERACeB0HFXtkyKgCCgCfSOgBHDfGGkKRUARUAQUAUVAERinCIgaigYvMVAmK5vExWVra6tRUu3fvx/Rnb9E6NMnxmmPtFnpjoDG/j3zCHuw0WZVoDm4ELGEhWznEArdvfDbsbSZEh3WJFQ3liPw6e/GtE+uBzhL/wrTvRfB2OgnrPPRHLocgWAOnFg7EK1BnvcZ8qzDCHpjs0nhE6xGzvSb4QvlnBUrIafGFMxzVE6ijM8jEmUdh19EXufb8Hld8KMLfq+rN5YyYyQ35n4Z2ZMX9CpzSd6Q1BE30iR3hXgTZSaJNv4JMUzFIF3G0lUsiSCScVu3bu11AS3kXG5urnEVrS5ix+vMGR/t4oYFbhjg3BMyknNP1MCcbyQaqUS/4YYbejcpyHVVoA5tHEn6Em/iKB4ReF/z/pX44bzG8Vm7dq0Zo5tvvrn3ftcNHkPDX3MrAumIgBLA6Tiq2idFQBFQBPpGQAngvjHSFIqAIqAIKAKKgCIwThEQhRSbJ24u5Ttj09GI3nR0L+BE4bgeHMav2/8MQsfWj9MeabPSHYHumV/ClKJqZFvqgjx5rBt8C9FuT8Gk+GaE0ZS206DNK0NNtQ1/1SauWiPSz2jRYrjBPDi+COyMXPgzchBzbAQjEcBm/E5geuK5k9wve56FdrsMfq8bETSOSLsGWmidbwm6si9Hws4BIhUoKCgw7mZJejhth2F3H4GbPQ+OnW2IKFEcct2X30wv8UqZj+pYeW5IrOHkMAESK1dIVYl7yjwkWqjQ5WYifsoh6jypX+L4SqzUxoNvYkb792Chx3XumQ6jfM68F5lTV/a62CWBIyQb+8Ry+dfS0oLi4mJD8pIIootYpuV3to3Pvvfee8/0dcWKFYYYIinMNFRrfvnLXzZpmJYH0/GakMkSR1QJpIHO2PGVXghEjqNsJJC5Ka6EOa9I9HI+U3XOOUX1rnhTEeU5r4vHFdl4IffKW2+9ZVyQsz4Jy6Hq35GfC8SYY8f14N133zXrE+/r1atXm3uaY82xSn5PZqtkUwo/uTmS7qJlPZO0HH/dIDLyY6g1KAKjjYASwKONuNanCCgCisD4QEAJ4PExDtoKRUARUAQUAUVAERgEAmKgprGKf8lxgKlwqtq3BU7rUfhq3kPgxB7Y8VbYTucgatIsisDwINBx8XcwJ/MN+NE9PAWmUSk1gasRdOpR4H6SRr06vSsdVhkOt89DoOEj+Oo/gp3oGLb+JuY+iJy8GCJePeDG4EPCEL0Wer7bXgy2dXYictgaMkwFeR4QtfIQRR7qc+9F9bHjuLC4HnmdbyKIDnSiGB2ZS9FsTUOoaAE++ugjLFq0yBAgQuKKa2U+L0hyiZcIkl15eXmG/CBxJYQHSROSzbzO5wjJZKYhwcJy+Z1KW36SgBFXuOwyCTOeJxnLw2neg+mdP0MQ/Xvu1AWXwZl8J6xQoanPkN2OY+pjW9h2tq2qqgqFhYVmkxPbwHpZJ9ORwGMMYH4nOczvPMe201XvkiVLkJ+fb8iiN99806g3eZ1l8ZO4kRhiuXqkLgJ8H+Kf3Accf5nnnC/8zU0AotgVxbrEm+U8FtU50/PekTTMy+ONN97AypUrzbxkWdxgkJwnddEb/y3nmPDv1VdfNZhz3Oj6neNp1p7PPeOIJxyek00B8r5MNTHXAc4R/nEN4brCspJDqox/NLSFioAi0B8ElADuD0qaRhFQBBSB9ENACeD0G1PtkSKgCCgCioAiMOEQEOJXDGLiGpPGbCqoaMw6+O7zyPjwn2A5ycSbhUS4GHa8DbbTNeFw0w6PLgKuHUTnvD/FxRkvjG7FKVRbbeBahJ1q5LqfpVCr+99Ux/XjUORBVESfQQIR1CbmIFpbjUDNNvjiQ3O33FF4BUovnIbixLb+NyhFUjbZs9HquwiT4+sQQutprY4jA23+CxHzFRliS4gqkqhC7AohdmpmE9fUCqA74xJECmcbooukCPPS9SqJFJKjJEeoluPzJdZeCy/eCsv2wYrWIeEAPnQh5DTCc6MIxI4hgDZkejUD3uzR7LsQbaXfQHbRNOPOlUSukDpsk7iHZn9EyUnyhs86nmP7Rd1MdSDJXlEQMw0VmySTSdjxGXnNNdf05mtsbERRUZG5zrr0SF0EOA847pyvovoURS/HlnMhWcnOtJwTQgRyc4So5nk/sTxuJuB8ko0QH3zwARYuXGjK5x83DXBOqYvxkZ83otrmuDz99NP40pe+ZNaoZPWubHZJ9k4ganAhgzleEiaF6111dbWZB6oAHvkx1BoUgdFGQAng0UZc61MEFAFFYHwgoATw+BgHbYUioAgoAoqAIqAIDAKBZIWDxAA+tRhxa1l/7Aiqn/4GfLETcMNFcEsuhV04G4HsEnS0NMJp2ItI3Rb4O6sNGZwIFsAXb4Pl9Shd9FAEhopAIlQEZ+69mBN8acBFUQlpWQPOlpIZjoduQrDrMxTaB1Ky/WdrdAw5qArdhqnRZ08iBalircNCxBrrYFVugj9aP6h+OwjCu+p/w/nOM+d0NzyowscoUxyZiFq5aLQuxDR33Yi2ohsFaMq4DrHcJcjKn2LqIkli3CWHgHDts/BHD/eoqBGFz4vBZ8XMp43he0548KEy/1FklS0BCdny8nJDBJNUI/lG4o6kDZ9/ycSwuIwW9bMQOEwvBCDJZCGQ2T+WSXfRdBUt7mKZjySgqDxHFHQtfMQQSCYCZXOcELeiDCZhSwKR55999lkzr+Q3CUbOG5ljogylgpwbIag8vfbaaw3hSFV6Q0ODSc85xveuZOXpiHVyAhfMseO9zHGi0n/jxo1Yvny5IXOp7JV4zeLWWQhfeVeWzSIkjcXtt8QXF7f2Exhe7boikJYIKAGclsOqnVIEFAFFoE8ElADuEyJNoAgoAoqAIqAIKALjGYFk9a8Y7EXpJa4IqXahAf3g9vWwgpnILJ5uYijSgMa0dFtIQ3uiqxVO8yG4jfsQDU2G79hmZNaMLOkwnrHVtg0vArGsGciavxzl7oYBFdyGMrTnXAe3uwE58d3Gva8f0QGVMR4Se7D7RUweDNyNKdE1CNqp6ya7C/loxTQErQ74vVaE0GbcAB8KfhnlsRfP6BK42ypEg70A7S0OrIPrYVuM38iR62H++VXUWwjmwPFlwQtmw8magkQgBxl5eQjYHSiPr0PYGpqaeCzmS9wLI25lIW7loCNwPrq9LITdejPfc9wDJ8UsHsn2dVolaIjcgHjWxcgrno49H7yOS3K2Izf24UhWe1LZR8N3wSm5GVOmTAH/YacXCxJzfF4JKUeiVlxO81lHEoe/xc0vP5kn2e0vFcF87pHgFTXoyy+/bIjg++67z5B9JITE7bgDZZ4AACAASURBVPSodVgrGnYEJH40C+b8EeJPlLo8R8VnZWUlSkpK8Pbbb+Oyyy4zZDDJXlGfc56RaOR7EmPNcv5wUwTn1vXXX2/K4DWe5zwUV+TqQnjYh/SkAjm+4v6dY/TCCy8Yd9wcS97nJOg5xmVlZbj00kuNu3squDkufP/lOHPc+EkCWTznUP3LfOoBYGTHT0tXBMYCASWAxwJ1rVMRUAQUgbFHQAngsR8DbYEioAgoAoqAIqAIDBKBZFd2ojYRFRN/JxuweF4M4RI7ODmGMI1gonyi8YwvSQ0fb0Rg7097VMFubJCt1GyKQA8C3cVLUDqrAAXux/2CJO5FcCTzq8guvcjEBG1tqkYwlIlY86ew2vejGHsQ8RoQwPDFkO1XwwaZ6IT/YjTZ81CYeB+57oFeMjiGTPM9gC60YBrqg8sQ8uoxOboefju17rsWexYa7YsNeZsX34nuwAwk4EfcyoWDADwrgNzEJyhxtp4VxW7k4YRvLhxkwrY9wHUALwF4bo+qznNg+XwIuXU9GHoefF4nwjhhMEzFoxnnoTH7Dtj+DCDWiPyOdcjF4X5tGBip/rZhMpqzb0Je59vIdkZXjV5nLUJ8xncMEUvChqSMxB0m8UPyjSQNz5EUpgpQCD75lDiffA7W1NQY9bDEMyahx+cfn3tUDt51111mExSJYXEhzfL1SF0EOL4cTxK5fPehalfcO3NekfQj8b9161Yzx0gSTp06FXV1dSadHLLpgHOQBKLEzebcYR3MyzkpLsXlHUwJ4JGdOxw/jq1sBJF7WZTbJIM5Jrz3t2/fbt5pqdTmUVtba9YC3uvLli0zn7J5RBTFXCP0UAQUgfRCQAng9BpP7Y0ioAgoAv1FQAng/iKl6RQBRUARUAQUAUVgXCKQHNuMDRSjo6ikRA0sZPCpcSCTY6QJIUyjGl+Sqo8eRFlpITprD6C98n0Ej7wEf3ftHwyjdhDxyGQEO46MS2y0UeMLASeQi+j8hzE38Ls+G+bCj5iXgRPBy9AavhS5JbPQ3uUaYz0PKq862xrhi9XAH6tCVtd2RJyqM8ZH7bOyYUqQQBhsN5W+/IPlM5+uZ8OFD8f812Fm4neotRehyzcVOXYtWt1i2JbH3qIs+jL8VgxRLwutvpmIIRvl7qZhat3oFLPP9yDyrUMoTrx7mmKVal7HCsNGwvzp0YPACesCtBR8EdGm/ZiCzcj0/rDGjjVGnM9jNVaVGQ9i2+EM0OVuaWkpDh48aMg3qv6ospRNTiTrxGWrPN+EOKYrWLqEpUqTzzfG95w0aZKBlc9K/lEpeMstt/TGD2UeboIiuaxH6iIgxC2JQc4ZjufRo0exd+9eMyckPAbfjThfbr/99t6NBJxbVJQzr7gaZzqJrc28/C2bCEgukzjmQWJS3EanLnrjv+UcA44Hx5YEPMdXYoSvW7cON910k1Fu8+A18RbAT/5mXhL6H330kVECL1261Iwn1xoSxCSP9VAEFIH0QkAJ4PQaT+2NIqAIKAL9RUAJ4P4ipekUAUVAEVAEFAFFYNwhIOoTNkyIXBrFeIhRXNIIUSyx72igpHJC4qLxU5QU/E7DJ43sNGyyDBrIDu1+B/b6R+EEsuFOugLRkiuRUToLsV1PIlz5Eiw3BotKPT0UgTMg4HHDwCXfhj8vD2Xda5BABlwrgISvEHFfoSFPE/5iQxICLhwrC+GMHMTjMXiRCqPeoTpH5q5scuCcN/E62z+D3V2NrPg+ZMQPGkWo6/ng2GEkvDBI0NLFbq57ED7r5JilVKdWBr8AK96EHFQj7DUiiNZ+uZpm3kZrHtp95xmFKwldqlVty4VlKGAHrtOFImc7MtDYi0wLzkM2qgzBFkU2Gn2LkOvuQ8hrRqtvFvxOK3JQmXJzqd6ajwZrDkrt/chL7BozAjEVgGsOzkeT/zKUdK1FlncsFZo8am3kxokj+X+BnPLLzPOHzyI+m0jqiBtnqnTl2SXPQa4LQu5JWknD5yINAKIE3rRpk1ESX3fddeYc0/G5J66jR62zWtGwIyDvOhIKgxvb9uzZYzYBcKxvvvnmXoKX4805JhvlSBLyOcO5xHOcT/wt32WzHOcXNwyIC2h5D2NajQE87EN6UoHybisbQsQrgIQ24RjwHA9ZJyTWL3/zO9NyMwAVwoznzDEjmcx1QhXcIzt+WroiMBYIKAE8FqhrnYqAIqAIjD0CSgCP/RhoCxQBRUARUAQUAUVgnCIgBlASwzwO73kXJ47uQm75XEyaeQk++3g3Ep1NhujyuluAeAfgCwCVGxGufn2c9kqbNZIIODkz4ZRdA6/mfdiJdtjxNljxNrjBPHRf/G0UX3idMaK3NR2FFcw3BtdTXbfKub7amez2nGlptCVBbOI9xuphtX8C16H7YCpsuxFAG+z4CbQFL8K02LOnxaE95P8CEuGpsJxOINoAn9+Cz+lA2GpGxKlFwMSybYUFxzSN1G6zbw4afAuQF9tpXFIP5aDy94R/Plr9FyDgdWFK7MWUcW+d3G8S7XX2QrT65+K8+LMIe01DgSVt87bYM9FkXYjpzotp28ehdozu0Suzvo6C86425KysDULSioo3+dpA6tywYQOuvvpqowgkyUfyh/FfSejpMb4REOWnELNc96kQ59wQ8pcbg/hcIFlIApgxfJcvX94bS5zzR5S9JAuPHz9uYsjyOcI/krvMx4PvQUzPTwmZMb4R0tadCwHOE6p9GxoaDBn8xhtv4IYbbjBzhWPPeSPKYs4xzjdxLy2bCoaCMMs71wYWWdvovUDUzuLCXEjuodSveRWBiYiAEsATcdS1z4qAIqAIwGwAtpqamjy+3OuhCCgCioAioAgoAoqAIvAHBERhQWMnlS40ktMARSO8GECFvGMupqk6sBsda/9c3UJPwInUlX8JMpb+JZxIiVFYdbfUINpWD6ejCb7sycifMqc3zp640BwKTMluzjkPJYZ1shq+7dArmNb5xEmxVDtQguOZd2J6x8/gQ0+MXZK5Vf4bkefsQbZ3tLdZVPd2eoU4mvUAQsEgvHgLArFjyLKOo9mbgWznM5Q424bSjdPykghmDN1UjGdb75uPVnsOitydJm7sWLkPHtYBGYHCGPG5MvRFnBd9egRKT68i21CO+qKHYUUm97puJSlC5d6p97y4gBZC+FxIkNQh6cMy+MeYoVyXxCuGbHxKLzTTpzckZmnDEVfPog7nJ58/vC6xfPl8eP311w2BSwKYBJooPEkA0xUw89DLBL/zGmNG02U0zzE/yTopV0jj9EFz4vWEc+fQoUMoKioymwDq6+uxbdu2Xm86nEerVq0yawIPbgqhW2jOheEggPkOzXrP5sKepDQJaKZh2mS35OKefOKNmvZYERgaAlOnTvUAWEMrRXMrAoqAIqAIpBoCSgCn2ohpexUBRUARUAQUAUVg1BAQtRWJ3T1b1sKNtSJvyjzMmntprxpL3PGyUTScHnzz5wjv+zFg+QHbB8/ymVio/LPjreZPj/RDwPOFEZ+2Ck7RAgQKZ8IL5Rs11pncYMq5obpYlE0I3JhAYy0N/rIhgcZ6GlbjDe9jetsPTiKAzVwNXYEGdxZmxX6FVnsqmvyLUBD/ELk4fMbBSVgZ6PbyzDUqXKNuBkrt3ek3kEPs0YHAvZgSf3lMYzEPsQujkv24fwVyEvuQiZpRqS/VK2nBNDQWfROF5RcaIk7CF8gzSkhb9pMbQGRzyLn6zTSi6uQzbuPGjcYV9JtvvmnWkRUrVqQ6bGndfpJxfP/gewfVu+ICWMgxIXlFDbx27Vrj5pfPC6o/+XzgX7IbZ84HqjxZdmNjo4kdzZi+fLbIxiKWx7KFGExrkNO4c0Lq07W8bHDkOHPMOT+4OYSbBSQ0CucBCVlRAYsb8MFCxPcXeXdhmad6QpH40qxfXIrzO9uQvPFysPVrPkVgIiKgBPBEHHXtsyKgCCgCqgDWOaAIKAKKgCKgCCgCisBZEaCBSmKmHTt2zCiuaPicNm2aUSXQEEpjFA1VNEhRQVG7ex2sSL7RVDY01KO4qAjhcASt9ZXI2PlvsOMtiniaIpCITEL8oq/jQEsGrrjmeqNaETKGXZY41GK8HCoBLC4URalOIyqNuTSqcpdnomYDKtp+fha0LXSgCHWBa5DhHEGp+0Gajsroduto8A4UxzebGMp6nBkBKtCbrVko9zYrRANAoMMqQ23uA8iadIkh38QNqqh+WZQQwqLSO1fxJFXEpS/TkfhlWVy3brzxRo3hOoCxGYukHGMSdSTs+D7S3NxsiFse4mGCzwR57jDeM9Mz9i/TJasreZ4EH+cDlcJ8ppAc5rNkwYIFZk5QCcx0qgwfi9Ee/jrFawjHVFS2HG+SwRz/9evX49ZbbzWEL9+D+U7Bo6KiwrgK5/ozlEPWKpbPecc6eI5zVzYisHx+l/eo5I0tMq+H0gbNqwhMNASUAJ5oI679VQQUAUWgBwFVAOtMUAQUAUVAEVAEFAFF4CwI0MAkxk6JQSaqBxqsRGFDo5UYzmk0lTw1NTXGiFq97bfw7/h/TUxYPdITgY7yW2DN+iI+/KQaN910kzFi0pjKQwgazplTyZqhoMG5SOMtDaf8E0KntrYWe/fuxaLpCczsOhsBzHZZcK1ArxvoobRF8/YgUG1fgzz3U2SiViE5CwIH/XdiRuJZxWcQCMSRgeOhWxCcciM8u2d9SSZH+JvrANcfcf97tmpEKSouhEny8WC+3//+97jtttsG0ULNMloIcJw5VrIZgOpNxm+WuKr8Tfe+/M20VADfeeedaGtrM00Uso1unTmH1qxZY9J+5zvf6XUF/t3vfhcPPvigOZ8c/1c2wI1WX7We4UeA4ylumDkXuHmMmwjE1TKJYKqAqRrnPOMGAMYL5tifybPJQFvIMjgvebBMzkFuSpC41UIIM02ya3vZcDnUDXQDba+mVwTSAQElgNNhFLUPioAioAgMHAElgAeOmeZQBBQBRUARUAQUgQmCQLKBKtmYTsOTkHniRpMGKjHIEh4xwh/c+Ra6P3oCwbp3YSc6JghyE6ebiYwpiM17GJGpVxiXz5wn4n6ZyhY5RPUrGwiSieDBosW6xB0iy+CcJOnMDQiM13d4/w4ssJ9Ehlc32CqGnM9B0LiMdhBCBI2nuaIecgXjrIDj9lJkupXIQfU4a9n4aE6jbyFCzjFkKUE+pAFp8l+KzqLViBTO7n0WSYHJngbOVUlLSwvKy8vBTypCJcbniy++aNaRZcuWDamNmnlkEZD3DT4HOHaiCH/11VcNQcfnET2X3H333WaOUOHNZxOJNT6b+Jyg22i6kOa5+++/v3fTEsk/XvvZz35m3IKzbNYnhOFwxIAdWXS09L4QkE2MnAd09y0KcNkYwut0C7969WqjGuG7C4lazg2mlQ0jfdVztuuco8lxgPkuw7WL845tkhjWyZtZ+F1cQw9VgTzYdms+RSCVEVACOJVHT9uuCCgCisDgEVACePDYaU5FQBFQBBQBRUARSHMEkl3MCelLoxUNrjRC0RglbvQIRbJRVJQMNGbx++EPXkF05+OINO9KexIszaeF6Z4LHzrKb0bGvLuRM/kCUEVFF+A0kNJ4KS44RSkzHITvqbjSiE8jqBjnRaUl52ioTdS9jbzWV/okJKkGtixvQEPnGe1wJuLIQszKRAKZ6EYBuq18xLwwIpGeGJVWIBtWog2BWBWmua8NqI5US1xrLUQEzcjxDqVa00e8vVHkocmeg8nu1hGvayJUQDyrM+5EoPTqXm8U7Le4TO1LIcc168iRI4YoTCZ2SABz/Vq1atVEgDGl+8hx43jxk8QdyfxHHnmkV93L95Sf/OQn5tq9995r3kWo9JQNa1yfeU0OepTgZoDHHnvMuJamsSg/Px9XX321mSdUD5P8Yz3J+VIaxAna+OSNItzwQTKW9z0/uYbwPZdpnn32Wdxzzz1m00DypsihxgBmHXxH4fuKuDNnOzivuClB5qlsbpANDvxkPj0UAUVg4AgoATxwzDSHIqAIKALpgIASwOkwitoHRUARUAQUAUVAERgxBJIVmzSo8zeNYuIOUeKViSqBDaExlseOt19EtLsbhdMXwHa6ULf5B8itemHE2qoFjw4C8azzEJvzR8idtcKoqq6//vpeN6xCuoihVMgYmTPiblXi9g6lxeJ6nEZ8lpes0pJ5y/qb6w7BHzuGvM4NyE58Bh+iJ1XbbM1EU8YKlHf8DiE0n7NJCdePw6E7AV8EcOOwLB8CXgt8Xgw+y0UgcRwBrx0Wf4N/cdiIo82eDs8DCr3dQ+nyuM3bak9DS+ASdHqFmBpfg4jXMG7bOlYNO+pbiTLnTXU5PswDcCxwPezy2xDOmWLIm+Q16FxVidpOYoBKPq4dr732Gm644YZhbqkWN5wIcLzeeust3HfffYawk/ETzxCi9OVzge8pQvaKS11xHy1EIMf9V7/6lZlDJP+5oej99983boFvueUWQwDy3Yb5xHXvcPZHyxpdBCROOOcH1bbi1lviAEtcXroO5/xhPGCek3feobZWQlhwQ4F85+YDzrf33nsPK1euNC6nP/74Y7S2tvaGuJD41Qy1oYcioAgMDAElgAeGl6ZWBBQBRSBdEFACOF1GUvuhCCgCioAioAgoAqOOQLK6U1xCsxESo4yGVSoVqqur0bFvDcI7/9eot1ErHF4EXH8Wopf/HQpnXWkKPjWGncTh5dwYapw8KSN5wwHnFuugMZ4G/mRlsXyXmKCiQuZ5Ufa4LXuR0bYJOfG9cBFAQ+bNiOcsRsnkaaj5eC3KO59B2Gs8qxr4YOh+TI6+hCA6DbkL9E81XIWrkeFvQ0Fi5/AOyBiWFkUOjvmXI2YXwhdvQIm3ExGvDgFL1UmnDkuzbzZ8bheyvcoxHLH0rfpA1p+gZNZKo/AUzwCyYUm8V/CTZAtVnBIzXJ5VQuoI6UMCmGXRg8U111xjiB8hXiQcgqx9/BQFKp93ko/fqeIT19Jcz0g0kWBiGuaRtrEdLJe/eY2klMQoZXq2j+sY05Cg5LlkF/tjMbLEhkpY9oNqWZJUbCOxlf6xjcSAZCrbnbxmiwte4sLrLI/fxT0z+5Tc5w0bNpiY7yyP5RMzxudN9jghyl6ek0PKJKZsA/84luJ+l+P0zDPPGOKNxC/7QpfATKNH+iIg7wucv5xPvKfknVXi70pIC85Vzr8bb7zR3Ju8pzlfeT9zPnJe8uA5zifZ4MbyOBdl7nEusj7Odx6sR95NuDYx9jjr+ta3voWf/vSn5n6ncl3cUjOvuJ5+4oknzOY7HrIBQja+idto3kvihYfp2A5xg86yZPMLv9MwSpU7z7EtY72+pO/M056NJQJKAI8l+lq3IqAIKAJjh4ASwGOHvdasCCgCioAioAgoAimOgHFva1m9hO+phJ8Y0/a//xr8b/4nWO4fYsKmeNcndPO7rvhHlM69wRgyhfCVDQD9jb/ZHwBF0ZVM7NLQKfMs2X2ixIMUg6rEz2P65PjUovZpr9sHXyCM/MkX9l7vbtgFt2UPHETgRzeCbgOC7gmE0QS/14mGwBXIdg4ixz3Qn+afluaYdTk8fy7K468PKv94ylTrX4o230y4XhBh9xhikbnIie9ASfe68dTMcdGWODJQby9AmfvOuGhPOjai0b8YTcVfM6Qd/7h2CBGTrNqUzSBcB0TRKUpgEpgkS/ibJAjXmU2bNvUqR6+66ipznem4zvBP6uE6I2shyRMSMPykgq+4uNjkIfGSm5trSCOWIwS1pBXScfPmzaZtEnuWeYVEZZ/KyspMbFuWP5YHMSJZKqprfhclJbFhf0lICRFO4p1pRI0rxBv7QCzkecL0dM8tMVJJxvMayV4SYsRGCHNiVlhYaGBgGayDGPO7EPQcT443ST6269e//nUvCcbxKSkpwaWXXmo+2X72J5nUG0uMte6RQ0C8kZDMlfuLJDDvZW5skDWCc1GUv+vWrcNll12GSZMmGRJYNoNIPF6eY3rOUa5DnOuck5y//M75J27G+ZvlUV3+xhtvmPnKOS73gcQm5vxm/byfWKa8/zz++OOmHlGyC6HL+pcvX26u8V5gmxjLmPeM8YjS3Iw777zTlClroHhTkftLNs+NHPpasiIwNggoATw2uGutioAioAiMNQJKAI/1CGj9ioAioAgoAoqAIpCyCCSTfaLWFEMZjU40PtHg1NFciwMv/j0CB59P2b5qw3sQiBYuhH/Bw8ieMt8YNJPV3hIPOllVNxTcTnUTLUSw1CO/hRSmgV/UczSC0mAqxtJk967Jbs3FHShJh4zaJ1ES3WianEAEJO4SViaidhG67RJkWE0oiG0bSpfQbM1Ak/9SzIj/bkjljHXm4/5rEU5UIR89ZHi7PQ21matR1vYkImgc6+aNm/o92Ki2r0Gx+wFCaB837Uq3hkSRhfqSR+HPu9AQKCQ2SDaK8lQ2gojngGTCMfkc1w0SJCRaSNKSYCS5Q+KGKtEvfOELvdBxzRAX96Lq5ZokblxFcSyxydkerjf8Yxqq/VjH0qVLe+OAsi0kPElC0uUsCRmJT8y6hDQdD26I+XwngUoimjjxk/2R/rKPxIhrMD9LS0tRV1dn8CPOJMYYX5eEGPv20ksvmXcGruESj5Xlfe1rXzuJLE/eBCSDIYSvuPEV9aLE6eW4sExiTwKYn1RPkpynQUjyM5+oIIXUS7d7RfvTg4CsCUJ68h4m8cu58cEHH5h5zPud52TDwSuvvIK7777bbOgQNa2ociU2L8tj2ZzXnH9CErMMzm3OfcYV5sF7hOU//PDD5j6RDZWi4GUb2C4JcyHvM5zLsrHhxz/+sbn3Vq9ebe4/1s241xJjmG2QzRNsN+8xxrjmebaZ7SQJLX0UZTzboIcikG4IKAGcbiOq/VEEFAFFoH8IKAHcP5w0lSKgCCgCioAioAgoAqchkBwPWAxTNBrRiHrg412wvTguXrzMGJgSXS2GBA4f+b0imYIIeHYQsTlfxWeJ6Vi89FpjMOeY07iZ7O5Q5oGow4fS1WQCmPWIek+UcxLTUZRiEgeY80/UZqw/eXOCqMKkbCFY2mr3YnLt/zDK35E+jOvk4A1wEULAisIXr4Pfa0cYLQh5JxD02mBbzkg3o7f8NpQCVujz3xY8WEQNHr9ZjPnd4+g6+Xu3VWxcaJe7b/WWc8I3D+2B2ajofmbU2j5eK3I9Gw32xT14xF5GQMnfER+q6sid8FV80dzvyZtFZF0QV8AkXUThK+7ihYRM9moh6jqm4fd3330XK1asMCpREi6y7sgn6yQZJGsOyRWuQyR8SMbwO8+JK2iq8pjnjjvuMCo9IawZ15ZEzpIlS8wnn6nJbqGF3B5rgkZcxbJvyYpHkr1sN/tUVFRkCHX+JrYk0MT9MvMtWrQI27ZtM/g88MADhlgjAUsS6umnn0ZTUxO+853vnBbDVwgwUWGLa+yf//zn+PrXv94bk57pfvSjHxkSjYe476WLXRJn1157ba+SWuYNx4FGItkoNOITVysYEwTExbpsGmAjeG7Lli1mXvDefPnll3vnLn8zLri4i2Zazjshg3mfc22QTymXJC7T8b7md94rjz76qCk/2WuOkL6yvsj6k7x5TdLIO82pRDHTShvYH96j4tVANr0I2HQxzc0VP/jBD4wCmqphccUu73djMjBaqSIwgggoATyC4GrRioAioAiMYwSUAB7Hg6NNUwQUAUVAEVAEFIHxjYCQaGIskrh7NPSKuztRMLAnzfXVOPra/wP/gR71gx6pgYATKkTi0v+MYPllhqTgOIsBXtRYyYQLe3WqcXMwPWUZYvwUpZ3UI+XJdTGI8ry4OqQBVchiGmCZRkgTo0pr2g+n/RCc8HQEsqcgVP8CSjtGb4MCVcYJhJGwIsbtdJd/KhzPj267EJYbh9+Kwe+cgB+dCLjNiKAZfnTAj+hg4DwtT9TLQmPwKqN3hhP9PO4x2V7Svfx0YVs9MY49j4T/5/GOXRe27SE/sQd++w8qIccL4LjvKuS7+5CJ2mFpY6oWUhX5Ejr9UzGz7TH4oK7vR2McO1CCurL/iuy8EkPEJpMfXAvEJbSQhrJmSBxPrhHGE8DnBLGQr1x7SPrQTSvjAZPgkc0oLJdksLgtJsFI98xMw4PrDxW94gaZZBFVr/z9jW98A7/85S/Nd+bj2kSikgaKhx56CE899ZQhc0g6sTymIzkqqluJBToa2J6pDq6zxLm2tta4xGXf2Mby8nKj9KXSkH2hG21xa8s+kwgnZsSQfbzrrrvMdZbHPgkpL4QsP2UdF/e50h6+aySrLX/729+adkhc4IKCAixevLg3lrCQa6+++qrBVdSbotpk21gXn3PybBkrfLXekUVA3gl4b3O+GG81HR3GFTg3EpAUpRt2cbHM6xJ7m/eqqHVlUwHnLa9z0wLnlbwPk/jlfcE5f//99/euC7KxRDaNyLuJ/D71HYe/RZ0rrtVFcc82SH2ST8hhycPzbIconrkOSp7vfve7uP32202f5R44tbyRHQ0tXREYHQSUAB4dnLUWRUARUATGGwJKAI+3EdH2KAKKgCKgCCgCikDKICCGWSH7kg1GyQQgDVA0KtEYSxL48Mt/D3/VeviczpTp60RtqOPLQHTpP6Fo5mJDPtDVJw9xrUkjo4y1KMKTFbdDwU3mEw3xySoYlilqO9Yv1/hJA6cog8V1orQvWZ0cq3sPk1oeRwht6EY+Ovwz0e6bjsnRlxFEx1CaPSx5XfgNMZzwwnCsCLqtIsTtXMSRCQch+LxO2F4nitxdCKALfnQNqN7GwCI0udNQ5m1Bpnt8QHlPTex5Fhp8C3EiVoFQhg3PdTAl8fqA2zSkRoyzzHus+zDZ24oCHBpnLUvf5jT6L0PHlD8xijfZnCQki3grELfF/P3666+b+LEkDKn4E5JSYvKKGo6EDkkhIYDFtaqQhyQLSUyyLhJIdB9rvF4kEqZ8xtuUGKAkX4SEZJrnnnvOqO5IQgkhxXXrK1/54rFsIgAAIABJREFUihkolkmSmAQPyWfmEW8IpxJFoz2yQsqyveKyWdzg8vnAtZjk11e/+tVeBS/TSRzgX/ziF7jnnnvMbxLpxIvku+AjLvyFTJPwEhLHXWIgM29yDFaSyqtWrTK4sg1UIfM7x41zg+fYDn4n7uKimm1mX4SQH2uCfbTHc6LVJ+8NMhdkAwY3WHATA9eFt99+28yHlStX9m4qEZfOnFO8vyUWMNNxLstmEN6rVBPfdttt5rzEx+Z8ljnHOSj3tMxhtke8Csh9xPtCDnnn4XuNvIfxmsS4poGT9fHgnBf35pJWCGG2k+d4//Ce4YYI2WCR/M410eaF9je9EVACOL3HV3unCCgCisDZEFACWOeGIqAIKAKKgCKgCCgCg0RAFDqSXWICJ6s0aUgSw5MYak/UVeHons2INx+BVbcDgbYD8HXXw3JVKTfIoRixbE6oCIHr/wXBwvONgZFESHV1dU9cumg7oieOwgrnIbdkmjGoc4xFxZXs3nAwDTRKLrcDBaXn9RIEojgWlTmVcfxO46rTfgRZDb+D3+3AZ841OG/+KlMt5yPTJJPI0c4TCFX9DJOwYzBNG9M8JKyrgqsQdutgO52I+3KR8CJGHRy22xBO1BjVsN+jWrgLPsR729uGyagNXY/s2B6UetuHpR8t1nRs/7gcNc8/htCUC1Gy8o9RODmEInsfcuO7ERgHhPqwdHQAhRz0fxEzEs8NIIcmHSoCVVkPIFSxyhCJQo6Im1euTVyXRJHLZ9KyZcsMwUqFLkkZcenKvFdffbVRrpIQoWJ33rx52LGjZ6247LIeTwiiWE3e8MJy6fJ4165dJlYoy+K6yfVHSBlR5iW7cP6P//gPQxzxkNii/CTZRIMFy2X7uf6SCBYF8lAxG0p+UU2SMHvnnXdMzGL2ac2aNaav7PcjjzxiNn/xEFU0vyerEsX9tiizk9WNsnlHXGQzr3yXz2QCmN85lnT7fO+996KmpsaMHzEklhxjkmnyTBB32ixXxkPGR95nhoKR5h2/CMgGRs5VvmtQ/cp7UAhZ2YDGecZNHXzHIJkrcbi5uYFu2jds2GDO8+BmkbKyMqPS37p1q3Hvzo1zPDjXkuNXc55LqArOS15jPm5YkDnIfLI5JJmoFpW8bMJgG3lO5ra8mzMP1xHZHMd7jMS1rEUy75988knTPpLAvCZeBsbv6GnLFIHBIaAE8OBw01yKgCKgCKQ6AkoAp/oIavsVAUVAEVAEFAFFYMwQENfPEivvVPe8cj45VqIYwGhs4vVDhw4h1nzUEInR+k8QbNqFYFc1/N11Y9YvrfgPCCQik+Fe8X+gcPoidNQdROuhzQg7LXBqd8KKt8OKtcAL5CB60Tcw5ZKbDNEhbjkHa0Cn0TLechD+E5vQETgfRTOv61WxiEqOaWjMTI6/d+zTDZjZ/gPjcrfBvxhtkx/qNXRyvpk5112FUP4sY2xtr34XU1p+hIA1MPXsWM4PKndbvWmoiL0Iv33yhok4MoyaudsqQMLOQaeXj4RH15AWImijHAiJWBzTvDeGrQtR5CFq5+OzjqX49LG/oc9bU7Y/fzJyrvoSKi6egSL7UxQltsHC6MU1HrYODrAgKrePBG7D1Pgr8A2Tq+4BNmFCJqcr9R2JL2PGglvN+sODn/IMIgFMYpZkCGP50i0wN7GQXFm3bp1ZX26++WbzuXbt2l4lKAmcF1980aw1ouBj2ZKWa5yoWltaWswmGKalK2KSn0IsiyJZ4oeybczL83w+SltFecd2/uQnP8GNN97Yq+LjOdYhxPBYuyhmX6jCZf/ffPNNgyUPuq8mgcU1lv0SxSRJKqZPjltKwkoIXJJvopROViuK4lnU3KIyFhfdQuwmx0d9/PHHe0kvlrl69WrTTnk28ZPnJc6qEPUsSzYyTcgbaQJ1mmPO8RaCVeJsJ8cIF/fPnC9cLxgTmKQtSd3kGOHcMML5zvlNVb9sZvjjP/5jc38nK2sJsWzgkHnOunlOXDqzLtnIIu88Uoa0U+a7kMcsV9TzyQSyvGvLfSTrjfSf+X74wx+a/tHlNe9TKptJFOuhCKQbAkoAp9uIan8UAUVAEegfAkoA9w8nTaUIKAKKgCKgCCgCisCwI0BDlBh/Kysrew20sYb9iLXVI/jRd5UIHnbUB1ZgLKMCWPbP8MdOwNnyjwh0ne4u2PVnIr7kv2HKJSsNQUFDohg5k10JJiuCk+M6igGTBsdPdr6FeaUNyO9607hiPpz9CApn3mDKpYGVRkwa7pmWhAANqDSI8lzzkTcxs/37pu44IqjK+SYsy4bfaUQ4UYVQ9ABCaEZtZBU+OpaDedMCmNbyvYEBMoapD/jvRsQ7hjJn84Ba4Xp+dFpF8OBDNqoHlPfUxFHkgKRvq30+Wp1StNc1oGHPXrR/+j7cltPj/vpzS5B79d2omD8T093nEULrkOofT5k7UQwbCaOy9qMbMSsbR8L3oLzzWWRYTeOpqWnflnZMRsvUv4bryzUqOBIg4gqezxiuN6Ki3bhxI6666iqzZpzr4PoiblWFMGQ5JEiEoBFyU4jg9evXm3WJxE9fB9e93/zmN3jggQd6SWsq8USJessttxhFItvNtpJ4YjtIEom7atbB/knfhOThOeIgKlkhZ5PdXEvbz9ZOURGSeKI6UlzJCsEum7noGvtrX/uaIawZ41ewGmmCmphLPHohc0kOi9KS/RIVJwkufqdKmVjIxoC+xkivpy8CovgXl8uyoUAIVpnnRID3F+8/pqHiV9yTc5PHD37wg96QFLynJPY47+OHH37YACgeS3hPcY7y91A9pAx1ZMRzAdv5q1/9yrjB5yGK6L7Wx6HWr/kVgbFAQAngsUBd61QEFAFFYOwRUAJ47MdAW6AIKAKKgCKgCCgCExQBIQE/2bkV0c5mTJp5qYkTTEPtrtd+jPD7/0StxARFZ3x0u3vGl5C15M+Q6G5D97bHEK5+7bSGJUJFsK75R0RK55ixE6UajaU8xF2hEAqiDGY6ukzkmDPNzi0vYWHkZWShxuTzYKMqfBei2QuRXzKjV7FFUoNuPWm45HcSHcZ9asPbqGj7eW/7SALT/TFJulOPY8GVsOBicmzd+AC6H61oxyQ0BK6Am4iiyPsIWe5x2HaP4nYkjwRCqLMuQ6s7GV0t3Ti2fReixz5FrGpfv6v1ZRdg2l3fxOzST5GLw/3ON1IJObf4Z3k0xA98jTlg34pE9nx4HVXwWzGjOg8m6lCCHQh4Yx9DeqRwG6/l1vkuB2b9uVlHkkMRcD3i7+TYuSRpSegsX778nN1hXnERTGUd1xq6MRZVLzNTVcy4wkLsPP/88/ijP/ojQxT1RYAaTwfxuCGBmZ/lch0jefzrX//aqPlIxqxYscJsgOGaR4Uh2yEKYraP9csmGHF1z3TMQ+KWn9JuukSmuo/1CSl8NhDYf66xbBeJrbq6OtMvuremi1jZfPPggw+aNZ8kEvsuR1/9H465JCSeqCNZppD2HHcSdXw+EGeS6xxzfieBPxrtG44+ahkjg4AobnnPcJ6IIpZrCOc+5z3vQYkfzlZw/jNeLu8r3huc7xJnl/n+/d//HY8++qhp8BNPPGFcQPM+kXch8ZKT7LZ8ZHrXd6myoeNnP/sZ7rrrrt6NLfSqwvVD74++MdQUqYeAEsCpN2baYkVAEVAEhgMBJYCHA0UtQxFQBBQBRUARUAQUgUEgIAqEg5/sQvPxA4i6PgQiuYgEXOD1b8OONw+iVM0yHAh4sNC+4G9hhXIQiNbBqtuOQO1WWM7pbgGdUCGcq/4Rk2Yt7nV3SKOnkC+ixhOD4qkxM2kM5TUa8bPrf42S2FsndaHdKkNz6Ao42RfDnzPdGFSZR0iO7du34+LyDkzv/IUhdft7JMC4uann5rDLKkK1bwWmJF5DGC397e6g01XZK7BjYyXa330BcE8n0wdScMmV12HOkkkoC+4dSLZhTduFQtRl3gbXJgnUU7RtAz6HMafbe0hhuIjHuhAOOAjEa2FbzufnHbTZMxF2j5uNCgGvrXfOeR5gWcPaVC2snwgcyf4GQpOXm7VBXAkzq6h/hQQk2cPvjLlLt8DnOiR0gXgoIOnD8qgEJOkqrp+5iYVpqCwmIUQylMSReEI4Wx2nqlBZrsTJZR9IGrG9JJLYVpYpRC/rI0HFvpDgFZevjMVLAof5uD6uWrXKtJOELctmH0gCM19fCmCSYszDtrCtTM/+v/rqq/jWt75l1nrG2mVZrJNqR675ooAcDYUj2yVkuHwSNxp5OEZynbg9/fTTvTFO6+vrzVzRY+IiIBvSkjemibtlzhfeY7yHOK/kHqALaN7fnFdUu0ssaebjfcg5x3uRZUqsXSF9xRuK3EvjgWD9xS9+YdaZRYsWmfuY9y/vZbq47muDyMSdOdrzVEZACeBUHj1tuyKgCCgCg0dACeDBY6c5FQFFQBFQBBQBRUARGBICEnePhlgx1NLIzd+VO95AbOP/Dl9MXakOCeRBZnZ9GYhnToO/oxI+p29FY6JgPpxL/xyB3CmGZBBSV8heiXdJAyP/xL0qCQYa4zdt2oRll5ZictOPEPTOTGrGrFy0+OagPWMJsqcsNXVsfvM1XDWrC2Wdzw6yp6mXrTF0JaJOGGWJjcAACO/B9rTFmoG3Xu1Ex/a1gy3ipHyZ02Zh7u3XYEbmh8NS3kAKqcLliBffjnd3Hsb1119vsopilAb5U793NR1GuHUjsrxjRk2e8ALIRaXG9x0I6COcNuplobb4O7CyZxkyQ1SrEkOTaxDPC6FBl8UkT/tSAEu8WOYliUoSiOQPD5KcXMck1ifJ33vuucfUI0RQXwSPuHpmOiEjSb6QRJIYoRIb+Mc//rEhYIXYZXvElTH7xzxcD7/yla/0KhbZ3l/+8pdmraXCjwQo11vOez5n+yKARU0tMUNZJ9XDzzzzDL75zW8a17esg3XTBTTV0CSO5Oir/0OdFslxfDkuUp8Q6/zN7yTi1qxZg4ULF/Y+d4qLizXG6VAHIMXz8/6VuN7crCEunzlnONf5yeu8Z3h/Uqn/7W9/29x3/H7//febe03ie0ssas43EsdynOrumfd98nwdKxjZ7u9973tYtmyZuW/ZF97PEgNZXUCP1chovSOJgBLAI4mulq0IKAKKwPhFQAng8Ts22jJFQBFQBBQBRUARSHMEaIASV3g0PNUcPYD2jg5k5hajoqIC+7asgbflHxDoPj22aJpDk5Ldc3Jnwbn4YRTPudYYRYUwoWGURk+ONf/kENfNJBCaP30Ok9ufMu50z3XQbe/+jG8ht+JKkyx2+HeoiD6fkngNptH19kI0WbNR4ryHfBwYTBEDztOBUnx0eBaOPPXYgPOeLYOdXYh5X/0GZmduNO6TR+KgwjthZZh40I6/wLjPDk9aaozzogw9V72i8DxxbC9y6n+BglHCeySwSOcyWzEFrVP/Br5QTq+7eRKodJ/c2NhoyA0Sq1yPdu/ebYhKxrvk+nOuQxSsdLlMsojlidtUEr0kevhJVeCXv/xlc52HkEf9UcByHrIMUfwyvygIhVxiX0SFbNa8WKxXkUu3xmyH5GM7H3roIUNmSfzbxx9/3BBZf/Znf4bvf//7uPvuu41Ctj8KWHGxLOQQ87zwwgtG/ShubUmIsU2iXk6ONzyS8042jbGfyYppcdXNmMRsP9XKP/3pT40rbWJJEvv48eMnkXQj2U4te3wiIEQviU5xiS4b1HhP8TvnNDd0vPXWW2aOM+YvD7pNZj4q/mWjATeFcH7x+cI1gN8lFrdshJP7l7/l/hwrdPbv349t27aZtYSbYeR9TTakJL+rjVUbtV5FYLgRUAJ4uBHV8hQBRUARSA0ElABOjXHSVioCioAioAgoAopAGiJAI5kYoWl8+mTHJnQcfheli+/FzJkzsf3N5+F/73/A31mdhr1Pzy4lArlwlv87wvnlpoO+eD0SXY1AvAnhxHFkRPciESxDZ+B8uKFJgD8HVu3LmGpt7TcgR3ENUP4FBLNKgconUdr1Sr/zpnrCGDIRo/PhwAqcF/89/Ogc8S5RYbmvbQU+/v7fD29dtg8XPvxXmFLYiIzEQUTQOOjyo1Yuuq1iNHtT4Pnz4EXK4VkBVB1vwrQLlxkjPQk/knR02Zus+DpbpUL2kQRob6pEqPZ3KIq9M+g2asaRQYAbFBom/yWyCioM8Skbi4Tg4ZiTFPzwww9NHFuStTz6cnHKskSpx08SsxJLmOTNhg0bzFxizE/+ZtlFRUW9KtO+FHQkiJhPyFpxlS9uqsVlLNsq7pfZDvaFfRIVsBDPEk9diCeJ0ZtcHq9RuUsvDSTBz3WQABJ3++yLuFbesWOHUTuTJBPvHULA8lPip460AliUvhLjmcSbtIMEHZXObPNvf/tb4wpbXGqfGot+ZGallpoKCMgmDd4jvMc4d2tra3HgwAEsWbLE3GN0ec5rnF/cPCH3ojwf5B6Q+Zi8+UIw4FojivtkryhjiZGsk/QSsHLlStN3tpHrCJ954g1jLNuodSsCw42AEsDDjaiWpwgoAopAaiCgBHBqjJO2UhFQBBQBRUARUATSEAExuonLTnbx4x1b0NJUh+xJsxD/8HsIHpw46s5UH2LXCqBr0d8iOy+IUOIYItF9CKLdxEn1I3pa96jQ7PJykW3VDLjrbb7zsbPtcpxX0I4p3b8fcP5UzhD3wjjkvx0XOL8d8W5Qcd2JIhx0rsOef/2bEakvMmcpihZcjrzyQpSEKpHlHBoQGdxiz8LB+umo3r4Lblc7Slfch/MWLTMGbRJmjK1KAotGeJLAYrg/NQbrqZ2jYZ9GcP7DSON/V3sjwvXPoTS6YURw0EIHhwA3RVTn/xmyJi0wBcj4kszguEsMT7ppvuWWW4wCmKRpXwpdEoZUzkrMT4kryzmxdu1a4waZh5COPM8yRRHYHwJUSGqJN8yNCeL+mW1PjiUsG6bEa4bEDGb9PMT9NX+zf0wn6kZef+yxx8z857m+yF+mF/JXXE+zXN4HJKDffvttPPDAAwYbiUssrm2Zl2n6UlgPbrT/kEvwSFZPy1W6tr3jjjt6XfiKG2shi9k2JbiGOgKpn1/U9Zzj/z973wFdV3Wm+92mXqxm2ZLcbWzcMGCb0IzBGAOmhhIgdJIwJJkh86ZmvWTWJDOTeWta2iOFlmEIndBNtzFgY1ww4GBjGxdZLpKs3nX7W992vvuOha12daUreZ+1tK7uvefs8u1//+fc//uLyM8dO3agoqLCOAlRhl577TXceeedZj/xnsJrjpU+XeVL+B1lk3/cayKMnftJumIoEZQDCut4L1u2zOxjjpF7Wo4cQzk+27dFIBEIWAI4EajaNi0CFgGLQPIjYAng5F8jO0KLgEXAImARsAhYBEYoAopAoIFMKYNpMNu7dy+ayzcg9cMfwh35MnE4QuEY1tOKulMQmXM9JqVvTFhK364ABaPpaPNOxKjw58Mau74OvtK7GK2uMhQENyIfO/p6eY/nB5EBv6sADZiG5uBotFRW4eBbzyNYs6/Ha+M6we1G+klnoPj0Mw0ZXOjZhRQ0AZEg3K4IXAjBjTBc0bD534sAKt1nY/u6/ahdfYQMd6dnY/LdP0Xp7IVGp9DITUM8Ix5JyJGYys/PN2k9e0rBqRqjSjUrcq9z38so8r+D9mgh8qM74HaF45q2vTh+BHZn3YP0MV8xJCjXW2v70ksvGSJHpCyJT0a3MZK3JwKYxA8JYyNXbrdpc8WKFaatb33rW0cRtSSHKGsieXh+Tw4GbJcyxutUW1ipYxV5zDE6HaRIMhlnhI4OMy/2q9qjfGVbcqzi/0z/rOjD5cuXG2KH91i22dP4RPhqTKqjzNcXXnjBpFYWyaw++Z7nc4y9IcDjWXnVXlVEJefEv0cffRSXXXaZGYcOpYnme64/cexp/8czNntt8iMgfc6Rck/wnsAU8VVVVeZ+wfTOrL3NPc2sAYr01T2Fe5R6RJHlivjX3lQksNOhg+ezHcpeovdHTyvAcTFSXo4ScnShYwnn79w/PbVlv7cIDBcELAE8XFbKjtMiYBGwCAwsApYAHlg8bWsWAYuARcAiYBGwCFgEeo2AoiCUtpMX0ii2e8dnaH/3n5Bet6HXbdkThxaBtln3YEbmKnjdiannOrSzG/zeI1E32t1j0OabCm+0A75QLbzRVhzOuAT72sajLB8It+03KaCLAmuRjUM9DjKMVHiOEYntvLDGvRBVoZmo/mg9WnZ+Av+BISLXSQZPWwhvVj5cvhS4fWnIKs6DLy0VLm8K3F7WbXSj4rVnjx6jy4WMk8/G6LOvxqQzlxljOwkwGvtFfMUb+UeSKdhWg2B7FSY2/fKY0e09LoY9YUAROJh6GTKn32ZICxIwjIAl2cJIVd5fFi1aZNIzk9xQTXK+sjYwa8JyTZUSmtc+9dRThmC96KKLzDjZhqJ+Rd70RCDHO0FF1CqSUISRIl9Va1gRiSJjWftW5OaFF15oxs5r8/LyzHx5KDI6njGuXLnSEGOMpnVGPrNNZ0po1QoWMcbvNSdnSm2OWWS1k5zl2EXqc82UAlvEmohgprLlwTauvfZaMwZ7nLgIcP+Q7Oee5x7gfqb80CmE8konBdXC5neUKzk58L6h6H9G+suBRHLtdDJJFMKq+63sANqz7FvR/pyPapHzvK7ks56puUfMfSsYNDjwf5K/3Gd0luCeIUY8dM9MdgcJEtacryKZOXY53nB+HD9fiRH1DPU610/PAryOf8qYwHMoL3zPz4mT2icmXA/nd2xbuldrpPc8l+vF8VCu5OTKa6gvLbmeqF3Tc7vjxo2LuhJ98+55GPYMi4BFwCJgERhkBCwBPMiA2+4sAhYBi4BFwCJgEbAICAEaSRS944yyo5Fk25rn4dq7At6qdXCHOyxoSY5ABB50zPwWJmRvRrbrcJKPNnmH144itKTOQmf6PHhzJmB06XSzR2icbGs4gEnTTzNGa5I5lZWVaP/sZ/B7S5CCBpQFVx53Ys2eKagOzcJE10r40Hbc80JhL6pTF2N/TQHK7/9+8gLVzcjcmbmYdPtPUHLK2TGiixg6iTuRRv2dIHVX+6E1mNz62/42Ya8bQATqfAtRm3+rIXUY4c00zx999BFOO+005ObmGsM9DfE06os4oAyQFKipqTGyUVRUZOr48rN3330XN910E375y18aQoRtsP6nyAZF3g7gFL7UlO6NqrXLE0QKi/ThvDgnklVPPvmkIRcWLlwYI7lJaIjYFhHMc3h9vAQPa6MSFxJIxJKkFKMo2afIKPZF3UXMSYJwnPyOnztrpXKMxJZtEFula1cUssBR2mu2yXnzPF7z2GOP4cwzzzRrxfd1dXXm1R4nLgIiNEV4rlq1yugFyiJlg/ubssb9Tn3OtOH8/7bbbjOy+dxzz6G2ttbIK6PddVBO471/9GZV9EzMc/U/x6kUzarJzWcBfi7dpL0kMlKOT0pbrSwCv/3tb818Tz/9dLM3VVfcGbncm3EO1TnOFNvKfCBSV9k7RKIr1b6yQcgRiNhQF3Gded/gq9LkK/0+159ywldez4N6iW0yUrq8vNxcK/KZfVNP86A+4ji5ZiKb2edg3D+Gal2SvV9LACf7CtnxWQQsAhaBxCBgCeDE4GpbtQhYBCwCFgGLgEXAItAjAjKiyXBFQwmNLDRG0cBCA0z1zg8R3PY0vNXr4Q619timPWFoEWifcQeKsisx2jPwqYmHdmaJ670TeWhyTUJ7xqnw5c/GmHEzjOHQWTuwa/QcjbwV21Yh0nEYaZEaZAa3Iw97jjnIRtdkbN9VgPJnH8Dse3+E8WnrkfOniOHOaDbSXC2x61oxBlsOnIyKZ34NBIZnBF3GjLMw5eb/jfwx4wyOik5Uul0Z1OOJBDYG3v1Po8S/InGCYVvuNQItrjK0TPwB0rOOGPFJTL744oumtiWJEpEhiiBVBB3XcdSoUYYcpnwonSuvpdx85zvfMWNg5CyN/bwvOWWq1wPsx4kiOCSvIhbYPw+RHYx85b303HPPNeMsKyszrzyPekMRbyQdeIgYFUHWj6GZS9j+E088YSKov/71r8dSSstBhedoDiTeiLMORfWyDX0nUkXpsJUhRJ8rxbY+1ytJZ5J1ixcvNqQ2dSMdAUTC9Hd+9rrhjYDKiqxZs8bsAxJvygxA2bjrrruMvKimtmare62ifSlf1CfaP5TPwahxLdJREbkcv8hnybZq2/Nc1bfnPJSOmv9rftQJJDCV+v13v/udwWPOnDkYO3as0RmcOx049OyRzBKgaGZiIqw4N+o7vtJJhOQ49QvXj2vGz514co05Vzmv8FXp4qmvqqurDQTUcdRrH3/8sUkRTqyXLl1q+mUfHIsyE5Bcpv5RbXRnSn7+LzI4nuePZF6XZB+bJYCTfYXs+CwCFgGLQGIQsARwYnC1rVoELAIWAYuARcAiYBHoEQFFNajGodLs8cKKigrUb34S7ua9KFz816jfuxmhrY8hvX5zj+3aE4YWAf/4S5E1JhNl7k1DO5Ak7t2PbLS6x6HZNw/IORkpOeMwZcoUY+BV3U9F7HAa3Bs0NjbUVOHAjs/gcdVhYvhFkwI6Ch8iLh/CfI16EHWlIORKRycKgWgYFV90Yt8fHoihMemm72HWxH2oSz8fYU8evIFDyPZ/jIzwAfhcnahzzcTGV/egecuaJEaw+6GljJ6A9IlzMO6yu1FUNsngSgyJqQzE8RBgJlXtgd9jTHA1XIgMW5xGysD9yMX+vHvxwcd7DdHICFASGRdccEFsPynjBEkOGu1VD5efi1BRROBbb71laoAq7bKclfhKxyTVA000fkrdqgg29iuCQfV9L7/88ljtX37PuSiKT9dzHiQtOD8SFSRE4iVIRWyQbGJNYEZOKkJOtVEVsUyc+L8i30TyPvLIIwZnfk7iRXWMne+dZDH75PqRYFFkHT8jmcVIZF0Xz95O9Jra9gcHAcoY5YGR6t/85jfNnqBcPv/880aPAj95AAAgAElEQVQWuf+//e1vG6KO9wfKsdIrK6KUI6VMyklBz6i9qaEd7yydNbrlgMI2nc5gIqn5uTN9OufN6+Vc6dyHDz30kNGJnCsdZIQTz5fzpfCIdw6JvF4ZEjhXroscc5T+mfMS6a108HTiOXjwIIqLiw2OitDl/6NHjzafsT1+TjlhVgi2XV9fb+4rzChRUlJiznv11VcNxkyzr4wFPFfpn521yfX84fyNk0hsbNvHR8ASwFY6LAIWAYvAiYmAJYBPzHW3s7YIWAQsAhYBi4BFIAkQkEFeUQ0ckoxeW95/Ca51P4K3sxqhicuRd8Y3UNPQDu+av4G3ved6p0kwvRN6CIHis5FZUoCy1D+e0Dgca/KN3tloyLkcyJyE6dOPpHjmn1K00oBJIoXGakXyyDhdX12J1f9yB4I1+zFuyVIE2gNAmH8htDW2I9jhRzQYQCR05LNoJAL//q1fGkbO2dcBbi/DCAGvD+l5o5FXlAKXG6jbV4Wat36PaCg4bNfO5fFhwq3/hPFnXRKreajaqSK+4i0DF+xsQkfNVmS3r8Oo6C6k4kh9VXsMDQL10SloyrkIrpwZSM3IM4PgPiJ5w8gu7iFFiKru/Nq1a3HqtGxkhCvQiIkYNXZ2jARhyljeo5j+la+qCap6kImepQgcyq2IUX7GiF+OZ/ny5bGUyyR1SYpyfiS/SXSIoCWhwT8S4jxIIDujBfs7D+onpj4lGfL2228bUu3uu++ORf06I5hVl/iOO+4ACSieyzkwio7ptjk/jp1j/trXvmbWi+QwD7bDOqz8TgSdxszP+Pfss8/i7LPPNqQeyW0SPzYFdH9XdmRcR1ng/ube4B7WfZVyx/q3lClFbXLGcr7i/mBkrEovcK+Q4FPkvchYOYckCi3tX/ZHmeZ7/k/nFY6HBCfHyuh36iZ+rvkwalnRrtr71AvUEXJ8kVMJXxk9rz7kEBPv/TFRuKhdPTPxvertEhfpS86bpK0yJ3AdiZecT/g511TRw3QUIBZKK09M9HtE2RbYp5wDeC3x3rRpk+ljyZIlRhcSRxLGkhfqNT3jOcecaHxs+8dGwBLAVjIsAhYBi8CJiYAlgE/MdbeztghYBCwCFgGLgEUgCRCg4cVppHUajD9993l41vw9POEj9UpD+XPgPfP7COx+AynbjxiG7ZG8CITSihGdfRVO8r6ZvIMcopEdyLoF4+ffboyLJD661rOUAdNpgOVeoZGTBsx1j/wbKl/4eY+j9xaNR94ZV6Jh7bMINVT2eL45weU6QgoP8yNj2gKUXvoNZIyZjOKy8QZrpe+lgVfRwPFMU1FVXC9/3VaE6rdgDD5BFnqJdTyd22uPiUAUbjR7p6M+/QKkFs4BPOlmj9EYz33GfURSuKO5Eq7Wncho24Sc8E6koBWMyq/EfNTiZIydshDvv/++6ePGG2+MGfNVP1PpPRO5DIoWE3kgEoIEKg8SFCS4lEpUdUD5SjJC6UaVApvkBPcB31Nm401BSkKZ6VBJsrBdklPvvfce7rzzzhhZTrLlF7/4Ba699loTMcc9yPPPOeecWBQvx8Ixk0QmWcJrbr75ZvzmN78xa0eSmNfyc62jiF/2yyi9efPmmXnxHJJf/Iy60h4nLgKUnRUrVpjoX5G7REMEriJpKX+UOzlcibjje5KGPOR8oKwcfE00Aey8R/Feo7TM3P+qa85nAuoBvlLuSfByfiSwNWfuET1r8zPuJZ7P9pg2XvqFOChyno4d1HXJfCiKWXNx1hFXfXM6//A8Ed/K/vDyyy8bDJz11akzeSh1PtsQhmrPmRFC5DAxY990ZOF5559/vrnHEHOtm5zOJDeqy5zM+I7UsVkCeKSurJ2XRcAiYBHoHgFLAFsJsQhYBCwCFgGLgEXAIjBECCg9nbpX2jq+37LyUaSv/+FRIwunj0HrzHuQ9dkv4PHXDdGobbc9IRBKG41A4emYNK4BGdEjNdTscQSBKDw4VPAdTDjlamMgdEYXOVM48lwaoGlwlDFR6VU/efsFbPnZdxDp6D7itPTGH2DhdX+Gyu0fY897r6B+4wqE6g7EtxRuDxAJd9+Gx4uUglK407LgzsqDp3A83Ok5cHm9COz5GMGaCoSaDiMa9Mc3lh6udqdmwFs0AQVfuRy5E05G1vgZJkpKxFq8aWJphD9w4IBZH0X9+NCK1uqtyOt4DznRcvjQkdA52saPj0Cz5yQ0pCyEb/R8RDy5iARbEWreiyz/p8jq3IIM1BzzYhLBVVgAb+lSrP5wB26//fZYik+SItqHicZeJRJIKogkFQFKvcEU0Bybotr4HSMbqUdIWlN/kHAgIcQ2lMaaRCmJD2eK+f7MRQSaiBSRy6+88koscwEJ3yuuuMKMUVHJ7EukCcfF61mn9eqrrzbjVPpZRjorvStrcDLCl8YbklskekX2sg8SPGyTayPiylkHtT/zs9cMbwRI/jLyl/IhuaCcmPvwn0otcK/w4N5R2nTKNb/nHhPxq/TCcgDh54mOkFVpFPZJmb/vvvtMFD9TDpPY5Ji4h5U5hOPlmJTCmHNQqmt+Rx3C75VGnv8rGlZpoKUTqDv0XbJKgWr1cpyK1uY6c36MwOX//I5zefPNN42DCPE7fPiw0TXETY51qgUtfaRU8krpLJnhq0pIqNY45ctJMpNg53s6rvCVa6csDCKtOZZEOxAk67oN9bgsATzUK2D7twhYBCwCQ4OAJYCHBnfbq0XAImARsAhYBCwCFgFjkHYathWRRIPK9jfvQ9qnP/sSSmFvFlyRINyRxJJHdnl6j0DEnQqS852jZsFVeDI8mQUoda1Fbnhb7xs5Qc70Iwdtk/8BYyYvMMZBpRMkWcH/nXUtFXUiaBS1RzJl5Q+uR/vODcdFzVc0Huf++GmMHj/FGD63rX8XB3d+hnBrPWpXP4FQ7f4+I+7ypqD0+r9H6xcb0fzZGkQ6jh1hN+a6v8PYOWchtaAkVnNXzh40uh7e8zmaDpXDf3gfAvu2mHTWwcYqk7L6mIfLBXdKBiKBDiDat3q7rtRMeHMK4M0bg6xp85E780zkjx2PrLzCPs+/6wWqF8s5MRUkIxsZhcWoTJJV0eZt8LV+hkL/WqS4WuPuzzbQPwRaXSVoTTsd6YGdyArvhQeBHhsKRDNwqPBeTJ5zoSERnClgnSmZe2wojhOoH0hGKQqRhAHvjXzPV94/nSQNx8jPqEtIFl155ZXmvHfeecfoAEbdKvpXZFccwzP9cA84Iw1VC5MYkXwi4UYCRiSI837PvkVQM3pOdVofffRRc63qF3/1q181aa05b5I73GOcB/vm/JU6WtF28UY2x4OJvTZ5EFi9ejVuuOEGIx/OCE6lgKacfOtb34rVCFd0pohdkYOKkFW9XUXaJ5oA1vOxng3oELFw4ULjbCRikmNW5hzKv1Kkc6zOevdcFdWhdUa28nMRyE6MBiPCOV5JIT7ULdQx+p86guT4xo0bjc7m3Kh7GCVNbIgLo5t5nTKwKAJcOtGJpxxnpFO6PrMpFTc/J1FP3Eg8sy06wtBxZcaMGWbN1Bb7HqwyAvFiPBKvtwTwSFxVOyeLgEXAItAzApYA7hkje4ZFwCJgEbAIWAQsAhaBhCCg2r80ZtE4QgOWvPp3PP9DpO56MiH92kYHBoGIy4v26bfBnTkaaT4/clx7kB0pR5qraWA6GIGtkIw6PPpezDzlLDM7kboichSlo0gcGW15rjOt4aZnfo0DT/7kuAiNvuRbKDr9QvgbqjH93OXY8LufoOaNBzHutn/GqCnzUP/Z+zj47H/0HM3r6CF13Eyc8pe/QRButFdsQ+1Hb6Pxk5UIt/z/aPzSm/4B+6J5uOSSS2LpJI83SBrYebRU7kNLdQU6KnejecdGBKrLEWysNmNLmzwPJRfeAk9aJuqqK5E3ahRaq8oBfzsiwQBayv+IcEs9gofLv9yNx4sJt/wY+ZNnIb2ozGDNKEQa1GmsTXSEINtv2L8BZQ2/QoqrfQRK88idUjuKUFN8LybPPMvIiZNcVIRdskdwPfDAA2bsTMnM8ZNA4r4UMULiRNGO0i0kRUS8SudQBylVKvUU/ycBy/Po+CB8+JlqKzPiTvgwtSpJEZIkPF8pVvkqBxhGAN96661mbI899pj5XDVbeb1Id2cdb57DPukQw/ErU4KuTfT+HrnSnxwz4z2QelopzJUSWanNVUdaz40iZFnLlXJKeRrKQ04jTucnZ0phZzphZaPgnuI8lGJeqZvpFEGnImKilM7xRvAPJTa97VslMlQqhuQp/1c6bO55purfs2cPxo0bZ8hf4sOsA9QVQ31QL73wwgvmuYMOODyUxUGEMGW1q3OPCHi9SlYUeS5dN9TzG479WwJ4OK6aHbNFwCJgEYgfAUsAx4+hbcEiYBGwCFgELAIWAYtAvxCQoZnGDRpBFIlAA3P5E3fCV/1hv9q1Fw0WAi60zLwHE3O2IAcHB6vTYd1PBF7sz7gRhSddiuxRow15IsO1Ios4QUWacI8o+kQ152jw3rNlI9b/+CaEW2q/hIcnOx/z/vLXCLhTsfPhH2Dyjd+HJyUNVds3I1S+GdmzFmHepTdi9b9+Ey0fv9VrPIuvvBczLr8LxcXFpvYnx3Ng60do2bYWtWufw9jL7sGUJdebzzWH7hqX44dIIF3TsH83GivLgdYGjF2wFO7UI6kcaThl7T7WEz106BA2bdqEBQsWINxYjR2//xe0HSMiunjJLSi7/J5YlBDbYApIGotJRiXyaKvejNKG35r6svYYXgg0uyahccIPMHHiREM2qN6zM0o/2Qlg7UNGzDL1Kd///Oc/x0033WR0ColT1c/UHuSrMysBV41EClOn83zeo7mHVG+TEXeqb8nPH3/8cZSWlmLZsmWG9GBbjzzyiLmWaVd5sNYvyWeOS2mjSex87WtfM+PkuYrqYz9Ma83PFWHHthV5x88KCwvNd4rI5/MDI+6SvYbp8NoRgz9ayhWjN0nqUU75R3nh+vKPGRcom3xlZCf/eJ9gxPv1118fd4rzeGes/cd2WM+a6dpJXnJe999/v4l4VxQ95Z8yy/s+v9f9n7rnv/7rv0zUKh0h5CB5Isg3515TU4OSkhKjR+SEsnLlSrO3iRP1z6xZszBlyhTzXtjJ0STeNYzneo6fmQvGjBljxsVnF+rI5cuXG/3FNVYqfN5LnNkSKA88uN6KQNf/ivS2Di79Wx1LAPcPN3uVRcAiYBEY7ghYAni4r6Adv0XAImARsAhYBCwCwxYBEcCq+ae0djWH9uHws3cgpXXPsJ3biTTwjmlfR1F+PYpc20+kacc112bPNBzOvALTTr0kVn9QJJOMwE4DoMhhRQjxuw9efAy7HvxbRNqPrgVceOHtWPbX/2WiSta/8gSat67F6IvuQNn4icZw2nyoHBG3G007NuHAE//cq3l4Mkdhyrf+E2Nmzjfj5Y8oGl9ltDy8dwcKJ0yL1UcVKdRT407ym+cqApH/q14e26KRn3X9qCtoWGW/iiDmeQ01VSh/4T7UrXn2qC59xZMw93/9FuOnzTRjlq4ZjBqOnVUbkduyArnhL3qCwX6fZAjUpC6Ga8rdxngvQ70zSp/G92QngJUumtBS3in7zzzzDObMmWP2j+qL83PuJdW21KuT7CYhwf2uV7apFLnak4x0I2FHBw1GqCnakec++OCDpn2O6Z577omlhSaBp9TVbN95Da/jGDl2kR3sn7VdzzrrLKMr+J1IYLZNUplkGQmgZK9hmmQin3TDcda+pjMBa1lTPnj/oXyJCJYTAeWRaZ9vu+22L8nRUEzO6Uzxu9/9ztQjpvy+9NJLRj4Vme+UU85BqYl/+ctfmhTCJAzpcEXSVyT3cKjRGy/mvO+T/C0vLzeYkNin3mIabOoZfiY8qAf0TEKciE+iU3T3ND9ntDZ1FJ1o+Ayzbt06oztZI5hj5Wd0quNcqAtVW1j6T1lg+Kp6x5R9SwD3tALH/t4SwP3DzV5lEbAIWASGOwKWAB7uK2jHbxGwCFgELAIWAYvAsEVAqfFk5FVKtK3rXkXk/R/C21k9bOd2og28vexi5JdkYKz74xNt6v2a70H3WXCVXI6xk043xmwaOxVdxwYVyaIoImcqaCcJvPalJ7DrV38OhAJkTFFy3d9h0W1/ZYiTPds+xbbf/A1CwQCW/NvLxsjIPpguse5QBYL1h7Dnwb9FtLPnCNWU0RMx48/+C8VTZ5qx0QBLIzb3LI2RNFTzvWp39qWGoCJcpAc4fxl3SQqpZiGNumVlZaisrIzVOuW5vN6kgY0E8cUbj6HuvafgcrkBlxsl1/wVKv1eVNY1mjGed955xojMMSfaQEzCwusKwVv3Dso6n+uXnNiLBh8BRukfSLsGY0+9zUSeaj8q5SpJS+ceHPwR9q5HZ11M1bxkKlmmgVbkIfcAyQjuPRJrcj5RSQa2QdKB+4vRizyH81fKWrbz4osvmuvuuOMO873wUmYP9k0dp4j/rqN31iNmP6pxzH3KQ30pLS737rPPPmv2MsfHthUxR72k+sOJ3t+9WwV7VjwI6F6jaHWuNSOC+TnlkTJCck330Ndeew3f+MY3jDwOtYOGUlZz/kxrzqhk7hdG4ZPQ5n6hrKrm7K9+9StDCPLgnlQNbzly6P7I/SAyOB5sk/1a6luuNR06uOffe+89k1mABlw6hFEmSKpSL3D/U1crUljp6IdyjnKg4VqrJjPHxTlRbl999VUzbtap5px4qN4711+1zYkD25KjDPWxnAuGcn7DtW9LAA/XlbPjtghYBCwC8SFgCeD48LNXWwQsAhYBi4BFwCJgEYgLAaW4VTQR33+y8gl4Nv4E3sARo4g9hgcCgXFLkTOuGGMja4fHgIdglH5kY7f7MqSVLDZpCxXRwaE4DdYiRZT+WWSG0/BHIzgNyqt/fx8OPvUvmHDbP+PMq2+LRb7t37sL6//9z9BZdwhn/+B/MGnOfEOmfPjaH3DyWReiav8+fPofd8F/qOcIVVdaFqZ+6z9QdPICY2xXmlaOi3NQPUZFaNGw2VONQpHainhyRj4700gTFxqAaUhV7V5nvXCeq5SYNLAe+nwz/P4Aquqb8JXzLzLGVxpWSQ6Q/CIxS9xU9zQRYkCcA9Vrkdf6FjyRdmSiKhHd2DbjRCCENARdWQgiG+2+8QiljEPAlYf0/KmYMG2eIRglp3JEcEbjx9l9Qi9XBL32F/cMI4BZi1L1SZ1ELs/j56q3q/3LvcPPSfRyf/F/RbdxAiJ/nTqL5/BcOoWQlFVtYO5j4qgIavZJPBVlzc+Jt/a/ru+qB++77z5T51P6kM8PqjPM/S3yOKEA28YTioAIVMoLjXaMxmdKXel7ymBtba0h/qqrq42DD2tPk1DjIWeEhA6ym8ZVN1zEHUlgjolR6t/+9rfNlYz+JMGpyHoRf4wY5l7hXEgYcg/p+UCZcka6g4McSIgJdRBTKC9evNjscznhdH1u4nvpCmcK7qGQAek19k39pzrGztT7lG1GhFMuLr30UiMb0pe8Rs94/J7tqa6x7kVDMa/h3qclgIf7CtrxWwQsAhaB/iFgCeD+4WavsghYBCwCFgGLgEXAIhA3AkoBLSOw3n+2+gm4A83wlL8Kb/0f4+7HNjB4CHSOmov0aadhoufdwet0mPRE8vdQ3neQWTzH1MmUEc9JeIhc6poaWfXfZPBU9Dzf0yj4ybtv4tTFy2KRiSRBaEh8+6F/Q/Urv8K0b/8S85csx759+7D/o9XwpGVh7MzT8envfozW9S/0CsGS67+PyUuuN5E4l112Wawmp1K00nhJIzyN2UoL213DSuGqtK9Og7aIN5K3NPgqNSaJHRrESfjKaYR9KPqYZAA/JznA8ZA0FrG8atUqQ36pdqTIr15Nvh8ntdTsgqezHBnBPcgI7kJqtBE+tPXYkh85SMXRab17vMie0GcE6lLPRHP6GXCnFsKdUWIIJhINJF7o1NDVQUCR6uxIJEOfOx3EC0SOcg9RFzz00EM499xzY/W0nbUkuV9U15dEBefOfcQ9wmhbpmJljV7tdb4SJ7bL63iI3CKGJHK7RvayXX4uZxFn/XOOUQSJIiIFlUhjrokcS/g/awNfcMEFhuzlNWyDbZNQMxkBPJ5BRNt2NdAIUCa19iLASPhOnjzZ1HHnWq9Zs8boetWEZp1dHspEMdBj6kt7IiCdsk3jI6NWeYgYVrSyHDX4na75z//8TxQVFZlod8o474XcV8691ZcxDadzqb84T2UnYMTs5Zdfbu7nuscTJ+5zOaHpuSgZImQps8pMQF2nDAZKpc9xK5U3v2dq+wsvvNDoVOovEcGcI+fM9pw6ezjcg5JR3iwBnIyrYsdkEbAIWAQSj4AlgBOPse3BImARsAhYBCwCFgGLwDERoMGLhhwab+Qtz/e7tn2KotKJaK2vROPmR5G+60mL4DBBIOpOQdvs72JOxvPDZMSDN8wWlAKzf4zCsdNiEW+K6lFKWZGgfJUBlCMUAazzVU+TBmEdiiLiOTQa1lVXovpAOfa9+iCK5l2Ac667y7R54MAB1NdUITUjG3vXvYGax/+hVyC4PD6kz1qEsedcjYJpczGqsDiWqpoNcB8zQpdEjnPsx2vcmd5ahl4nycbraPRUKkUZVEUCk8jlXMaNG2eM45w/jaZKn62U8iSH165da4zozijrwSCI2IeJquxsBjoOor2hHNmRfRjlqkB69DA8CB4FT7N7MprzrkCkvQp5HWuQGa2E2xXu1frYk3qPwGHfOcg95S+QnlUQqztNeVRKVhrplXKVnzsjVeWckOwGeDlUiUh76qmnsGjRoljaXO4n1dDkvlOqZn7OyEQ6epCYYKpaERVsy1kHmIg7o4kp78JNZIxqCrMv6QURx2xfkceK2BTpJ8cQ1Uh1EmlKW/3000+bsVIPirhWFN3555/fe4GwZyYdApIVpR2nXqeDEUsAbNiwwRC/rDfNdafMKXpWTgZDHQHKeyEdkvjKsXCc3AvKYtG1pjgXQHVg5eAkUpjOG1dddZWJhOYek1NU0i3aAA6I60s8lEKZEcDEgPhJV0jHsVuuu9K/y2FgAIfT56bkYKZnNOk/Of7pmY5yTR3K9+vXrzdrzEwllGc6s/A76kTVSOfnyZDius+AJMkFlgBOkoWww7AIWAQsAoOMgCWABxlw251FwCJgEbAIWAQsAhYBISAyhoYepcvjdwcPHsThVf8Gd/02hH1ZSK/daEEbBgiEUosQnH0HTvKtgBftw2DEgzvEINJRXfhdTJx7qelYxBL/75pWVlHBzohgGcRpROaeEVnsjIpTasSKnVvR2NyMlsMHkZFfzA5w2tmLjfGURuk1rz2P1JRUBAN+7HngrxFqOtx7MDxeZExdgNKL78BJZ15oom85FxowFW1Io2VPKSo5VkVaOsk2kd+qU0qDp+r2irTlqyKiFIFIQ6sirDgmRSGyPaZ/Zk1FGlJ5nqKvej/pvp8pglCRkarbyDH43CFEGj9HSdMD8KLTNF6TchY68y9FSu5E897f3ohw0y4Utr2M7PDuvg/AXnFMBKpTzkfBvO8gI6fIyKgiykS2KMKOsqnUxUpRzAZFciY7vIp85z74zW9+Y/YD04yKYFUEGvcW5y5ilxH2GzduNPfkO++8M7ZnRMiKaOP11Ce8nvtXRLD2rxy8eJ72rc4RmatIPUUW63sj/36/IXpUP5M6zxn1LycYrhP7UpucH4lhSwAnu4R2Pz5FxlJuqc9FipIIZAplRYorTbhTZpIlApjOCM66vpRVkrlyNpHjF/cB5Z0kn/bNN7/5zZhMc388+OCDMYeoJUuWDO/F7cXonZHR1C9M733xxRcbJ5Ku+pjNKSpapHBPzx+9GELcp6juOXUTdZlkmTqTn8kxQA42SvP84YcfmvksWLDAZCxxOvdR58pBKe4BnoANWAL4BFx0O2WLgEXAIgAYG4Grvr4+qgczi4pFwCJgEbAIWAQsAhYBi8DgIEADjQgrGndFAu3e9hECb/0lfO37B2cgtpe4EQj5RiF8yh2Y4e1dOuG4OxymDZRn3oGpZ9xqjJiKWHG+clokMBRFG880uZ+2f7IBLQ0NmDB9FkrGT4zVkGOf61Y8g5a6SqRm5uHgH/4dgeq9feoua8aZCJxxI85bcpEhZjhm7mdF9fepsQSdTL3C2qWsF8qDxlMSwCKepHfkjEKjK/XSYERYcQxtVR9hfNOvUZN2AfwFy5CVOzo2NkVndlR9iJLmR21a6AGQkUPZN6FwxlXIyRt7VDT4ADSddE2IvCb5+uijj+KMM84wRCwj6pQynTYQ/q+6vCTO6CzBqN+eangn3YS7DOjxxx836eIZJSpixRlRyNOls4QV56wayPxsKPVDsuOb6PHJoYgkGckzZYl4++23jWMC9bTIX8qt6qWKVNX5vNdJ9ytdONc10RH8ioDnuHioP6ZU517k+FXzWmS2HL/4SsLz5ptvjqX+vf/++w2ZrLrBTOc+kg8RvZoj150p37l2uk+P5PlTbigDJHuZGpqyTjJYDjycO8+R8wz3C7FRDXTJ3UjGqD9zswRwf1Cz11gELAIWgeGPgCWAh/8a2hlYBCwCFgGLgEXAIjBMEVBaTQ1faaA/e/dZ+Nb9b7jCRyLj7JH8CASzJyN19oWYEH0roYNtxRiTNteHdnjRkdC+EtF4Tepi5M//+6MiXxXZxteuadHjGYMi5Nhm5YEKjJ80xTRHw6oIzw2vP4faTW9g7OLrUbPxDdS99xQiHS297rb05h/h5KXXG0MkD9WpozFyqA2QNIyuXr0aS5cujaWYVzSu0ooqDSOxcqZk7FqHtNeA9OFERUXW7NuMvNK5sZrQbKK9fi9cLduR0bEJOTiAlGjv16QPQzihTi1PuwFlp91mIlZF+I1kABRlyDned999psYxnTPmzp1r/lfaUaVMZ3Qi00R/73vfM7A406UPR5xEjDD6edmyZbEaw8SA+53kL8k01mRlbVmSa9LFigofSrJBWSgAACAASURBVP0wHDEfyDErOl/3ROpkfvbxxx9j+fLlZq0os87U4JJprvETTzxhCDOShiTRqPNN9oU/EcKJThGtkgRKra6I/F//+te4/vrrjaOB8x6tmq80UHKsnNsbb7wRc6hi+mPKKedEkk9pkAcS82Rq60QngCmzrAVMPcZ0/DwY+a1sScqQogwMdHaRQ4vSiyfTeibLWCwBnCwrYcdhEbAIWAQGFwFLAA8u3rY3i4BFwCJgEbAIWAQsAkchoDRtirahUeyzFT9D2pafW6SGEQIRbyba5vw55qY+lbBR1/tOR2v+lYhGgnBFOhAOtMPn3wdXqB7Z0Ur4oo1IR2PC+h+IhltQgvCs/4OC0WWG8JMRWikrRTwMVA07p5GbhM7uz/+IQHsrgoEAZpx+pjEYfvDK06h47qcovepeRCNhVL7+MDq+2NCr6foKyjDtz36KkpNmx4hlGt+TwThNLN99910TOcMIGhrOaSSlwZRGedWOFCHOVxpOeZ2TKOgVEP04if0RJ2caXUV/11VsxNTmn9n6v/3A9cuXuLA3/WaMO/UmUyOaB+8zg1EDekCG389GqFNEYEoPkCxbsWIFKioqYjVzuQ8odzyHaWd5kGASVv3sfsgvo75TRC+jgbXm3PuXXXaZIVIYDV1TU2PqiBMDEi68jnpA0b9DpR+GHMAhHgDXwZkiWTXmV61aFUvvz+9vvfVWcx71PMsb8ODzJNeba6carPyM9yauK8mzRDs4cEwiMSV7fH3kkUdMjVdFsXJeIq4pg9p3zgh+lVSQUwPnmOjxD/Hyx7DTOE60CGDKKuWZMqPSFXQI4PMJHVooE5QvyrN0FbGi/NCxRY4OQ72Oyda/JYCTbUXseCwCFgGLwOAgYAngwcHZ9mIRsAhYBCwCFgGLgEXgSwgoJZ4igWmsrqurw/7n7kVq5WqL2DBDIJg5Af5p16EwrRxj8dGAjr42+yrkzPg63L4sY+xSpANlaP/+/cYQFmreDXf7buR1vI+s6CG4EBnQMQxEY0FkoqroXkw79ZJYDUMZrEXSyFgcbw07RVARG7XJPUbC49C+csyad6rB8oN33gI6W+Bva0HKqNGIdLYi2FyHQ8//FKH6Q91P2+PFpLv+HRPOuNAYHGm05Dxo1GafQ3nI2E/DsWqfcowkfmgkpQFVjieqwaixK0V0IsdPfESUaxwkp1QfMHR4LcY335/IIZwQbe9JuwUlc683xnTKv2pFjnQCxVmDl7pAkYicvzNCTHXGiQ2JBu4bRsMOd3yc2RQ4J6eDx+9///sYGUhcWC9YTjfSDdLLShesuuHEbjD0wwmxObuZpLIyUF+LAFPEr165Nu+//z5uuOGGmEOHMyLYeW+lo43I1cGSbTl2iaDTPZ5RwCrzQOck1YhVums6YPCQA4ecVRTVz3ZHepTniR4BLD1N3cVDEcF8feWVV8yzGx0JVCqCr8xmcPDgQfM6WDI+3PSUJYCH24rZ8VoELAIWgYFBwBLAA4OjbcUiYBGwCFgELAIWAYtAnxGgMUtRDjJW7PzkfQRX/S18HT0QT33uzV4wGAhEXD4Ex56H6PizUYjNKMJnx+w2GnXB5Yr2OKQAslBT8A2Uzb7MRD7QEMo/RcQoKoikmSGBQyHs3vkZIk3bkNm2AXn4IunS5+5OvwOT599o5sHxc8yUf2fExkDUJ5RjhfaWjMkNhyvxxd5yeIMdmPuVRQa33bt3Y89r/43U3ELUfPgS0ovGIX3muQhU7UHtq78+7jqljJuJ+X/5K6TkFsQidhhxRWP7UNcQpbwQX9Y0pbxQRs4555yY/ChNNXEX+SPSmt8NxBp0J+CKcCNOIjhoxBUBbFLV1qxCQetrSEddj3vFnvBlBMJRL/bnfANTF3wtZhDnvhiM9R3q9eA8KfeKate9VvrmWOMbqMwDQz139t/U1GSIEJFrcrJQCmjqB5G7//3f/40rr7zSRJFSdxUUFJhX1ZUdCv2QDBgO5RhUV15OG0qXrFTKjN4mec/j9ddfx7e//W38/Oc/x7333mvWjddRx0rPizxV1gVFBidqjs7nW0UnMzKTxC9JPB7U+y+88EJsHhw3CWHuWTphMGMFx08seA2NlySxRYAnauzJ0O6JTgCL9Oer5FxZY/TssHLlShMNrDru+ty5N5JhLZNpDJYATqbVsGOxCFgELAKDh4AlgAcPa9uTRcAiYBGwCFgELAIWgaMQoIHMaaijYe/Ttx9F6oYfwRU54vVuj+GJQCQlD/7xl8BVMA650T0IBoCQdxT8wRQEXZko8uxAiW9Lt5Nr8UxCU8FNmDBrSSzlo4xiqlvJ9zTUKypLkack9fbs2QN/3WeING5FcXQzslCVFGCGkYKD6V9F7sQlKCyZZiJmZbij0bNrbex4Bq00qGxDkX4yhG/fvh1Tp041hmUSRe8/+9+ofunnCNbuP9Kly4WMGWejnemgQ8fZjy4XSr/+jyg+5VwUFJfEDO5MpZpoA3tPuFBGlGaZRn+SPCSErrjiiljdSJJCJIioe1S/WPV/E00AO6NRRQDT0O+U4caqTUgJHUCoM4RRwT8iK7wPPtfIrY0egRdBpCGETGSiuqcl7vH7ALJRWfRXmH7qkpizkRxFhtpBocfBx3mC9r5qRpIkUJ3R46W/ZuQhyQPKYzKkcY8HAuo57m2lSOW6iwQWJvqe391///2xCNFTTz3V1EkeSv0Qz9xHwrXK1kCdKGcppbyljpau5Drz7w9/+AOuueYa4/DDtNAqp0AsSLrqHqgo3ERHSGp82oe6x3McfGbh/dHppHHkluvCQw89hIsuusikI2fWAjmHqaYw79UitkfCOh9vDic6AUz5pz6mTIwdO9ZkR6Lecjo7UhY+/PBDnHnmmeY5jnLO8ygfQ/38layyaQngZF0ZOy6LgEXAIpBYBCwBnFh8besWAYuARcAiYBGwCFgEukWARh4a91SvbetL/wdp22za05EiNsGMMsDlgSvc+ae/DrgjAQSnLcekvN3wuf3HnGpj5nnwTfga0vOnGPlQBJbS4Sk9sqJmRZoqOoivMiDu3bsXkc46hJu2I8//IbLCe+BDx5BD3OYqRnPucmSOuwBFY8YbQx/3AQkLOUbEM0jVrhRGzkhj9lVffQhbP92MovFTjaG5vvIAOloaUPHm79G64cU+dZ09bylKlt6CvIknGwJJUdp9amSAT1a0OIkvGkaVhvPll182srF48WLk5+cb8puEFw2o/FyRZyR/EnkosssZiezsk+RUVuB1lGV+hFAkBdVtk9DSPhpZ/u3ID34CN4Y2xXZ/sQkhHSGSvK50hJEOv7cIEXcGQm6+T0XQkw+PNwuujoOY6H+mv92Y6zpchThc8GeYftqyoyK6B2J/xTWwQbhYDlaUe5JHlG+lx1VKZKVtF0nKYak26SAMMaFdKAW8onw5d5IizvrfTicAYUQd8OSTT4Ik8FDqh4SCMwwa5x6l3ua9ioQW10/Pi5Rl3itJkNGph2ute+cHH3xgiOCuJBjPYZu8VrKRSBi4/+TYo/rDlD8aIDlmPZ/ovqyx/epXvzJOSpy3agNrf1JG2S7fJ/r+lEhsetP2iU4A00mgtLTUlDgh6UvHMDkV0DmA7/k55WndunVG3hctWmQ+577hfrHHlxGwBLCVCouARcAicGIiYAngE3Pd7awtAhYBi4BFwCJgEUgCBFSjlEOhsYLGrvLH70RKzfokGJ0dQqIQCKUWIfPkBShJ+/yYXVRlXYfMyVeiaMyEWGQsTxRpI4OwXpXqkQZR1XlUlB8JDhlhaSCmUa1q5yqkde5AYecqeDH0RrJmz1S05l2O/AlfQUZ2oYl2ljE7njUQAcQ2lPJWe04RcIcPVmDbmjcxdeEFqG+sRzAUQVZOLnateQ2Nb97//6OBezEQT+5o5F30DZTNvwD5o8f24orEnqI6iTSMvvHGG8ZgzlrAfGXdSB4LFizAqFGjYgQZz6WMkCRIdISYk/Dn/3Ji6GipQDRQg0zXHpRmfnJUqvTddfOR0fQp8qJfJBa8AWjdH81CwJ2PgCsbAd9YBF3ZCCEFPm8AqV5GmAaR4mlDiqcDXncAPk8AbtcR0t0fSkdrMB+NDblAyA+32wu4vGZ/c29EolGkuDpQEv6g21TyLa4y1JT+EDNnzjT6Q3IvZ4ABmGbSNiH5F+krYpevTqcQYSGC1JmNIGkn14uBOecp4kT3AmVDcEaUSu8qMv+JJ54YUv3QiymO6FN0r1LtZcqp6qA66zkrilvEKB1+3nvvPdx5550GH+qLRx55JHYPvO2222LpoRMJoMavetEcn6LwOSfOR3qf46BMcs8+/fTT5lmYUcByEuK5qhnPVznAJXL8Q932iU4Ak8hlGns6oVB/KTuDosap30j0KtMBnSSZTvyrX/2q+T2lSPehXsdk63/8+PGsPeNKtnHZ8VgELAIWAYtAYhGwBHBi8bWtWwQsAhYBi4BFIKkR6FojUyk/ZZRRtIEiQ/iDm8YX/uiWAUepFBVtp8hDpRqMBwCOz5mG1Jn2TQSRjEtOMlWfqW+Nie9lVNEcZRzW5zKUylCuufNazkkGKRpLOR6nIepYY+lu/kqNR6Ms29v58fsIv/PX8HbGn/ozHtzttYlFIDDzJkzN+QgeHJ1WOIBMHMq5HePnXpFwAo4yt3/r6xjf+H/hRiixEz5G65Wpl6ATuZjkfzL2baNnBhoyzkfh1KUoKiqK7X3uE6WB7Jq+VmmOVd9X+7g3aaR5Ls+rObQfW954BhklkzHt9HOwZ9sWRALt8KWkYv9bj6Fp3XN9widz7hJMXH4Xxs441YybxmuSqkw/S73FKCjWNow3xazqP1N3KCKK/Un3sp+amhpjQCUBrNSZih5bunRpn+Y10CdznIps59hEQGW0Po6xWTu/1N3ehoXIqF+HXPwpRfdAD2gA22tyTUJL9leQltaCVA//mpDhazdEb1+OUNgHpkzvDGahLZSLtnAZUrwRZLj3oaUzD5mNW5Eb2XHcJhtdU1Bf+reGACbeuod1vbf2ZUz23BMDAcrIww8/bMiUq6++2ugPHorY5//SbyJjlEGAz0X8jDqI11PnUFfrGrUjUpD6Sw470k8nBsqJm+WqVatw++23m3UgAaznVX6me1/ieo+/ZcoeSWCVbOD9ThHBbH2kk8AnOgHckwTJgYzZWyorK0208OHDh/HOO+/ga1/7mnnm4vOFSlyojrR+0ynrEnWPfvcpMl57RTpJZLJ+Ezt/lx5vnDqX+0/Om2rH+dtb8s3nHzntqH2OnbWw6TjB7/WMpHr2PWF0rO8tAdwf1Ow1FgGLgEVg+CNgCeDhv4Z2BhYBi4BFwCJgEeg3AoqIUQ0xNeQkgvkjmd+L+OQ5NMToByh/2PJHqTO1Ir93Gvr6O0CNT2kKlfLNGfkoI5BzzOrbmRZXpIgzukcGBBnD1a7I3a4/zEVCaT5dI+S6epz3FEGnCCWRzZvf/B+krf8hXNHEpl7t73rY6+JHIFBwKkZPyUOWuwpBVw46kA9/ykTz50krwtRTlpj9NhhpSBld0f7JP6EguDH+ifWhBaa/rfV9BbmR7UgPH12XOBJ1o947Dy3Z56Nk+vnG+EXdIrJU+1j7Xa/aw9IRivjtbljafzyHP4oq9+9DOBzB2HHjsb98DwpGjzGfH9j0DhrfegDBmopez5LRwGOv+HOUnLoIOQWjY2vK8dGYN27cOBPdEu8hQk8OLc7ocBpAiR91OA3nTJNIgzoNoE6HmXjH0N/rZVzlGlLncs0aar7ApNSnkO5tPqrZZn8BDtadhDGdbyM9WoMwfAi70hCKppm0ySFXGrwIICXajBQ0w4VIf4cV93XVKecgmjUaE/M2x91Wt/IbScGOQ6ehzP8KUtF6zFMPuc+Ga8rdxjiuezdfKRPHq4Ob0EHbxocNAs7nE0Zlnn766YbIFVHhfG7iuYzQI+HL5zWVLeBndBjkK69VFB/boE6iXqcsqoY9db0zLfewASsJB/rqq68aYotpcrkG119/vSGBiflgPF/EC8kDDzyAyy+/3NyvmKWCzkxMHa2I556er+Ptf6ivtwRw71aAuoM6hDqIzm61tbV46623cPHFFxtZ0TMQz+N77gc6QCrzA5+TKF98LlOZADmscP9wv6j0itrga0/yJ2cYXi+Smc9d/F+ODGqH+lJyzXnwPD3DcqyjR4825DbbknNNf+/flgDunVzZsywCFgGLwEhDwBLAI21F7XwsAhYBi4BFwCLQBwREhjq9m53Rs6yzxB/GPPjjVNEeSpWoyFr9UBVJLFK2vz9QNYVjjcuZMk7e2vpBLI9rXq+5iVxVXUtFDsvoyHM1Z83P+Zna5A92/s8f4Io6FFHsJJ9FwDjbOt6SaIwiore+9BOkbXuwDytoTx1OCPhzpiMy41qkZaYiJbMQYXcOomljMH78eGM4dxrC4/Hw7y0mlNuD21ci/+C/J0UqaOe4Q0hFg/dUuMddg4zC6cbwS0y4j4mV0xnEqSf0eW/S/3UlMIh/5YF9qDl0EKmZ2Zh72nxjbKuoqEDVrq3Y//bjaN34EhVGbyHGqNMvRulFt6Jg8qxY5gSNLd4IJjmkKLJTjjIyTMrAyX6os2hIZ2pQGtWVwaHXE0nAicckgKs+xYysx+F2fxnjQCgDFU1zEAp4EIWHpbWPpE72tSPV044QMtDWkY2g34XUaBMywvuQFqmBL9KMFFf7MWcQYTXs6Ch4XCH40PalqPy+TDsQzcCh9MtRMOogijIP9OXSfp/bFszFwbqpQDiInOAX8IXr4EbYRPW7EEa1bzHGn/U9c9+iIZn3ZOJ+IqSA7jeo9kKDgByR+D91zOOPP24cSKiD+Qwo0pYyxewGqsup5ykSKszkQEKGJAz1EskXnqeoOJHJqlPMz9Vub6Ls7FIdHwGSvmvWrMGsWbPAaOB77rkn5vghx6Fkxu++++7DzTffjPr6eqO76DR16NAh85tEzgbJPP54x2YJ4O4RJD7UKdRF1DN0qONzzcSJE7Fv3z5s2LDBkMDMtkI9o/TpzucvtkGdxGupo/iMRP0j+eKzJglivvI5it+rjrocnbv7fadsWdxvqr1N/cmoZT3PioCWXt2+fTuqq6tNHWwR0NSlHB/3AttRPeT+yJglgPuDmr3GImARsAgMfwQsATz819DOwCJgEbAIWAQsAv1GwFmjSzXhnJFhSs/HDvZtfQte/yF4Sy8GAg0INu2CL9KASNpERDInY+rUqYYgVa0ukaP9Htyfap46SWYRzSLHnIQvP9N7XSMDgdKjqradUhhyzvLA1jUyeipFnowFImtlDOVrdwS3k0jvDgOlGjORhk/dhdS6j+KBzF6bhAgEsqcC066Gq/hUTJu9IBZBRVJGUVAcNo09qucbr/NEb2CQ8axx4z+iMJicdacDyEJ92rlIKbkAOWNmG6JBe11z7Jr+nZ/3hlzl3ibmPFc1QXkt9+L+/fuNoY96jTg11lShsa0TBzatwv6n/w2hxqMjl7vD2zuqGOmLbsH0RcuRmpVrjJU05Imw7c1aHescpV3lHKT7nNEjnB8N5zRwivijYXP16tW44IILhrxGnghsvsqZhyR8TucTGJ3+5RTQwiAU8sLr7T5teWtglKmh2+7Phz+YhmgojEzUIt2/C55IEzrcxWj3TkHYl4fUlHYEw8xq4UUoGESWqwEpkTqkhg/DG20zfz7XsWtlB12Z8CMXfs9YtKTPxNTCjfC6B7+udijiQ3twFNo70hEMpyIUSYE/OgpBVxEmzV5mZFk6RfUR45W//sqtvW54IMB9qdT6io577LHHTCQwI9JI5Obk5BjyhPuWupnnU+eI7OX9TWQjn7Xq6urMM5d0kpxT9KzmfM4aHigl7yhVdoCRwHfffXes/ImeYXtzjxzK2fH+RRL4mmuuMfJkap9HIkaX8VUpxYdyjIns2xLA3aNLGSAZSlKWWJFsVaSuPn/llVdw7bXXmu+plxThS71FvcTPeA3f81UyRoKW71WzmudRHqm3RA7L2fB4o1RUr+oU8zrqPo6Be5PXsz0+e3Kccsw644wzzP/vvvsuzj33XKNXOUf+XuD1fHbkePsr/5YATuSutW1bBCwCFoHkRcASwMm7NnZkFgGLgEXAImARSDgCIjlFVjqja5WqtGrPBqQ1vYvCwDowdevhlAtQEFyHjOiROrV+5KDFVYq29NPhyp2JMRNOMT9e+SO3vwYm/jhuq9ttiJjR4+eaH8DytlbkiLN+JscvUqhralMnKe2s9cTP+WNf6fCc6Z2d6a1FaDujpkS20EDgTJ+tiBV+pkjg7hbRif+29W/C9c734A4dO5VnwoXBdjCgCETdKQjmz0Fk6lUYN2cJ0nMKjIGqK7Gr2qeKRpUsS4YGdFBdGpOBf+dHL6Ck/rcmAjJZj06MQmP6ImRMvhIZuSVGJzgj9zluJ2ZyrOhuPjxHTiA8T+/lDMLPuP9pfGuqPYysvAITubHhnTew4+d3I9xS1ye4Rs2/BCUX3oyiqXOOGmufGnGcrBStihznuJXpgKfRaEljOY2Yqhcs4mXlypVYvHhxf7sekOuc0X7cB1w/7pGW2k8xNf0puF0DV5s6EvGiyV+AtiAJ4UxkpDQgO+UwslJbjpoLz2sN5qI9mIVAJAetbSlwudIRCESQ5WmFN1yH9OA+tKVMR7urEJ6UFKSmdCDdV4sxmeUDgstANRKJerCr9QqcNO+rpkniLQM37889pbAcqHHYdoYnAtyPfBajzuChOpn333+/0Sd0ItH9is9RJDIYuUbdzGg1Eh6UOUZskrSgfqL+5MF2nZli9NymbC7DE7HkGjV1Kcl5Zn246667zOD4TK1sGv19Ph+sWVL+eF/4n//5H1x66aVGd/HPWSt1sMYyFP1YArh71PUbS3V+eTZ1FZ/X+MzD/6l7nnzySSxbtixG/sqxmfgqwxWfpfi8pMhcyhnvkdRbn3zyidF9vI6fs13uI+dv0GONlOMjgVtQUGAcX/gsKQKacv3BBx/EskktXbo01jbPZcmGZ555xmRcYDt6juM4CgsLTVRzTxHIx0PPEsBDsZttnxYBi4BFYOgRsATw0K+BHYFFwCJgEbAIWASGDAERQByAyEu+8gd09YHtiNZtxOj215CKxl6N0Y9RaPVNQ2vaKUDGJCCt+EtGZhk1RNC4Ip1wB2uPZFWNRhAJtCLL/wmyAltNKsuK9OuQOnqh+fGslKH8McwfyDI+cnCK4HOS2Rq0opsVieIkbXWOyBJnrSelj+aPfvUhr2ulLJQRTeSRcOT5PUVxyui5a9Pr6Hz3x/C09b7GaK8WZISdZEjVnKnwdFTD4+8b+TZYUES8WfAXno7ohKUonbUIxaWTjAFH8kXDDw9+ptpllBnKr2RpsOrzaS+Wl5cjsvu3KIt+MFgw9bufdhShNuMijD35YmQXTDTtKHpMDixOEr27jqRPpA+c9YOd13U1xH7++ef4/Pf/iuYPnz9ymjcFntQMuFIz4U5JRaD2ABAKHLNrz6hijLv6eyiafSay84v6jYPmrbT7SoutlIE0Im7btg3z5883RsZNmzaZvvi9op4vueSSuPofiIt1H3Bmd+D48oPPoDBt+0B0MSBtRCJAZyQP7YEs+MOZyPA2Itt3GF7v0NUa7mli/lAGdndcj2mzFpn7MHWMM61vshNAPc3Pfp9YBJylPkQE65mI0b8vvvii0S8iTfgZ05c6I4Kph77+9a8bwoQRbZdddpkhf53PU3yWcj5XSVb7G+GWWFSGT+tcv61bt4J6XsQ6CShlHUl2BxBl3+Gz0+9+9zsjZ+edd56RFf7Pz0fyYQng7leX8kEZJ06MiKVeoWyTIOXhTLHM5x+eS6KVB5+9KUcig9evX28IWLZF2SLxy/0xZswYzJs3z9w7eb2yRzGLCx1cuju456jz6BRTXFxsruUY5Uy8ZMkSMwa1rahjZVEg0bxixQqcf/75Zrxsj9/x9zn3sX6X9nUPWAK4r4jZ8y0CFgGLwMhAwBLAI2Md7SwsAhYBi4BFwCLQbwSc6ZLZCH/0VlVVoWbfR4C/FjPDj/Sr7U7kowOjzI9WF6LmD4jEXsn4ulz8/E+fRWlIjyIDtUf1R2K43jMLLZFiBNyj0BnJQtSdiqzc0UjNLEDInW2ixuhlzR/F+uGv9JaKIqC3tsgG/pBXNJQhfMMdaK7dgwkzzsHu3buB5m1we9PgyZ1u6rMKI6fHNdtgv/Ic5491GayEY0/Asd1ta19A9P0fwBNs6un0E/b7sDcLoeKFCI+/GLlls+DpPIzGii3Agffha9kDT6B+yLEJp+Sjs+BUuCYsRc6kMzBlypSYw4JkkcYpEb/OASttr8gZJ5GZyInJgMa6epV7NmJO9BGkRI+OiExk//G0XZ1yAbLm/IWJNOta+1aRIT0RXCKAFYnvzIAg45qISTl48JVGvO0fvIn2/Tvgyy+Bm84eRROR6okiNSMLzQd2ofrj1ejc/RECh8vhOsZEGQ1cduEtGD39lH7DoPGK9FWdcja4efNmU3uTx9ixY3HgwAFT+5c6kgSN9GG/Ox+AC0VKyLCprAx839m0HVPS/4AU7xGHCXv0HYEWfx6q3Ldi2oz55mLVfVZWjGQngPo+Y3vFQCKgZyel3RVBoucg6p0nnnjCPFeRzHjjjTfMPY+EBUkNEnSMBn7hhRdMpB1Tm7722mtGB+ka7nWe43RMYT98trLyGd9qEtvXX38dt99+e+zZNOZ4yedy17HuTPH1OZBX8z7FaGUdDz74oCGz+bzE5/eRnsLeEsA9S5OeZ6iT5FBJuWCELJ9x9LzNzxgJzOdFnkfZkvxQ/yxcuDDmsEuClSnuGUUsMtZZd1ekMZ3uujuo//Lz840eo3MMxyLHYb7yNyQP6jplnVJtdfbBaz7++GNz36Z+ZXucE88n+dxTBPLxxmYJ4J7lyp5hEbAIWARGIgKWAB6Jq2rnZBGwCFgELAIWgT4iwB+oin7jK388N1asxZimx5DhSr5IQi4MeAAAIABJREFUyxBSEUY6Qq4089qCYrhS8hFKGYswUgFfDjzeVHgyxhypSdx6CKlp6Qg0H4Db40G0/SDc4Vb4wrXwhg7DgwD80Rw05l2FrIY3URD9DBFXCjpdhWhJOx2B1IlIGTUVRWPGG09z/iCvrKxEoLUakebPkRapRTD9JGSVLDDe5/ISP5aBisYrGjuJ+f71z8C1/l/gihw7WrCPyzjiTg+nFiBUeh5cJWdi/KkXH5W6kDiSrA9Ub0W4sRzuQ2vgbdoFT/DoaPVIZimC2ZOQWrUmYfg0ll6JjJMuRubYk03NWEX7skP+T3mg0UlOAyIXKQNOxwQaiBT1pOjwhA36TzW2Zcxn5JZr/+OYEH0nkV0OWNt+ZKF69N+gdNoZsRSl0mG9TcHOdeAeVaR+V4Kea6G9rLSTfC8ihOv37qq3MWvuPENq8I/rSQMiI98aKivQdGA36je9jtZdHyNUf/Co+WfMOAun/MUvTHq//hwi8qhPOD6+si2+su4jx8KIOxLBGzZsMNEtnCOJYEVN96ffgbqG+MkgqqhkGW35vrPxUxSnbkBeis2M0BPm7cEcdIZzEEEa/JF8dPqDgCcXrtzzTRQT97nuR5JrZ7aKntq33594CDid51RiQynx5WzHexpT9FK+eP6iRYuOynzC+5hSRyvlu+5/1FF03JsxY4YhZlSnXPUuLQEcn8xxTZ5++ml897vfPcoZTZlwkh1fOWhJbkgAX3zxxebe5Ywajw+l5L3aEsDdrw2feVTeQlG01DfKpiP55jOP06FEWaJU3kfP3dRpyr5DnaVnEz0DynmCo9LzYHcj5LMMx8eDDsJ6/pL8sl22qec39s129RtAZTv4TMdIYL6ybIdKF/V3/1oCOHn3vB2ZRcAiYBFIJAKWAE4kurZti4BFwCJgEbAIDDEC/KEpckNGOA6JBK+JtmrZj86ONkT99YiE/UDrbrijfqT5d6Ex5XRkhnehMLR5iGfRt+6jURdCrnSEkYZANBVutwueaCc88MMLP9w4fl3JMHzw4Ei6Z+dBwrkDhWhPnYHOjLkIR93wNG9BUXRLrBZyCOlo9Uw0hHE462SMm3q6MbqRAAx31sLfVo+W2j3whJuQFm1ATWs+vOWvw9V6CN5APVzhI97g9gCC6SWIjL8QKRMXYfSU+UeldCM+XWu90mBCo3HNF+vQWbkF4Y4mIBwAAi3Imn01MnOLUL/mlwj5WxHJnQySwqkHV8JTE59sR10+tM79XyhbcA2YEk4GI42xvwaa3sqADKTsl8YjpXQXsdmbCB9Ft7PPnZ+sxNjaX/Q65Xtvx5mo86rTl6Pg1O8aw5iMajKaDkYabaXvq6s6iD27dwEpGcZJoeFQBRBoQ1pBCVIzs41Br+XwITTvWI/q1x9AuOVIxLontwgnf+cXKDn5tJhTiIh/pSjsDjvNmXIg0oS1fSkHF154IV566SWTfpUEMDFi29RH77zzjqktx3sDP1PkMPt04ka54vmKUFH6V8kM+1X0tNK6kshRak5FvCh6mnNR+xyP6tE6x+E04BqDaUcTwq1/RGn6WmT6eleKIFHylqztNgfGIpBzIzwZE2PECKOHuD6UR9Vw7auDRLLO144rORAQQazU4r/97W+NPuHnrLkpJxPqFTlCceTUJ4pmkz5SxDD1AvURiT7nvUkzdpb4EHHDVzmOSA8xqo96hdlsSDLz+Zf6hhF5jP6TnuU57I/n8+D1ilDWfkkOtPs+irfeesusxR133GHmqHVS6tu+tzi4V4joYq90NGAEJyMhnc5LdMisqakxMsX5qZY8ZY7n8Tp+rjIblAOtucrGDO6set+bJYB7j9VIPJO6kM9u1EeUc/5up9PMtddea4hl6jDKvZ73pbu451Wz+Fi4WAJ4JEqLnZNFwCJgEegZAUsA94yRPcMiYBGwCFgELALDGgEae0Qm0KDV3FCFlt0vIKttPbwgMdoBHzqPSYwGkIUUHPFgtscRBKJwwx/NQJrr+Lh0Ig+tvpMQ9hYiNVgBb6gWPrQZLJnymkcAmeh0FaHRX4j2aBFCnQH4aj5FSi1rdTJd9ol3BLImITz5SnjGLkBWYZlJXeuMXBOhqhS/REip0xTdRoOy6jjTgMbUkzxoJKThTwbm8pW/QOrW++MCuXXuXyFr3OmYcPL8o9KPK1LAmRI8ro6Oc7FS6CpNMU9Tn70hn3muzuP/TCtXs/n/ojTwWiKGO+Btcp8dHv0XmDLn/JhBX5Ebiq4Y8E4dDYqAJ4ZKC0gDdE3lQdTv/iPaD34Bb/5YeLPyUDprgUknv/md17Dv+Z+jc9eRmrwTbv8Jyr5ysZFzGvqU2k8G++7GL0M2z2H9OKZa5X6gkXzt2rXGMMg/RgHT2E0DIc97+eWXceWVVxoihJ+TFKGhUdEnikzntTKe83/uJdazI6lIwzr7u+aaa0y7JSUlhtQhEc3DSfo4yRaRNjLuy2DftQa2oug5Lkawdrbuh6/zI4xJ+xg+j3WWkVzUtpeh0Xc5Jk5daNZeaSG5PlzH7vRnbxxEErl/bNvDGwHuXd5PSUaQiHCWOiBZd+655xp5dEac8jxex+dS3p95Pfc697/0KNNEU7fxs1NOOcXoTeoY9kNnBrXhJIDVHvUbdbFqeFIvKRU+ryOJQicV9iXSWfdNjkekrxxUhvMKERM6BN15550xByk6hhCj4UAC61lGTkMPPfSQSQHNdVLGCM6ntLTUyAfXlEQZP5PMSa4UfUl5pGxRVimHyXxYAjiZVyfxY+Me5TMhZfjgwYPm+Yvy/dhjjxkSmDLuLB9Dfch9oHv+8RxYLAGc+LWzPVgELAIWgWREwBLAybgqdkwWAYuARcAiYBEYIARU45PN0XhWt289chtfxKjw5wPUg21moBBoi+Zhd8ciZG/52UA1OWzaCeVMRWDqdRg390Lkl0z5Um03RXwoukiGWmfNXBmfnUYzkZsyhCjig+TIFxvfRGjHH+Bt2AZvR2WfsYq4UxFKK4brK9/H5Hnnx1JgaoxOkrrPjffyAhG4ivxVSldnZFZ3TcmwqghinrtzwzOY1HJfL0cw9KdVZVyJolPvMURD10joRI/OGY2mTAuHDx9GbXUVIi63IV+ZEl6kHNeFBr19u3eifNXTOPza/caYPeGWH+Gk8682pKqIB0XXdjcHpVDmK6N6zzrrLEPEcgwibhnZxig49qu0mWz7lVdeMUTuvHnzDGFC4yIJYRoPRQTzfxK6uo5jJXnw/PPPm2uuuOIKvPjii4YEJuHC+TLajiSLIuo4Nu1fvrJNRSJrjM4sFfyfRI32j9IocgycR3ZKA0a7X0G2rwZJXsIy0eKHusDJaPReiYmTZxhSQ6SH9KNTJzqdUpz6M+GDtB2MWARIwnGv8iCZxr0qAuKRRx4xqeZJUDgzDPB7yh+JDDmY8DqStNQZ1IHKCMBrt2zZgoqKCqMXqcN4vWoESy9RtkkMU/7poFJcXIzzzjvP6DHWwGVNYp4rJxMRztRt1EccC3UfD+pEOuE4M+YM1wWkDl21ahVuvfXWWKYHYi3nmt44iQ3l3JUhgmPm/YYEMFOMU+b4nnLC+fEzZZmgDMhBgOdwffmd0t470/km2kEvXuwsARwvgsP7eu5fyisN9hMnTjRlh3hQF7LeOtNBUydSvyoDDHUo3ysa+FgIWAJ4eMuFHb1FwCJgEegvApYA7i9y9jqLgEXAImARsAgMAwT4Q5AGkEBHAyo+fRFjWp9FajeRq8NgSiN2iA3u6ag6mApX0254gk3wdNacEGmhQ6lFyLr8fpROPcUYaWmcpGGOxlpFtjqjVBW1JtJTBJPSRTrPdZJoIkcpQDyHhkIaeVuqdqGh4hNED3yAaM0W+DoOxWQs4slA1JeJiDcTUf4Vzga86QhnT0BqWiYy8kowbtbZR6Wk5sUao7PPRAiuIitlSNe8FPXSU58i0ImzUsbt2vQ0Jjb/uqdLk+b7dhShruz7KJ04K2YY5uAUCZzIgTrlS2vO6CMSlXS4oTxHgn6Eoq5YhLKM0Yy6rflsHfY+/wsED+7A6GXfwLilX0dqZo4x6im6uLvxywhOwmLdunUmrTMNfzSYK/0liRGlyRQBq1TllJu33347RvheeumlZl/wPMoE50BimISuCGKOTcZHzoXzePbZZ82eIhHM63kdjZSSR/XXNT2nk4h0RrGzDc6Dhnyl2eZ9jO/rqj5DqecPyEqx6aB3tFyLCTOWxVJ0a90USUnZcaZLpbw49aeNAE6kdhj5bVOeRKIaXReJmD/9f//99xt9QKcRyiHT0itdM3WE02FJTkuMzlV0p8hj6gbqHZ6vFM/Ua9S11HXUCxwHz6cDCuuvv//++2YBmEqaGQ94Dvtcvnx5jAxkm7xO2SLkvMV2eL4yiQznlaSjz913331UxLMckpJ9Xk6Clmvx8MMPm/sQnxEpC6qVeuaZZ5oSHFw/rieff+SMwDmqbjWvpfzouUcOMsmKgyWAk3VlBmdclGc+o1HX0WhP3Ub5po5lKmg62PB/7g06rjij4ul4KF3ZdbSWAB6c9bO9WAQsAhaBZEPAEsDJtiJ2PBYBi4BFwCJgERhABBQBfHDTAyhtf3oAW7ZNDTQClTgNtaFZKPZuRLtrItr8mQi21CClYRt87YeOEMKRwEB3O+TtBUZ/BSXX/NoQSTToOY2TMvCJ6BShwdeuJKuMhc6oTOd1vIbtyUAtIyA/pwGYJFrjoR2oP/gF0PgFQhmlSEnPgS89B5G0QuSPLjWpI2k0pOGZ4z0WgeKMdkx0hIlIcBrZnSmwFe3kjPBpqj+E1pYmlE44Obbm0g+KJCYO+zY+jLLW3w+5XPRlABUZN2HSGd8whl1Fhw0GAXzo0CHs2bwWvsxczF+0xBieVYuZ/zvJEc6Hhuu9e/cacpTpzbk+X3z8Ifa//Thq33sKmbMXY8YNf4VRZVNidd26w4F9MHLuk08+MZFzZ599tjGQcw+xbxkQSbwqdSqNghwHSRl+zvP5g5D1InkOcSNRo73IMZIoocyTSCaJsmLFClx33XWxqBO2R4J29erVJkrlhhtuiPUtApdjYltcH+05/i9nDxkyKbuKKmS7ImnYTqizEqWel5CdUtUX8Rix537edBWmzb3S7H2uv6KrpRd6oz9HLDh2YglHQAQw9RkP6hPV95Vzipy66CRC3chIW+ocyitT01Ov8D31Du+d1EHUabqHqS65iFqRydRDPHg+v+P11E+UfbbNcej+x+9JEDJzAZ1cVDpBe4Z6iP3I6Yb3QX2XcBAT2AF1Ouv/Oh29tE6cY6KfT+Kdmu4PGqsil52fkxTmWi9YsCA2Hz0LqfSNnhvl6MbvKbMqVxDvOBN1vSWAE4Xs8GmXMuDMwMKRU67XrFljnveo96gT6fTCZyXqLf0+4nnHOiwBPHzW347UImARsAgMJAKWAB5ING1bFgGLgEXAImARSDIEaChpqq+C67O/R3b0QJKNzg7HiUAE3i/VYe5gLWHXOLRGxqG1wwt01CJt36vwBupHDHiRBX+HKed/0xjxFMkqYzANH4rKkRFP6Zy7Rl86CeCu5zpTR3eNEJbxV307CSqluKQR5p2Vb2DR4gvNGBXdqBpy7Nv5p8VJdASwDD18VYrXnZveRnPdAZRNPwNjJh4hexUNKqO6xtfVMEzjUcX6X6HYvxJuBOFB8Ji1wZNN+FoxFpjzL8gvnmLITZICvamhG8889m7/I0YVl6H+4D5kjy4xBAPxVBQGjW/bt29Hc2ODSVXs8vhMilNDdHa0oaPTj2jIj8wUH8KpWWjYug6VL/wUaZNOQ+myWzF+5qmxepTHGycJYKZgZj049ss5MxKEJKzSZvJVpDidHIiNIqU4HkWJ8H9ix3PXr19v+qaBUfuKxvPnnnvOtE8ShQZHRQXLaYNyxpSc/Pzkk082EStsh3KlyD+Sks7awpyb0nKKtKecOslhft9YX4ViPIO81Ip4lm1EXbuj5RpMn3eVmZOifhVVLeeU7vTniALDTmbQEVDaZyeRyP3dNRqYOoBkG4kKHTyPaaKpd5g+funSpYbApXGKOopkBsliOWxRn1K22ac+4zMDCWR+p3T11BXUR0olzX5UZ1iRc9RPF1xwQSyNsOquc69QB+n+MeiADnCHnPt7772Hm266yeBD0lzRscOhBrAc+LjuXBdlttAzm3QdYXvggQdw4403Gscl3pt4Lv8oL7yWzntKT07ZoEzKcWGAYR+w5iwBPGBQDsuGuP7Urdy71HNKfc7nNMr1hg0bTBpoObQwm8tXv/pVI+eUd+q1Yx2WAB6W4mAHbRGwCFgE4kbAEsBxQ2gbsAhYBCwCFgGLQPIiQGNI5b5taK7eagxi0yNPIwXtyTtgO7JuEehAAQ5EzkFo28tIa9191LlRuOBCtM8IRj3pcIU7+nzdQFwQ9uUgbelPUTprUaz2qVLB6tWZJtJp8FPdUI3DSbYqCthpmO4aRayoWUXJKX0qPxeZq0g67h0aXUh+KXW06pQ6cdAYBoP4Zb9OApdjpMFz8xsPI+Xjn8K1+N8x84xl3cvTnyIslT6bc6wq/wSd7S1AJIBoZxXKOp9HKloGYrkT2kZF5i2YMP82Qz6oHmoiU9wqvbHITzkmSC4pAzS4M0qYBmuOy9/eikA4img4hLGlZYbw2LNjOzoaqgGPF/6OdqRnZ8MdDsGNKNy+NIwqm/ylmtgCkn0qEkQRu5QDGv94KKpW0XHOqDl+pzTLmgvJGKZ7ViQwI8hUH5Oyxs+ZblPRvLxONRbZn0hbpidkW/PnzzeR8jRWKppXxnzuH5IRHJMIajlWsObnzp07zXUkatpa6lHsfRtFqZ8lVIaGV+MubG+6ElPmXBFLpau1cMp9d/pzsPTU8MLVjra3COj+qpS8JG2VLl5RuCZy/08plaUjnHVaqUtI3i1bduRexTapl6gLdM/m+SIspW+pM/g53/M7yrIiPlX6RPtAZJ+cJKgPmRpZ90+mS509e7ZxWFGNYuqv4Z4CWtlIqI+J55133hlLy9/1+am3az6Y53FdRfyrJjPlSo5sWnfeRyhDdCKgLPKepWhfyokizPkdP+dzHJ0Lkl3/WQJ4MKUtefuifFMvKVuLHAlZ35z7Qe8p23TakzPM8RwcLAGcvGttR2YRsAhYBBKJgCWAE4mubdsiYBGwCFgELAJJgICiJRiN5q14GGVYh2NFmybBUO0QeolAefRidO5YA7e/FpFR0xHKmw5EQ0jZvxK+1vJetgIEi89AYNxSoP0wXM0H4Gn6At5AA9yBBrii4V63098TAzknoeyGR5BbODZGcqmGG40eqvMmclZEpTOiV585I3udhl8ZqVXblO+ddTCV9lHGYxoXFYmofp3ErozGx0v/TCyckSv9xaY31yliSRFPnMMnbz6M1E3/iuAZ/4i5S77ebTP79u0zJByNSzSUZmW4MbZ0Sozg27l5BcrqfwkvhsZBoDcY6Jwmz0nwzf0x8otKY7UBE53iUrLDdZBBnThSXoirUw75PWVbtSzlgEDsKXPl5Uf2bVvNQRza9TlCBz9Hx55PkTtjIcaccQnyxk2J9aE5M9pWESAylItolbGb+4Jkq0gVE03b2Gii8RSJy3HyfI5Z6QaFHetnsm3K2MKFC2PksJwkOA/V0KRBnvNT1O8HH3xgUnPScKm5i3jmeeyf16rPWGRwuAMdzbuR4mpAursaOd5yZPoa+iIOI/7caNSNXW1XY9opVxm8pRO5BloPyefx9KczRfyIB8xOcMARoNzpPt31niqnEqWCplzqXq17LPUK77WUV0YDM/U8z5dcirB13uNFijmdtDgx9dfVAcg43vj9RsfIgUy6me+p1xiBTF3FcZx11lmxVPfJXiO2pwVVZCD1P0ngW265xayXUxf31MZQfq8sL4r4VZYTzktOVfxfTnxPP/10zKlJ9aEpY7xvffjhh0ZG6HB01VVXxTKmDOX8eurbEsA9ITSyv5dOVckOyrkIX8o///gcpywILM1B2aaMd+fAYgngkS03dnYWAYuAReB4CFgC2MqGRcAiYBGwCFgERjACNHwp/R0NIZ9/+Af4os3ICO5FUfC9ETzzkT+1StfZaAvlINdTgVyUw40wDrrORXMjkFrxOnxtPadK7Zh9D07K+n/svQd4nOWV9n9mRr24V9lykTvNNhhssOmQUAMOSQgtG0iW7FK+bLLXt9levv2+Lf/dzW5IIEtoiSGhh5JggoGAMcYYgw2hY3DHsiz3ojqa+V+/R7lnHxtLI2s00kh+3uvSNe19n3I/5X117nOf85IlLGL7IxVWHxlm+5oGWVM8zxJ7ayxv3wbL3/2R5TXUZAXQxsnX2NRL/84Z46T48VWJvUGlkhVgfl/owSGapU6WQVQ58aSqBMf3nvmRlfzuB1Z30j/YCed9I0WiKywn5yrE7luvv2QFtt8KGz+2/PhWqxtwtk2ZfoYzEnN88t5ya9nxlg2q/62VJT/NZle7pOw15TfYlJO+4vqs/spADDa+Wlfh9bqk4jYKkSPA6ndW2ZaN623kpGNszJgxjlAV+Um45o3r1lgi3mwWb7SYJWzA6Imt6tjt1Va9fJHtWPmsFUw7zcbPPd8GVYx1hK5IDQhacmmqfxAqzAuFC5QajrnkzxeRK7zqHOrEiMgBfsy3s89uzW0sZR7qYgiEjpDrKIgp43Of+5wbE+XlxGCpkNOUR5vBQ2rj+t3rbWLpg1YY25/N4em1ZTfGiy1iCVtXf6GNnvx5R7pz+KSI5lev7WRoeJ9HQAQy+9KDDz6YCvGMQrO2ttaRGboH+hEWpAbNVMGpSCGKaAC5smTJEteO0047LeUQo/DD7HvsYXIQU6QDnlkgr9nXFy1a5Ihu9lT2PfY5rvNVyMqVzHlcq/rZZ/11m2n/eKZSeGuepciBfMMNN7g6iebAQVvkhKP61K5cD5GcboFo7tx11112/fXXp/q6YMGCFNnP3ql7KePAXJTTrOaH8FFEDeqVEwHj6s9NkdYiq9O1sb3fs00Ac4+HLGScNT/lgKkc2GADRiIj5eCG8xl9JUIH6wE8ICiZV/4zvNKogIccvISNcjvTBtoihyU5h2WC3ZFwrZ5zGSPeL1u2zEVoYR9ivNpy8AoE8JEwO0IfAwIBgYDAZxEIBHCYFQGBgEBAICAQEOjjCPBPNf/M8489/5yve+spq9x5i0UjLbYjWWUtsf42NLGqj6Nw5HSvIVFm1ZE51tRYaM3JViLvUEfCYlaSv8cm5j17yN/322Crj1bY9sRUi334K4vtfL9LQUSF3nzyP9q4Ey92CsFD5Qk80hVqCuEoo7CIOHCRGoAQwyh5R5Y1W6R5vyU+/pUVbH7RGo7/czvm899yhjmf7JNxkzKlEmVvcAqtRJ0NGzk+FRpRBtAdWz6xvRtftgH7n8tpInhXbJoVHPe3NmjoaLfn0XepIaUaUnhoP3Rxl05srzA/ROq2bdscwYli41DEPkZQlLk7Nq2xhoZGG1xZZePGjbP1q9+3fbXVtvY391j9ptU2/IzLrf/kWTZs7ERnuF65cqVt3brVLr74Ymf0U75D1pPCBkICMJaEOqUOqXaVW47Qp4w/5y9evNjhNmfOHHe/UMhzP7ywn4+xPezAmnlGmRwyVJKnju9FNPAqtZ0LGVu3ySYULbC8aFO2hqbXlrt+9zG2JzndigqaLZY/0EZXnZQKkyr1b3tRCnptx0PD+yQC3HtEkip6AAYq8lnOmzfP5QTme/ZORSlQ6N9MAWEvhmhmn+KPPY46nnnmGbdP4/yCOnjYsGHu+Zl75wsvvOD2Ss6H4GVPY5+E+OV7ziFHOkQy+yT7Ojna/cgHvkIP8o0yOHzC91ARRg63v9wDKZ+9lXvEO++8Y1dddZVTDNI/PV/QFzkH0U9wkAPV4daZS+dzj4HU1fMNc4gx0v3viSeecKG/+R6s9GzkpzgQKalw4GCjZwoRn/69S2SwH2mms5hkmwCmjWDE/KX//LHWlDKCtcczwy9/+Uv3G30nVDt9JLc085YymO9yjNDc4llC+bjl5CDCWTm7lUPcz+ms5zY5WXQWuyPhOsZBkYvYLyDlcUThvXA8FA6BAD4SZkfoY0AgIBAQ+CwCgQAOsyIgEBAICAQEAgJ9GAH+OVe4N7r59solNmb7v7kebys+x5rKj7fB239q/eIf9mEUjsyuNSVKLBpNtNv5qDVZ1No/p8EG2dqWCyyxe4NFoxGLlI60RKLFCt7+scXimeWGbTjmBjvm4v+dCiOJ0UcqAoykUrYdmSPYqujDGKlQ2FLmbvroDdu65i3Lq6+2xI6PLLJnnUWb9lisebdFEq2kWeOUr9n4877njJscCqMJvpSzZdNaGz5qXErZwTlSaPiKFoWXxaD06bp3rbT2QRvUuDwnhySRjNra8j+yaXMud4ZJKVsx7Ir4FSnZHepyP/y41NsyFiuvpcgHAFUYU94rbC+/sxYw4G9562Xb/OwCa9630yovudmqTv6cIyvIfcihHL5SN2P85zoRGHyGAIbwpS7eoxrhfMgWKW8o8/zzz3eYSa3G2pTBUWFE04VI5RrUfO4fzkjEzWXy1mFElkFZ6iPlDAWzXbUf2YTCnwYC2FtlhHx+t/YUKx3xORs/fnzrGm9sTKmzFd5WoaDbUwDl5OINjTriEPCjCIiA9J2VUGpecskl7r4EsaRQ+3IYUejfzgLHszF7Evshe6zUj5C3kFY41dCupUuXujbQtgsvvNC1Q3sha5BzyXX+6KOPur1YER7YT6Uq5noRxtS3fft2t79CxFK31qtPCGdKAuueJxKTfPHkvr3xxhtTKQFEeipFBnu6PxadxTYXrqMfUjqrPVKP33PPPTZ79mz3fMTYcCiNApgwbiJGGQfGRfdD5p1CjVOeyGGlUNCzVqYK7mwTwJpzet6j/XpG4Dv6/+STT7o1qHzM5M7mOpwjmFdcwznMe5dGpKzM4cia0O9yWPTDwYs85nqlw9A9TOOQKX65MAez2QY/RDoEPNHmiXe5AAAgAElEQVRg2J84lDP9UPUHAjiboxLKDggEBAICuYtAIIBzd2xCywICAYGAQEAgIJAxAjL8yFDMP+ibVy2wspHHW0N0mNVtfdPG777FohbPuK5QQN9F4JOSa61k1JnOsIOxa9ualVb0xj+lQkMnI3kWSR7eHEpYviUKyiwx959syomtRlMZhEUGHekKYKmjRMLy+t5LD1ve726z6N72cz3vqbzUKs75ng0fPtwZLoWtCOBtNRut38DhKQJYuRyZxTLCy8AuIx37x46tGyy+ZoENbVriwtDm2hFPFtiGft+ySbPmO+OkjJu08+DcqB0JY5xJ/3wSToogqar1eiil0KEM/yjRIBl+t3KF1b691La/ttCqrvgLW/neaps/f74jc6Vi0xiKqIDkgEDBSChFFOuYvIiQEjIcYjCH/OA8FMC0TTk0ZZSlbJUnh4S2MJJSjjJoCyGhWdvnnXdeSm2ndQ8eCgX58kvP2tmzEjai8HXLi7Ua54/koyleaOub5lte2VE2dOhQZ6TXfPaN5JpTIoGP9P3zSJ4zvaHvci7xCTj2DKlqb7/9drdXQFoy79lH2AdxKiGqAXtHJodCLlMf+9KIESPcPoUqeMWKFY6kHTt2rM2cOdORohC37LOQhtQPwSuSkb1S76VUVlQT1uuLL76YCtHOXkwZkGZ6Dwb0XUrnrgghrLzLUjZzf2CPQMX8ta99LZXqAQwVFlqko/5nyATfnr5W///oGUAkJjjceeedjtikv35fGTspoBVSn+v5noN7I4dCZ0vNynfKy8p7pX/IBINsE8By0OK+q3DsfMd8ZW0wx1lr9913n+s3TmFy0PRV6xDFDzzwgCN/aTNr9Oqrr3ZdxwENjOTMqZDZPEMwDuAkRT9zXs+emeB2pFzLGCmqCtijaOd5Tk4dIQT0kTITQj8DAgGBgEDHEAgEcMdwCmcFBAICAYGAQECgVyKgHMA0Xl79/IP/0UcfWf3uzTawbokNTL5vJcmtFokke2UfQ6Ozj8CO6DTbMeRaizVtsfzkXovWb7YdtQ1WsGGRU5w2l4634m3LLGlRay4bZxFLWqxxm0WbP6sQbikcZPHRZ1m8ZIRFML7FIzbsuAts4tTjHAGEMUmhCbNN0GUfucxqEIEn1cr7rzxhkaV/65S+6Y7GobOt7Nx/dTlnZWiTQVSffdWgSCORvpzLH3VzHq+olQhlXP/uf9rQxtzNId6SzLPNpV+xkcdeZvlF/R1hqXCDMnSLVE+HYya/a/wow1f+SqHrK4RlNFZ9IkQxnPLeJzto+8qXnrXmhnp7e8NWZ5yV0wTqWuXpwwDIdVJCU7YiQjz//PN25plnut9Q/JKLVwbba665xuWLVDhTyvOVatQHjukIGNYyBmCuJbcwGGBElsGd6yFUOAgDTx/oK33esXW1jbBHrH9RbSZD0CeuXbtnniUKJ1lzZLANHTbakUSaEweHHPXV+4EA7hPD32c7ofQkzGVIJz9aDfP4pz/9qYsWwH7AfUf7jRxKfOeezoAkFS/lsfdwsDfhaMO+xP7FZ+59kL+cwzW8sqcpv6lCDEPCiCxUGykLIk1hbrm/cj/iFSIWcvuKK65w65nzRBxyjojxzvSNa+RcJGJaqSTYi2krOZZ1bxK2Ct2rfO2drTsXrpMKkrGQapd23XHHHY7gPOWUU9y9U0Sr9kuwZ4w1FnoWEkGp7/X8JLJe50kBnCkG2SaApchVSHI+8555KVWzUlaAH88LzCWtV74DPynn6Te4EoqYdUN+YMrk3s7cVkoKcNG9nvd6HhWuma7rTHHvLdf7uZTBFoU/BLAc79rqR1AA95YRDu0MCAQEAgJdi0AggLsWz1BaQCAgEBAICAQEcgoBGdgUfpN/EqV6qKmpac1rtudDm7iXnMC5p+bLKTCP8MbUR4ZYfnKf5VmrobQpWWybE7NsX12J5a972pL9J1p8+EzrX1hr8UiZ7Y8PtsZ9uyy280Mr2f+xRRu2W1PFaVY0ZJANzV9tZcnNtitSZbtLz7Bk0SgbNHq6U6uKcFQetiMZdhGEGNM+XLzA8l7751SI53S4NPWbYsUX/NgmTpzojHAyJkoVJOOwjJ78rvDIGEz5jLGP93V7t9nAIaOccfvjN5+20j0vWmHzp1Zge1sdAnJ079hWeKrt7XeOTT7udNc3DpEM3UEAg7FCa6p+1SuspeD0Q0HTTl8JI9KatmNw1byAPIAMhCiRs8/pp5/u6uQ8KZhUlj5D+J566qmOUOHegPKNPNIYe0UWsw5RrWFQRKUGkcErZVE2f1JFtTUXKZvyMACjTqFt1EH7RLBQDucp1yavzfWbbWTsaRtQuCndND9ifm9qKbKGeJntbJ5ig8ZdZqXlg13fNX/89XwwcXDEgBQ62qsQUBj4g51jtP+xP916661OBYyDCvsdxCV7itIVZNJh5b7lWYM2sM+yn8oRTSpPX9kJUa19XWGhFXmBMjCu0Vbus/zOns33PNvQfvY+6tD7V155JUWsaV91z1dNTQekZ+hMP9kHaAftoV20XSpYCDlUzjj7cPA7ak/tHezt4NKbD8ZJ4ZzlSMUYQ4Cj6mYcwJlxEhEsJSz9V+QURfLwCTdFExE+hyKFM3Vg7A4CWMQ4aw1nLeYp+EDeggmOF9y/ma9vvPGGm6uKIkL7RADrHOVFBiuI5K985Su2efNmN5dR8aOuZw0zDpqPIujBUrmn+T810xDvvXnudqTtes5TNBfGinzMcj4JCuCOoBjOCQgEBAICRw4CgQA+csY69DQgEBAICAQEjkAE5PkvAgEI9B4D0Ma3n7SKfQ9YcSS9ovAIhC90uQMINEMER2ZbuVXbIPufXNIJy7M9Ntp2l8yzaOM2S9ZttWGFa63Idn6m1N02zraWXmhFw06wqqoqZ3iTcbgDTeizpygHMB1cueQpi636gRXseq9D/Y2XjbX8z/3Iph4zM6WoVk5AKVAVMra6utrliZUySUY4GVC3VX9k8Ug/d46M74nm/dawe5M17t1k0cYai9Z9YqUt660kWdOh9nXXSbttjG3rN98mzLgolbdPYQczNdCm64OvBDo4L6AfElrlaDykNFLIdTlDyKGH8/lOBKsMsYS1hCxhj8fgzXjL0CrVLWGYUdVpjDEecg4kgW8w5zM5LSkDI+9JJ53kiGLKITQqbUsXAprrIHSXL1/uDMccGJIrKiqckVnE8pYtW5zCjvl+xmlzbFjLz6w8vzodvEfs72v3nWGjpl2TUk75QPjz7FChxI9Y0ELHcw4B7b/sQewrOIdwKFoD72+77TZHIilSAPuaCNpMlYKsD+pWqHveK4+6wqxLucu5ym1Ku9hz2f+knOU82kgf+GOfY48VyeWHjOZ6yMdFixY5ghInGw76Q9/Y23UvzmTQRFwqrC+vqJpFStNmHHO+853vHPCMIPz7QgQBqbSlisRZCkckxo3+yfFNCnT+Z2KOKW8teEFavvPOOylyn98gS5XvVvdhxg8SHac7Qoenc5BKN7bZJoDl9MD8517NuNO3l156yUXq0PoQ0cg9W04RCgfNPOX5wXcK45lBuYSfe+45R0oy3zdt2pRyhIAwVl5vcFQuZeoUId8X5l+6Mc7kd7CSEwu5mUeOHOnyWuv5UCrug+uorKxMRsLDQSbQh2sDAgGBgECvRCAQwL1y2EKjAwIBgYBAQCAg0DEEZNDnVTmb5NW/vWaDbf30Q2vZu84mNi7oWIHhrIBAFyOwI2+m7Sw/30qHTrPKykpXOkYNhe/r4up6VXGsWylWIWmrVz5mhW/dYtH4vrT9iBcNNzvl7+3oUy50Rk6Fu/TzrPnqQYxFPgGscJEiJaXSYlwUxpKylNON7zat/9gG7LjfBjYsS9u+7jyhOVlk1WVftujws2zChAndFmJc+MrWps/0XUSd/5uvMFL4aF5F/DIG/Gls/PMVLnTBggXOuI3CV8pvhVV+6KGH7Atf+IIjLphXUh1zntTBtM2fC5zDZ4zCvJ522mk2ZMgQd3264+mnn04pkSlHamAI38suu8wZie+//373nvkjomJPzas2td/jFomkq+HI/D2RjNmG+BVWOemclLJdaikpzbsih+iRiW7odXchwN4mwo062af8vYfff/azn9nZZ5/tvmffwXjFAeGUqUKQMnF0wdlMpJPyDbO/aW/mHqdnaUXH0GeRpbq/0ibWnvZWiF/2OYVs172TEPuQaDrXz60qByWt5c6Oh1IA8Kr93b8HqY1PPvmkXXvtta4tUneKBO1s3blwHf2Ro5PuuXfffbcj3MGB3xURSUSwnJZef/11N+eYByhXjzvuOBcFg/HkXByW+M3PX824MT/XrFnjyM6LLrooIxiyTQBrvPUMx3wgNQTfn3HGGW7+yzlCxK8fyYTz5JDhp9kAN6mnKZuQ0Dg2gJ8fhYrrwXHq1KluHeoacA0RgNJPHT0jMkZEa5kzZ47DGAc9haM/VCmBAE6PbTgjIBAQCAj0RQQCAdwXRzX0KSAQEAgIBAQCAr9HwDdgYQhROFLeb9+60XZ++EurqHvMopGWz2DWaP1svw23QbY64BkQyBoCO2PHWfSYv3XKAA6FdpRiMWsV94KCfWPtu8sWWt7i71qkpb5DLW/J72fJ0//dJsw4wxnphK3Cw4lE7FBhbZwkI6rKxPC35t2lNmT7nVaW2JBJ0Vm5dkv+adY45GLrN2SsU7Mq/OHBRK3UQlKjYCSWalq5dn31kG9gl4G0O+avSAj2dYWkdCG76+rs8ccfdzkOOYf2Y4B97bXXHDGsvqjdEBRS+wh43S94lQMRhlwUxpQPySznAIyNjzzyiDPaUhdq4WXLlqVUv4c7mE59tWupjSp62Yrz0zs7HG75veH8RALc4202ta65v+0p+yMbMmKqGx+FduUChfH294/e0Oe22ihyRvOc85gjcoxQvlKtTYVjZT/S3iSHi4NzJreHi29g155AnX5EFe0hUluxLqjDJ5dYm9orRXJo7fTmccl22zXuP/rRj+ySSy5x1Sk6iPbkbLchm+XjIEM/zj333FQIaoWTZi6LbFZf/fXMfFN+dxTHzEnmpv46op7UmqAd3/zmN1POJNTtR5iQ+lllat2lywGfTew6Urbuc/o/6J577nHEpqJvsHa5d0H684xEyGLuk7zH0QnccVDgHF6llFUocqUrAQcR/1wDTpTF69y5c1NknPZpxtVXnsspjz4pRQT3ZPZxX6iJmpbQzLo3d0TESXlSfesZAWcu5XoW4U/b+B2lLoQszhaZ5qBON0ZqP88VKFeVHuLg57F05RypvytiAU4Jr7766gGh5DWecvzQvZPP5AAOCuAjddaEfgcEAgJHMgKBAD6SRz/0PSAQEAgIBAT6PAJSF+hVRkiMGdtf//9seNMLB2CQtKjti1TYjsRka6xvMav5wIqnzLGKpqctZk19Hq/Qwe5HoNlK7NOB37Kq6RelwioqNGRHjJjd3+Luq1FEBsYb1uzqVx6x2Fu3WX795rSNSETyLDn3H23yvMtTZJ1PYnRFDlwpTDFEUZ7CZn6w4nGr3HWr5Vlj2nZ29wm7I1W2rfQCG330ec7gqD5gGNO8k9r5UG2T4otXGdt9VYzULwoxmc3+KcSnDNoQszJSE44UZRdjPm/ePBeakn/8Xn75ZWeUhjSjjTLyKjc0BmEp8YSNFPkYkgkLjWKX/mOQFiHGdxjGuZaQz5QLsdHZg7XfsG+T5cXXWf/YB9avYKsV5nXM+aGzdfbkdclkxOrj5VYXH2T7k1VmkVIbEFtp/Qs+bbNZ2xqn2p6C+VY18Sh3DmPIOpQaK12I7p7sb0fq9gkThZ6HjNFa9QkekQkigXml/wqDzpoGFxFn1J8uhLBUnYqgIEUl195+++3u+uuvv94RMjogVhQeXdfpd5HWXeF80xH8evs5cmogqgFOJexZIrG0N/XmPmr/Jnzr/Pnz3bzmHqr7qQhgkcH0ld/J9UmIYYgf38lB+7RyE6db/wrtC+nJuuIeobmqqBCKGKRnB9ahf04u408fuA+iLr333nvdHKKP4KO+c89aunSpw5HUCNwfRQiDJ2GKlQaBZzDWNvdByiWaBuWAB+eBIQdpDziH71Fmct0555zj7o3MYb5nTH1HM4XzlfpbxF0mBLD+79MzCf3kGYF0DGBCu2gPv8sBTKSi2pHN8VWUn2eeecZhKeUvGOtZJpv19/aywYm1y3yCRMc5QM95B0cR0PM+348bNy4QwL198EP7AwIBgYBAJxAIBHAnQAuXBAQCAgGBgEBAoLcgoBBoCmGndmPg2P27H9rwhkXuq6ZIf9sVr7Bd9YPMtrxr0V2rLfb7MLMN02+0qqKXrDDScSVWgw20ZivFxGrRSMIiyYRFrPWPz3mJfYdUHfcWXEM7uxaB6tLLbNSJNzgjFEZLGeY7onDo2pbkVmnKASyD5doPVln92w9Z8dqH0za0afBMG3HpLTZ05NgUySkjkAjDTAl2X3Uo46hC/a57/T4bUfeEFSY/m/M5beOzfAIhoffnVdmOwtlm5VNt7MTpzmDLIQW6r+jzFVFS7mlv1dhgjBOBDM5gk84An2k3qU9rBdx5rzDKlE0bf/jDH7rczRh9GaPFixe7EJgYDfksJwPO95U3eq/QqFIWo2xCHYWKCIUx4TGV7xLlFP2GBOuKEI4y0mMMbqlba2X2rlWUvJ4pbDlzfUO81Bri5bazsdLqkpVWWDrS8opGuPa5cW3ZZbG6V2106RuWF23+TLsTiah9su8sGzHxi24cmcMiRTX+OdPZTjSE+S1iRevJV9eKUBUpJcW+T1r9+Mc/NvJNMichaC6//HK3Ljuq0Nf68AkwlIQQcRdeeKHLoUo7r776atdDqSJ9wlph/PldBHVIcZB+Qmj8cdQBcxxK5JwCcZWOwE9fQ8+ewTxkHsgxk/zszKuamhq3ryqMv56LOH/z5s0HhNJVdAbmnRTrnEc56XLQikQXMfnggw/azTffnNp/dC/XM5nfXildexbB9mvX/Zj+3XXXXQ5nwjKDi9JdEPIY8v3nP/+5I0WvuOKKlPJa+Z999aRSMJBLmBDeioahSANSR7MXM7YQdOw/CxcudHXOmjXLvfpOIRp/XjWOtFFlqpeHqwBmr0HJSxvYK5lfhFNn7fAdbdU4qj2KaKD9LpvjC648T9AOnk9ol/JoK+R0Nuvv7WUzpmDGXOF5bMaMGalQ2gqPr3nIOMuxJISA7u0jH9ofEAgIBAQ6h0AggDuHW7gqIBAQCAgEBAICvQIB33gpwzBGHYwWW9+4xUob3rLtLZMsvnWdJbautvy6jQf0Kz7lSzZy8DYrS6y3Rhtg+22YFUTqLT+51/19NnR0xGoiM213/XBr3LbBLFpgeSWlFisssWQkCv1r0bwS61dUYyPjS3oFhqGR2UdgW8FcGzDrr1MKiqCQasVcBkzw+OTDd2zXmw9bSc1iy9+/Pu2gJE/7F5t2+lUHnCfykn2BsruCAMawJKIeg56MpZS/+eNXLfrpwzawacVn2puM5Fkk2XaI27Qd7KIT6iLDbHfBLKsvmmKxgjKLW4kNHTU5ZaClb7W1ta6PIpz0yncYWDHwgq3IY53bRU1ssxhfIU79vlEZA6oU2bfeeqsjTwjvSGhowjiLXOW6g4l8xg4jteYI/VJoTBRSGNF/8YtfuH7PnDnTKamlRJM6k+szJWgwhqOmIk+gy8e4t9pGRX5hZQXbsw1tVsuvaTjOdjePM8sfZvHIUDe3RAowHlKDKf9y0+63bGhsicUiDdacKLb9LZXWlBxg8WSJ5RUNtxeXvmXXfeMG12bGSURwVjvRDYVj2FZfwETYaM4y30Xs0hz9jmIU4pj586Uvfckp38GX8lBKMa8VFrW9bnA9hIRCo7JOmIcXX3yxI3LZB37zm9/YjTfe6IoRecL3nCcFMt/zJ9JSThWZ7r/dMAQ9WgX7h5xoIIBPP/101x6Rd73dQYw5xN7JHsdeysG8hfwleoPUpeo3v7OnSwXM/MTpxg/Jz7zz0xO0N4Caf1wP+QnWTz31lFszzFUOMGadKaw838k5KtsOTplOPjmliUhlDuG8RN9QXbNfoPpdtGiRfetb30qpheVI4vfdz3FLu9hjiKTBuFGP1MLsLagwGVM9H2zdutXVCc6kRuD+yz6t/UBKb0UVUXoFxicTBTDjwxxjj8L5hXmk8NPKoS3yWc8Suvdoj810DNq7XhEWIKbl7ODP50yfH7LZ9lwoW/c72sIYs2+Q/5cxx9FJJDoOJXqGYnzHjx8fFMC5MIChDQGBgEBAoJsRCARwNwMeqgsIBAQCAgGBgEB3ItAWAYwB8oPlj1p84worWPuURX+v9vXbBlnbMu8vbWT8t1YbmWnNjTFLrn3J4mWjLX/oeIsUlll+pM4Kk1utLLnZqXs32cmWXP1bK97etkorES2wxMl/apNaHuhOKEJdOYrAlvzTLVn5VRs5eqIziDE3ZXg70g3kUvSIUNywYYM17tlqjW/cbkWbn2tzRJvKxtuIy+6w4WOnpkg4qX59xWim+CpMJOX4qjsMU1Ic1O3dZjvWvmCDdz6YUgMnk+ZCzZdbNbRNTszMuBVbo5Vj8bZkMtr6alGLsLPRxEgUSt6SFjngnN0FM23U8V93hngZ7EVWSUWbrQ76xC1GP8ZDoadpA4Z6jcudd97p1hYkMOcSLpDPfn5D5TKUmph2Y0TEoK0Q0SiZICn4DoMya5bPEAgK4cg1vhK1s/2nDNpCH7Zs2dIa3nDjQjt2WO91Hnp/2ymWP/hct8cpdy3jhmFexKGcKEQAcG5D/W6LWpNF8gakHENYYxD6EELf+MY3Ug4dGr/eTpBJ4a4cmcp9KeWTyCjCkkPUKvw5ynTNc85RCF3WqBSk/tpoa35qfTAeXAepI8U78536ULChBOQzh7+/8plrBg0a5EgiyqANfh7xzq6NI+E6qSnpK+QdxCTRBlg3cmbqzTjIEYu+sGcyN+gbex17saJKQAbzPedDOrIXE84XNacUwFoTUpAyx5SaoC2MFGIdEpP1wwEBzOcrr7zyM45dvtNQVziQZXvs/DbSdsJAo9qH8D355JPdmoWIRQXM3GIfVeQKOd+BtUJzg7GcErjuoYcesjlz5ji8pOjXfVLPQJxHmdxn2XMYF8aOe6cfKUT1KiWDQp1nQgDTBohB9s0LLrgglXfYD4PPGKgu7bPaw7qD4KdtYERkEuojXYX2yPZScWR77vSG8vV8mXrWrqtz+wT3GxTtzCkcncCXEOTMb8a2oqIiEMC9YYBDGwMCAYGAQBcjEAjgLgY0FBcQCAgEBAICAYFcQqCtENAYAN55foGVvP4P7Ta3uf9Eaxp1phWu+7Xl1UHWHHg0FQy2ZFmlNReNtILygVbw4S861P2Wk79n45OPh7zCHUKrb57UZCW2vWCeDT/hjyy/qFX9otCcGL14n20CLdeRlQOH1GSs53df/Y1FX/rfFmve02bzG2d8x6ace4MzAAlDP+yzrxzIBAMRNAotLYOh1CMaQz7XrF1hifX32+D4G5lUmXPX7ohMtn1jv2cTJkxIGdylhM62AVNjK8JPRmuRW37Ib405Bmh+x9DPfCIvosIEAi7nKQcf7ec9KksZtMlpiIpKhLfINRnGMYBjEEeJonC4nR00P2whSjlIimR8l41I/tz6FfYOFXAiGUtFytjSMMu2NM629z5YY2eccYYjAzhk5PeVe36IVY2zCCOukZH+1VdfdTmZGSspUP2QyJ3FPheuE0Gluaf5fN999zmjNv2EkIXM4TcM31LsijDD2FFRUeHOJXcqRIwcC9LdXxgDhaBmzUAqQ0ByaKw4B0IJ/C+99FKn6GQ9ivjhdz+fp/I0i0zLBZxztQ1ycGGd/PKXv3RkG4fylmq/y9X2d6RdzAPlplYUBeYqkSWYe5CT7M8QY+RKFTHMuezDzGHOZV4qnHRH889L/an/E9hf2NfBmjLA/Zvf/GbKOUV4K2dwpg5kHcEnk3NoL/uBInTcdtttri84bIA5+BI697rrrktVo/WuNcsP/jzje7BnTNiHwEi57oUfdYIfdUk9Tb5m9iocQbj3EkVAUTIoQ1EgRDhr/8+EAOZa9qYvfvGLLqy49j7awD4lRy21Q/ui7uUiozMZg/aulUKZcyDFta+iBu4NIcazhUtHy2V8pXIHL4Unl3MM85a1+vrrr7vnDdYrY1pVVRUI4I6CHM4LCAQEAgJ9CIFAAPehwQxdCQgEBAICAYGAwMEI8A+fvLt5lcGH14+WP2WJJX9jsaYd3Q5c3YxvW2XRG9bPPu32ukOFPYuAQu42lkyxiinnOKM6Biflu5UKIRiAWkMtYuxWvkoweueZ2y22eYlF9220/LpNnxnM5uKRFjnz+3bsrFMdrgerAH11aqYKQeXllFJZBkQZ8jSujCUG0d07qu3T9xZaRd3jVmStiqPeesSt0LZHjrF9ZXOtasZFTl0BHgqV2R3zFwOf8hn6Rmq+Uxhn8FVIda0xfYcBG2IBw7DGTOpEGX+VLxCDMWEzMSTyHkO5ckNyb8HIDgmBoVthSjM1IGO8FBGCcZO9gjyVnz+l1MaVPGuRSG6oxw+ewyjcd+wZbJuqh5jFm6xg8HCLlpRbPP9oG1U5walCOcBNf7o3axx89a/WrE8Qi1jgfEJoXn/99W5MpPjuKAmUy+tPIaBp4y233OIU4MwJclhLgQuWzF+RUuDIvqM9U6Sa+imldUfIK4UoVTh1heqF/MGIItIZ3FHakWsb8gc1Ngf7AfVIWU8eUtbETTfdlFpvuYx/T7eNPQxs2W9QtKF+PZQysqfbmUn9Il/pl1P6NzS4cK0bN260JUuWOMUqcxgs2FeZdwrPjDMOc5P1wO8i1HiVc1Z7bVPkAeaxog+wPiANiRBBfZDORHYgzDl7O79DEndk/WSCS1dcKwcSKXiZQ+CLIwF7BuHgr7qqNU0GGNBf7R/6f0lRTqSa9R0TOffuu+92YaTBQ/l+FbEF3ETM+aQq4wfGOGenzA4AACAASURBVF/htMIYstf5EQoUojkTAph+Q6xSD3sT7aMd9J11RX+1T4oMlsOKFMldMQ5tlUEdhMfGQYdIFqSTWL58uSPXyQmczkEnm23rDWUz53gmYk+Q8h9nPUUW4TvmFepq5qgiWYwdOzYQwL1hgEMbAwIBgYBAFyMQCOAuBjQUFxAICAQEAgIBgVxCQMYDhSbVP4AYcfjHe8v9V1j+7g+7vcmN0QFmM75mBcUx65fcYKWJ9VZsvUPR1e1g9YEKIcv2xapsV9HJZuVTbfyU450hESObHw5TBGLIAdw66AphKFwwQoINxMLqxQus9M1//czsaJx8jRXP/LpNmjQppXTjJK7hUFjIg/PLdXaayRAsAlLqA6mX/TCuMlBv/HCple74tQ1qbjtUfGfb0x3X7co71nb3+7zlDzrWRo0alcpJKTUXbeiOOQy2MkxT38GqQo2FSAZeZdAmHCZhKCHVuBdgLPSJXfog4pFymTdS/1KGDOVSr2FA5nqpNSELukIBrJDwlKucmdUf/9qOr3ipO4a603W8Xz3HGlf+ygp3vWPxomHW2G+a5Y073SL9x1nZsAnOSKuwoYyLQoeyRsCdfos4lCPXwU5cGMohJSGKRDqqwZAPIoo63YkevlAEDo4KUp0zB8DIJ1cxeqOuq66uduSG9k3mLRjxO9/JIK69KV2IXH8c5EyjfZSyRJwpcgVzFMyfeOIJV5fU9NoLCMNJnZAdXHPwmPUw3DlXvfatn/zkJ87xhLFkv4O4Yn5nO8JCtgGhL5C9yhHL3GAflRpURKw+42Aj8lVzc8WKFTZ79myHC044iiqgvb69PijHOOcqPCxOPl/+8pcdWah7BVEGCJEs55LeogCWglx56cHipz/9qesXpDnktu5XV1xxhVuT6pv+V9L/UNor5HClKCcPPPCAc6ICP+ajco9r7TMetEPRA6QMJqw38/nEE09048Z81tiyXynCRiYEMG3GMQXyz9+39FzAK/OGunQvUkhmMEq3P3bF+hBZTn04MhFFgXnuR7voinr6Yhly6JMjIOPFPAQ/nsV0jySKAHNAzlCjR48OBHBfnBChTwGBgEBAIA0CgQAOUyQgEBAICAQEAgJHKAIYMlb/6v9Y4Uc/7zEE4nll1jzgGGsZepSVDSqzMS3PhLDQPTYaXV9xQ2Sw7Sk4zhrKZtmg0TNs0NDRzijhh8Xs+lp7T4mHCu1K632lPgY5GRsV5vWtRXdbycp/tkiyldTVES8YaLEz/s3GTz89ZdCVES9bBHBn0d67q8Y2v/+0jdz/WK9SA7dYgX1SdpMdd8p813X2UYWbVQhOGZV5lRGdcxUiG8NddymEaYMU2rQPIz4GQgz9hFps7xB5zxziWvKd8h25JzFsZ0rwpps71KV6qAvjPO0ob3jYRpV/lO7yQ/6+r2mwbds30vbvK7ameKuCOC+vwKaNft3yok2dKvNQF8Vb8uztDadawYp/t6gXrj1eUmHNY863AbP+IGMCS4QDxt6XX37ZamtrnVKPQwZ9kZQi6qV0E6kP2aAQ4FyjiAMiMNsDRASLT5pAJvnKcOXN1JpQ2EqtGTkwyBHId1L77//+b0eQTZ061Sl+mYfMCeWaznUVIn1mjBTCX+Qlr+TS/ta3vuXWptYn/RMRBBEowt8nphgPhf/mdz9ULeUoCgFjmg4f34FE9we1l/HXPqWx8RWNHXEgklOQ7+SlvipcKX3zyS+uwXkEwgwMHn74YUf+6xwIDkU4kNKb+a99gnLZ31555ZWUqhI1KwflicQUgcpncKRMzVtF3vCJMq0DjRefwUekNPWrLK0tqWq1TypUv8bFD9uu62mDoigQKhg8UAHzylqlDtqgseB7lKwijiE2WVtyCKItEHw6X/OHurW/8jvXQxRxnHfeealnDurjN0IlU8Y111zj+qw+ChflHFbY/lyIQED/tDdp/B955BGnANZYM8bc13DGUPhl5tjBkQMOtQ8yjgsWLHAhoLXWfUcs7WX6jc8iXJlvYMq9VJEdwJXv/XkhEo+5g0MAYyNyP936pi4UwNRLPYp+oOeSdNd32c2wjYKUY50+0z/mu+a6HKLS3X+Y67rHyZFKRDr9l1Ob1O56XmN+8ntfPuRAxRrmeU95gIcPHx4I4L488KFvAYGAQECgDQQCARymRkAgIBAQCAgEBI5gBFYt+qmVvPa3PY5AY+W5NnhUsQ21t3u8LaEBmSOwOzbJ9hbPtkTZUTZ87HHOAInxSUZXGbi6Q2GQeW+yV4KUlH7414NrEwmgEIL8Xlu93ja985JF1i+yvK2vWyy+113WNOY8G//F7zsDrVRw2QwB3RXIvP/GM1a+a6ENS77ZFcV1SxkbC+fb0OnXOVJKpIuIDRn7RXyJ9JWx8WBFUTYbrPCOIt+YQ/xhBD/hhBOck0B7h8hjDLUQjIS3JZ+gPyez3X4/vyXqzj07N1qF3WdlBR1PXVDX3M+27R1lO3eWWWJXjcU2L7VY/VZLRqKtzc8rtZYZV9v08a91aXeq6461jSvWWPmmXx9QblP/aVbwuVvcOs300HxCCYyaG8UXeTu1/ilf46hIAm6vaGpyc1eqfKmFRbTpuvba55O5nKc1IOWmnH1Uhk+O0BbmJ/VilFf41dtvv919B6GEaokyGXfaqzZTjsJcZopfNq+Xik05uRVmlTpXrlzpVJWQeqwn+gPxR199kpFzwVGEqVT+vppfDlV+BICOOGhImSwlrV8PbVBYYhHB/jjKmaQ9/Og3ZShsrgg2qRtFiOo5QOFL9T0he1FUsk4uueQSR+xCEoEV8xs8R4wYYVu2bLELLrggFfpbOS+pl3y21IezC/u1wq+zT6tdlEuZfFZb5PyiPZN+Cg9FP6BcyoOshmRhHovkh3ikPD+/qvJ1ioyibBFdUuNSj9aCVJFggDJS40W/CR3MHMDpAwUp16M8R73Ld+qf9mqwZX9QmHjKAJvKykqXH5byUKPSXuqhbDmD0B6uJzwvBLCcS3Sefx/hOoVM72mCESzlMCIV7q233urmg/YWyPMrr7zS7Tfqh/ajdO1nrCGAL7roIkeOMw/AV/sXdbOe+U3jLGJcIfyJqgE5Kwcnvhc5LYccrTVIPAhS5Qw++Nnu4LWoXNnMC9YP81bOE8yLnn7+pq9yQOK+haOHlOgdcTBR/3UvYX1rr1WodIW8Zq7KsYP3vjNINu8BPVm2nkHBFIcjCGCOEAK6J0cl1B0QCAgEBHoOgUAA9xz2oeaAQEAgIBAQCAj0OALvvfq0JZf8leU1buuxtjSVjLWCmfNtfMsTPdaGUHHXIbCl/HJLDj3LhleMSyliRHCK8PTJia6ruXeXJDWwjJZ+aDwMOTL4S1XF+RAG695YaMmaVRb59GVrmX6jVZ14oTMI++TfwWWKEOppxOjTtm3bbNf2zZbcucrlBi7sBbmBkxazT4u+YI2FE61yWmtOXDk38CrVtlREvqFVRuXuWAO+04DmD8bjX/ziF87onM6ArBCRqDAxbEMCk5uPeUefpUTM1jzCgI3xnHowkLtQvs1rbULRwxaLNrtqE4moxZMF1tySb/FEgbUkC60lmd/61xKxbdsGWMveXRarXmF5u1dbNL7vkM1tGTrTmidfaMOG7LDyvC3Wr2hnRt1qaimyDdun2f5lj1nBvrUHlNVcOtYKzvkPKxlYkVEdYMK4MD5SUYEVSjHNPYUZlsEbsgtCTaSfvhepAAEE5szZdCF2RVrJ6UFhp33lOEQYZSokqhSrMtQDAAQHYX4Zb4zUIkEUPlUOQ5wrFZvCQGcEYJYvFuEuUlAKQPDYvn27vffee47Y0zyHmNIhFajUvxjxwVvKYJGk4AFOYM448LtC+qYjsHRfUJ0ivkRUUocIPRHCB6u724NQRLaUtLp3KSSviGW+114ERny+88473V7D3F67dq0tW7YspQqG7BU5xv0Dkg31qhxd2NuY5+AhnAiTzu8oZFWXCCEwgzzCMKbQ67RB7fTvuSL1tX9rnYGT1LJaD7rPPvbYY26M+R38qOfiiy92YwXxSghoxh5nF8hbKaZ1T6Hs5557zvWTUNhSzYuIFqEMJpwHuclB+ZCShEYnRDr7pyJP8Aomp5xyijtX4dLZT8CM6zhfjgfaa7jm61//uhsj1eE7PQlvfkt3f8ny8nNt9BXAugeCE/Pr/PPPN8bmT/7kTw4gBHF04hkq3foRBkQqYE6CN3ixv+q+pbnP2FEeWFE+13IPZS6AqXK0Mi7Ki0sZzunp97mXn376aTdvFFEgXftEojInNO/5Tqp15ndPHr4jKOGfUVIzNvQb/BWVoK02cj3zVkp8zlcIbtYaawp8hXvr80Kix+dld2HuR5+AYGe+M0fHjRsXFMDdNQihnoBAQCAgkEMIBAI4hwYjNCUgEBAICAQEAgLdjcDHH39sdU/fZIW73+vuql19dWMvsqKKiVaVeNIikdZwnOHovQhsLTrTSo/+tjPa+kZphbGTGpIe+oRn7+1xZi2XsVsGcB8TjKcHY4TxSt9xjYzUGzZssH1b19q0E05LEWUYv6TIo5Wqww8fms6AmFnvOna136dtG1ZaYv39Njj+Rscu7uGzmq3U9uWNtx35J1rewKNtzITjUioiP5QrzVTo0e7EnzGHCMEor7Cd999/vyMRRNK1ByGkBQZ0ETUYaVnL8+fPT2uc7cjQpNsDZFDHCL6z+hNr3LfD4g21FmveYXHCN8ZKzBItFmnea9a411qam8yScctPNJrt22wWr7e8hhqLeSGY22tXS+Fgay6ttOSw6Wb9R1ppWZMN7r/D+uVXW0Fe2+Eik8moNcYLrbGl1JpaSmxn82Rr2GvWtGe3lbz1HxZJtqSqTRQMtPoBx1j06GtsyNhjOgJTm+dA1CmHM+SRrwxTiNcHH3zQncMYot5T7lrfwUT7A68ykOv39hrIHIKMkCKXc5lrUpIeHCZWoX39kNF33HGHaxPKNhFU/A4BJdW8lJciFLPteJDRoHgXK0S2SEXaL9KR0x566CG3L1x33XWp/N2cS55SCF8phiHc6LOIdJXHdyIkKU/ksIiRdAScT2IqlCpYa73Tfl/1qq4xTrSvI+X7ikM5xtBu37mAOQcuvIIJvzMfRFApRDFtoTz2VghN3muu8RvtYk/hfIVBFolEmYTc5ZgxY4ZbE/SfMjikulXoc4Vb5jdfkS3CSdhAVNF25iyH1M30BbUy9UCy+s4A9B1SjrII6cs1ENk8H/EbfZHC2XeeoK2LFy92OWcVwpb6aascQCA0hw0b5tSUuv+zlvhdJC/vlV+YOjWHlCubewUkJXUrb7ZIYRTPhBVGaUy7FU5Y46dIAh0JodxV66ytcjS/6Z9CVPvKV/Yexv3qq69OhWFWuGbl+m2vjXLC0/6KohrcIHN1v9daYm1Spp7LaIdPTv/qV79y1+EQwD4p4liOT/ThjTfecPme1cZ0+6DWC/dP8o5DAtNf2sg4pXPwyfb4gAdzk/6CCypVPs+dO9fNVRHsbbVDjhLasxS2XiHPpbqWc4zC4zM24KB82dnuZ0+VL4ch5gsOMuyp4FpZWRkI4J4alFBvQCAgEBDoQQQCAdyD4IeqAwIBgYBAQCAg0NMIYPBZ/fS/W/EHd3VrU+oHzrC8KefZ8Ogq65/oXC7Hbm1wqOwzCCSSUWuO9rfGZLnVF1ZZXWy89auca6PGTkkpVPzQkb5BR6EM0xmQ+zrsfv9l8DtYCSxCRipScJQxmetFrmNg3LRpk1VVVTkDOUZJDr881SGDby4QwDLyiSyq2bzW6ja/YoN3/MJwCUkaSqOoC9fL+0QyYhaJuff5Vm9Fye05MU3qIsNsT+EsqyucYiMnn+mUO3J4AHcREVKFdUf4RZ+4ACSM8rQDUpC8mOnWn9YvhAD/NJJXEyMyc+1gEqczg5DOwEuZGKkxXs8etsPyVz9olohbJNHc+pfMnoIpGS2weNFwa+43wZoHH2VF/Upt0JB6K4rutcZEuTXUx6ypqdia6uot0ZJnyf01FovXWWQnKuM6izTvs2jTTosmWonjpn6TLDLhYtuwO2oTZ52XUu12BjddwxzDmC9DvkJqYuDWfJMKkrGHwOc3rrn55psPqJo9g+ulIhXx1F77RERyjpTEIoSZM5r3rAM/5KbynULAEJoUxdvw4cNTIZ5luFa+U/pCWX4khExw665rFZIZTLRn+yF/wQgSCDIQcv6uu+5yxAQKVv88Qr9C8LP2IEg4IE0YK4WOpiwRIT4J315ffRWnQhVrn1AkAyl//fs34yB1cLry2Td0L6IM5hnKR+aO7l/0AdKbclFSMj+lhuYc5UVVW+i31OEQZrznGs0hORJo/6IscFZUjNdee83NNRSHUhuCp8ZLGGjMwEnzjzaIqKW91K3Q0YTzpa0iXhmTY4891hGylM35yvFLnyGIOQdSD6c5VOF8r7DoOl9KVpGXkLeQOfyufNhgrMgMkOhgxHXku+VgrxAhiOIUgliKWNqmPojYFnmKAxFly3EBHJmjhE6+7LLL3H6ieeTPWT1rdNdaO1Q9ciCQQllRB7Sf0GfW3B/8wR847JhLUtd21AFGDgjUL0LyRz/6kVunUqLzHuzBRHNQ64nxh1Tnd3IRUx7rHMWmQpSzL/PH/JAyuSMEqe7R1EnqBvrG2mAvYZ729POfnAtQ39Me1LvsDex34HL66ae3O304h3GTsyT4E1pfzghEk+Ac5oEf1YDPmuc9OT+zXbfWJeOM4wh7AVhNmDAhEMDZBj+UHxAICAQEchCBQADn4KCEJgUEAgIBgYBAQKC7EMAg8fYL91vBsr86QKWUrfoxqLdM+7INLN1lQ+PLLWrxbFUVyu1iBJqs1Joi/a0xb7TVxSqtOW+I5ZeOtAEVx6WMLBi6FAZUyhDfOCgVqgxxPW2A6mKIDrs4GZal5JCB2y9IxkqpgoSZ1HcY0XZs+dj2rH7UCps32p6y02x3cz+LRfLsmBNOdUZEvx6Rvx0xcB52hw7zAhFBvjKO/tLej9952RLxRisvL7OYCxHqpFi2a1/CmiNlVlFRYVur19uA6ltsQOLjw6w5e6fHrcj2xcbb/pLZ1lhYZWMmn+iM776hmNql3steS1rrUO5tX230s5/9zBmrCQnY3uE7DEhBB2niG9IzaT9zWUSQ9gaflKbtUvk1PXOTFez5MJPqMrq2Jb+/tRQPt0TJCIvWbWkleeP73Z9I3rYqaC6usOaT/9GGVE5NGatFomXSKIXsxcjNeKIiJCcqZYvU4RUjOcQBezP4QjA9+eSTjsiBfBg1apQjBqSSgzAjP206hRh7Ejl7yaHpk3oK7akwvVL5U7fCmhI2ldyZtE9qVynBIJUU9lQhh331qFSa6RTkmWDbFdeKwKOPvsOE9nDWEViDO+HVtbb4rDDdvGeNQA5df/31qZy4B5O8yscq5SHtT3d/FcHpt+9gpww5GPkRJ6ijIzmGNQdph++QoBC7tBEnAH5nL2Jecp5PqipHqOYJJBhkKUYsnjdEmjKHpHIFU5F/ciZgD6YM2g6piTME54wePdqOOeYYh7cITNrFdVxD+OkPPvggRdKJKFeobea9xoi5iqKXcWU8OfgOspU6aaOvRmROP/PMM6kQtqwNjRtznPUCCUZd9FnPCRDAqCQpT9hSFnu8FKYiMlHr0k/INZHE9A1yjLZznta9VMUiKTlPuGqtURbXoTT+4z/+Y9den1xTGzviINAVa6y9MhQhRc4McjzkVevktttusxtuuMEVo3s0v/tRDdrc139fDv2XUwDnau7h1MB8YGyYr4wheGvfpl3scyJkqZ9rV6xYkXK0Yiw0F8CU63lNp/7VPPLDPSv6g4hXPyJPtsfiUOVrb+E3zUW+4z17BHteuucT+oJymvmNo8UjjzzicllzH2SNb9682a644gqHGXsFOa/JGc7eoT2pJ/reHXXKwUP7kRxhrr322kAAd8cAhDoCAgGBgECOIRAI4BwbkNCcgEBAICAQEAgIdCcCGEg2vL/Cdv/qj1yozGwejVO+akVDhtvIlpd6RZ7PbGKR62W7nJrR/tZk/Wxf3iRrKhpvxeXDrHTQGCvuV+EMUr5STEobX/ErAxRGCOWiUlhS5bBLZ6DOdZwybZ/C8B5MlmPcwwAmFalUwNQnQyzGQ4yD6976tQ2rW2hlLZ+kmrM3MtZqi8+2shEzbXjltFToUF/d0x0EZDp8RDZIGcNnhaT0CVMZ6mTQpVwZcDd9tMzK1/1fK7Q96arr9t/rbbDtzj/WGspPtLzy8TZqzMRU6EGpkrLZKDkJiGxUOFdIO8i3dOuPOUY7MZyirmNOYlRFtQkxk0kfGPO9NR9bcv0LFk+YWelIs/xiJrjFisotUliO3tu2VW+wgfvetvx1v3J68N54tBQOsdgZ/2IDxkx3a1Y5RxXiuLN90r4qdSIEGu9F0CvUJworKSZFQNEGFIhf+MIXXHtYY5DEjDljiyo1HQHM/IGgWrVqlZsjrF3WJYQwZUIe+apA9hzuEajuCCHLb5BWzEuM07QNQ77Ck8pBREpj+iZyMBdCzHZk3BTZ4GDHG+3f9BscFSpZ40Oftd9BVtBvKeP4jf6DLypMEZ4PP/ywcwL49re/3SGCVutfZB2vzBmfHBHxKyciCCvmU0fwFwEs5xMp7x599FE39syzyy+/3L2CB79DgkLkiAyjXj03MMdGjhzp+ihSTIpczmf+0S4pAkWUUYbUmfSZucm9lfMgZiFrKY++SWXLNWAxYcIEmzZtWkodqnFSqGParPu3nBS0HhWymZD7kHzgoD1ZIWhF4irkNOXSVvrBGmRN8vmkk06y119/3RGJjLmcKuQIILU8c5I1RP+05hUCms+EzqYdInvlhKB1Tx+YT8IOfDggj6U6pQ3Lly93e4faR3sUElrEU087aGh+MzdE3GtPU3h1CENwIQy7nl/1zJru/shYykEBjBSCn7oUQho1NjmYURkzt8Gb9YPjDZgzTnzPeCg/M+2gLMZNzhm0RSGOdd9NRwL7jheUxbhxLePEXO9pApg5RhuUrxs8FSkCDNLdf7SWdK9inMmRDK7gBz7sF/fee68ri2ceOYnIcaMje3hvP4c9RSrzoADu7aMZ2h8QCAgEBDqPQCCAO49duDIgEBAICAQEAgK9HgEMBBgw1v3iWiuofS0r/YkXDLSWmddbRd5K69eSO0q9rHS2lxeKerG25AJrLKqyaMFAGz52ujOc+YYYDAj+n1QV+k4KThl/D0UOY4QRWdHLIcuo+TJUU4jIUAxg1evfs51b3rcpsy51+AtbVYZhtXbj29aw/tc2rOFZi9j/5Bj1G/RJ6R/Z+JnzU+E0ZVSTsb07whC3BxD9kBqHNomglqHZNwhSjpQzvrEVg+aa1++3UTt/nNFYZPPiFsu3PZFxtrf4REv2O8ZiJSNdqO5sHyJ+pfbmFWxRX6LwTEdAcr0M+wptKvUoyqbOHnV7tln9+lct9t5PLb9+8wHFJCxmFiswQjDzF2uobVV/9+DRklfmVL6R34dzPtymJGLF1jTn/1i/cSe5fY9DJNHhluWfz9pB4QUxqLWs/ZfyMXiLSOM6EQcYAN588003tpBTHCIBpUhT2OJ07ZODgFRsnI9BHsO+FF5SdUuJR4hTSA/aiCGePY/6WO98rq2tdeSHSFMIK5GAlOkrPNO1ryd/V/5OqQNZe1Jni2gj/DVjKIcqYQUWIqKkMBTZp1DPnLts2TL3DMe5EHLgg7r7xhtvTOvgQR26F1MWOJOLVMSh7vty2OJ7sP/qV7+aiizQHr6Uf8stt6QUjlKPksMWLFgLGneFyNVepecGfWaOULecgbgvKtqIchLzWVFIFPlAJKQINPrLHOMaDtrw9NNPO0Us5yrsru6V2gN1j9b48D3nQhJDWCvXupy6cJSRopmyUe0SEhjCl3YqMgflCBfwZQwU5lcENWQr5SocMzmF5fxBX8BSoZnBie+oQ/leKU/51EWw6bP6pX1D81BOF7QB3Oknh4hUvoc4v/TSS1Pjor4fHK2kp9agwlaLyBVhyDj7OXqJiEEIdr7T86zWX3ttBzOparWH8ioFtZw8cHhAlUr5CgEOCSxnBM1VfWYOK80CYyinBj0v+pE52muf7glSJCvMtxTb6QjubI+bCGwR5pDhUtbL4aS9NoCH9g3NV+1RUrXLMYSQ2uDMcwtrX/eTbPexJ8tn7iiShuYpc2f06NFBAdyTAxPqDggEBAICPYRAIIB7CPhQbUAgIBAQCAgEBHIBASnvVv/mP6zgnduz0qS6qi9bRUWLDYyvykr5odCuQWBvdJztHPhlqzzqXGc4zAWFaNf0LHdLEbGLYVcGQReu7aXnbeLko23cuHGp8IwY76ReqF39rPWvvddKrLbNzjXYINsy7Ls26dh5zkgmI75UeBine9oAKJWblCgy+isXXLr2icDAyLdz5b/ZsMb2QwbmwkxosIG2KzLR6stPtvyBU23EqPFOBeSPCziIaMBQyWewkNFaYSB1Tlv9Olj5xnl8h8H7zDPPTAsH9wcRDVLXySC9cOHCFMEI/ijEpDCiP1L1KP+rCOTG6t9Zy9s/s8IduXM/aCifZAWN21zOXv9IRAusZeQ8s3Hn2e7dO83qt1lh/UYr2PuJxZp2ub+O5iGun/P/rGzcyS4MqFSv4OYTQowrZCDkjQgI5eKF5OVcjNciljiH9+R3FMkoQo1xu/POO933UinSN5GSjBGElM6XA4qU93wWKeSTYbSHa2RYTzuJwglZQ0AOMlIRs4ew7ghZrNDIUr6iuGZucfh5eclXSgjc+++/391rUHSLIBUZ2NnycTRhvk+dOtXd30QMKm9tuv09a8D9vmA5JDCXIYHBE6cJyE7lsM6kDaw91itEKbi++uqrDnvCXUstnEn5PX0tpBphybVnaN8Ssa8++g4LfCfiL939K9v9E0GMkwLj/Y1vfCOlAlYIbam7aYsfjllEOn1mfdAnX2ks8lURAG699VabP3++249rampSiups9ovQRQAAIABJREFU9/FILl9OqHoOwjGJscKBQs9S/NZbHYw6O7aVlZWBAO4seOG6gEBAICDQixEIBHAvHrzQ9IBAQCAgEBAICGSKgFQFaxZ934revyvT4tq8vun4m2xswStWZAca2LNWYSj4sBCoLTzViqq+agNGTHMGKgg4GYsPq6Bw8mEhgIEKA6OUeRgdMd7H9n9oA4ZNsOKB45yhirHg3LXvLrbibU/Z4Hh6tf4eq7TaIddbUf9KGzNmzAHh/qQ66ukQgCKd6LfyM2J8f//992369Okp5XJboCo8Igbn2k8/Mvvgn628l0QZSFrM9kVG2q7iU610xAlWPvyolCqe8aFPvuJZGPhqpnQEilQxUgLz+sMf/tApzCAmIDvaO6TAVEhhhc3kmpUrV6ZUb8zfk08+ORWylnppP69SVCV3rbX4+hct9vGjFmlpOKx1kq2TW4pHWNPkr1px1ZnWuH2t1Ve/ayVbfmt5e9dZfORcS064xMafcJ6bhyg1RaQ6AnTHJ7bt0zUWa9puRXtXW37dJkcIRx0pfGBu++bBM6zghBusdNSxbm9VPl6R4wqdynhDlFEPcxtcWQ9LlixxRIvIPM0LqXsVRlaKUfCScwXfaY/xwzHTh5///OeO1ICYUNhR2iT1LuUwBxQuVgo6RSWQsixb4xPKbR8BERtSrSo1A4SGn1aA9+TTlMqXMMCEUWYcISNRp86ZMycVwlvkPnNHIbc1h6ijo+WjtqNOnA2Yb1Iyan9It39le/yVa9lXIqKeRkmtUM+ZtEERF3hljMCNfRMcqDuTKAqZtKurrmX8ILfZQ4gowd7FIXUx85O+aw7xG8RoRx28uqqdbZWj/QznB/LI4tSEup39lEPrgNcf//jHdvPNNztFJfNZzmdy4GEP52BPBRfw8EOSP/DAAy4XtBTVvlNOtvt5pJYPxiLnlf6CkN9f+cpXnJMVh1Tf7Gu9McVAZ8Y2EMCdQS1cExAICAQEej8CgQDu/WMYehAQCAgEBAICAYFOI+BIpY/etfpFf2IFe7MXnjlhUYuc8m2rSjze6baGC7segXiy0Kr7XWFDJ51nA4aMchUwJ5RfsKcNtF3f49wqESOi8r/JQFWz9jXLX/0vFrW4NeRV2L78KdaUN8qiib02Yv/jVmStoRg7cpCDdkdkotnw86xyaqvxUSosqfs6Uk62zlF4ToWfFYElhVq6+eerFDHY79y4woo33mbNsUFWVzDVYon9NrBhiRVYa7jPXD0aXa7tqdY4YJ71G3mMFZaNcEZo1FIi7fwwzryX6qq9PoGvlEgQiSj7MIDOnTvXkXoY5jtyvfYD7Q0YTVEYEqqS95Cj8eqVFo3vN9tPLvmERSNmyZa4xZubrLm50cq2L896nvmOjm8yVmSN4y6xoTPm29CJraE5wXPTpk22d0eNI3fHTz/dSgcMOyCUscIoSglGbkeF+Wzav8vie6stUVdr0c0vW976ZyxpEWuY+FUrm36VlQ0clgq5DYGgMJxgqpCUqKjXrFnj8hYqPDohfjFYi8SnPoVnFjkrNZqILIUKVhhNX43mrznagIH87rvvduSEQpRiOJc6TuFMldNXOXoVvaCjmIfzuh4BRQfQPkgN2jN4laMP841xY08hFyTrVrluGVcRlLoncE/ies6XI4FCLx9O+bRH+5R/vcIn67uuR6ZjJYIL9xop6Znzjz/+uMtL3BUEncIx0xphKqcl1MCsud586HmC8Xzsscdc2HGp0hUqmv4x16SUZcxFrPa0Alg5xomIce655zoV+B/+4R+mom/cc8899rWvfc21f8GCBW5OkMvXvy+zn9IP1tcvf/lL5wjFffa3v/2tW38Kuzx79uyU6hRHADn19ebxz/W2s89xT2c8GAvWN/nqGSPGTfOQNSm1uhyvFGY71/vYmfYFArgzqIVrAgIBgYBA70cgEMC9fwxDDwICAYGAQEAgINBpBPgH+L0lj1r+8r9vNd5n8Wie+5c2ueX+LNYQij5cBPYlh9q20vMtOnC6DRw23lAGyQisfGOHW2Y4//AQ8PPmQdJt37jKBlf/lxXZjlRBCctzhHBnjy3FF9uIE//XAWqHdORqZ+s63OsUpo/rfMVrR0KQgx1GWYx8GFUnT55su2rXWXG/kc7wyhxe87tF1n/fb21w/I3DbVqPnL8vUmG7i+ZY4dCZ1n/UCU5JK9JeuZHpl5S17TVSCicRPJwL2YexW8bv9q5XjkM/H6SIQa5TXk7+odz34j9Y8ZbFPYLZoSolf3DTpK9YMt7kyOhIww5rqdvWmlf2qGts4uyLUqGUMfZ+9OZSiyabLJYXs1FVx1jZwBHuXJFoGIiVb1Dh1PmdOctvUvNSFjmOP13419Y84lQbPO0cZ3jG4A/mMjSDKfhipBYZz3eEzN2yZUtKuYQ689prr3Xncp7GXlEDNA4KFa3ch/qd9jNvICggmLleZIzIC9p3xx13uLoho5UnVUQF84i8rVw7atQot974Tgr+nBn0I7QhmpciLXxHACBhvMlTK8Ur9xmuERnJvGNuMMcYe94z9jo6W74U4nJuktOA2tfTwyWCFlwInV1RUeHWO+HW5RCRSRtZk5RNmThasM6eeeYZ9/6EE05IKU0zqaOnr5XzCfcpcGOvkmMJbdPzpE8MK9VDTz+D0CbClF9yySUpRSgON6wX+kWkBtYB44ha+4knnnAEsRxsDhVBhfsr6RUIN0yuc9YkZQwaNOiAVA6K/tLT49eX65f6XDmVcWhhDBWZQPsSc5RxYj7y19fva4EA7suzPvQtIBAQCAi0jUAggMPsCAgEBAICAYGAwBGMAP/4vvurf7Wid7OT/9eHtvmU79mkxCMWscQRjHhudb0lmWd7olW2s/g0q5h2rpX2G3pA+M++bgjp6dEQgYnBFCMVx9vLF9qY3bdaoe3psubV2RCrm/SPNnr8Malcsz6B1GUVdaIgEVoY4DC0YniFhMJgms5ALFUiatTqtW+6fMd+bkWpKNf87jc2cc9/WYvlWZOVW2NkoBUna7sU4050vd1LmqzU9uVPs73Fs2zkURe7+SHCxif32itEhIsM7uQhhIhU/t90CizqUz5HqYn9MMI+Obpjxc+s+P07uhqGA8pLRvI7nHN3/7gv2bgL/trtZwpFunHjRmfoJSepyE/6sH79etv523+04u1vWHNxhRWf/F2rmnmWm0sigWmIFLV+Xkjlxz1Ylf3ee+85gkdEKdfwGSJWOVUpHzJOc5bfReA+++yzrm7yUiqPJPsEa8QPP8oaEJmnvIa+6pKyFTqaPoj8VS5hKXzBiZzB9EflMPbkq2QtchAmmPNRKFOm1MRZHfRQeFoERFponvtOBgrnzdxhXiiygPZW7QFSshPGd/PmzW6/0f2/s+XLYSFXCRbWFWuROU9/mevgQ25bQmNnSlRD/LGGWD8Y3VCFEnZf6v+eVkCnnVhpTtDcUVjwV155xcg1TZ/ZX8BWe5aiEFCkIgwo1HKm7ejs9eBPRAwpQlGK4gjAK21k3rNfL1261IUFZ/yuvPJK9xtrjPvpTTfd5MJDCwvur5RLSGmFOld+YCmmFcHBx6SzfQjXtY0A46B0C9yvmI+otMEdcl77W646qGRrbAMBnC1kQ7kBgYBAQCC3EQgEcG6PT2hdQCAgEBAICAQEsooAeeA2P/QNK9yxKqv1UHj8lD+zCYnHMlIyZr2RR0gFEL878o+3utKTraVknI2feLQzfCo8Hwa8vhwCLVeG2SdbROS8tvhxOyZ+hxVEWnOUddWxsfQqG3fSN1IEv0KEdlX5nS3Hz08rpZmMqekIYD/nqQg9GW4VgvKjVc9Y4b4V1hgZYrHi4ZZXPNgGjJpu1R+/bKN3/tgKI/+jdOtsH7J93eaC823A0dfYoKGVrir6KjVwe3VrfmHEJtzpww8/7Eg81jlrPB0BoRCWIp6ZMxwaF8glhZHe88lLVrDsbyxiyazAUT/8NItUzLa8935qeY21aetIoACe8ac2bvalll/c3/WfQ2S4yEvm2ocffmh71iy1+v17rbSsnxUPm2xTps9xGEtJDlaab1zDb3xW7kAID+avSN6nnnrK5YvE6CyyVGEnZXCWqhhjtNTBKAQhCG644YZUHyn73nvvdX2gHYTc/rM/+7PU+Ckkqcp191sv1Crf0xZILggZQp4qZyV1YSSHHIe8UThMkRwKnancxNRFWRy54kSSdjL00RPk4MEY+mo23mueK6Qp+yFjCSnJdax/CBAcEFB+88r3zAvmMPcjyuC7zpaPswHrJ1dDrIIBavshQ4ak9jFwYu2efvrpGSt0lQed9QKmzz//vKuHdQPBnO7+luvTlvnBngRpqjkDScqYf/3rX3fN1738rrvuct8pB7p/H+mpfjL/v//976dIXd0P5ejDZ6LiMGasD/bvxYsXp/a9Cy+80IUM51XOa2DBe0VkkLMOc4FywIv/u4YPH+724nBkDwHd4+XkpHvWiy++aGeccYZbf7kcoj5byIwZM4aHtEi2yg/lBgQCAgGBgEBuIhAI4Nwcl9CqgEBAICAQEAgIdAsC773ypEVe/muLNnU8r2hnG9Z44ndtUmyhxayxs0WE67oAAcIJry293gaOP90ZecePH58Kc6qQhRirfKNJF1QbijgEAhgHMUJhqFI43d3bN9un7z1jA5tfs37xDy1mzV2CXV1yiNVP+zerqJzgjLIdCbHcJRW3U4gU0BiMwQGDKO8xkJOrEmKqvUOEGq8i02RUV15hyqFMDK98J1UWdX+w9G6rqv9Ztrt5QPnNVmx1NtyF+D4clffWwjOt39HfSuXq7oiDhsIG0wCM9cyxBx54wBmnITg6ckh96kInR6MpRazCK2L4r9u9zfZ+/KIVvvVfFkk0daTYDp/TVFJpe6qutIHjZ7swthveWWyly/+q49cPmWX5M75p42ee7dpP3zXP1Ccp8jDeE/5WIUzlnEBlChEpJwXILdReChspclwhT5Xzk72UOScCWmud71HcimTneubqt7/9bdc3rucckdBSb0Oi3H777Y5wueaaa1KqcO3dXCvyQeSLch1CwoDBBRdc4BR6Wn+8Qg5DVLHmICggfKVG5nr67d8TROx1eCDCiV2OgB+inbkislbhyKmQvVTh4nllzkLocq0UsLyK8GcuMA/kBKbrO1O+5qJCyDP3mVO0jzZozXQ5MB0skPnMnoJDBetp4cKFDkNCAguTDhZ1yNPkqMNaUu5l8sxC/rInHCqEcCb1dfe1zA32Ed2z5TBAvwmBrH2P33E8evnllx0JzO9SCHd3m/36cIQ59dRTU2uC35RXm/2adcBeqvXAOLIva50pfYcIY65lfdFvhbym79xTPv30U6cs1rMKhLKccHoSg75ct54rwVyOThi/WfcrV660uXPnurFkrPmdP0WkYb/r7Q4abY1tIID78qwPfQsIBAQCAm0jEAjgMDsCAgGBgEBAICBwhCKAAfCdp2+x4rf+q1sQqD/hT21S/tOWb8HrvVsAb6OS9cVXWdWcb7hfRQCIpMAgJXIwhH/O/iiBscJjymivkJ0Yyje/86iN3Xu3RbrAV39j2TVWMvZCR+xg8MoF45ZITOacDKMY4aS67EgbNU99Yo2RU5hFhQDG6Ec9GK1VR92eWtu+6r9sWNOSrA920qK2qfiLFi+stFh5lSUbtlnZrqdtcPNrHa67Jv9Us7HX2MAhoxxhlw4fsKGvvEohyDX33HOPywOc7vAN/Bi3pXpNqUTrdtmeDSsttvpRy9/e9VEkmgYdZwXz/sb6DR3jDO97l/6nFX26yCItDemanvq9cfR5Nvxzf2UjRo1zeEkRyXvtdfQNQkLEqR9GXOdpjipU7rqPP7CmvTWWbNprkeIhNnXGKak8wCLLaIRyZNJ+xoGQoxDMCtvMnvulL33J/SZF9f333+/WA/k0OQgxiiIYwpj2Q+ByQLJoLK666ip3vcL1Kk+xTz5DItNHkdgQNhdffLHDQf3nOxH9ukeAhx9qWnNBBHOHByOc2OUIMOZyNpCiTfu7QuCLxNW5fNYYy7FBewTzACcAxlvOCZ0tX+HPmYPMGd3vFHa5y8E4zAL9sPa0jdDPqDnlfNEVIc5FKCm8O+piQkJDiPY0AX6YcH3mdCmAtXfo/kC/2H8gPCFPtbfxrIOCluvIw0rO5Z482E8vvfRStx8z33k2kmOM1ofCpvNKnzjYQ+UwoecWyuA9BLDv/EP/uRbFL4ZXzmH9KY9wT/a/r9etEO7sNyLz9RzE8/WiRYtc9ANSQjD2/Ma4M36KmNAXMQoEcF8c1dCngEBAICCQHoFAAKfHKJwREAgIBAQCAgGBXo+AH2pWIa/4h/iT+75uRds6TkBkAkTdiX9hE6O/7hUhVzPpZy5fW1N4ljVVXG2TJk1yRqlsk7wKUSkjswgFEQfyzBcxx+8ysim0qq/oVBhWfhMxI8KDa33FnlRPuTwe6dr20e9esmFbb7ESSx/ytr2yNkXnWmT8H9q4ceNSxJOPVbp29NXfmf/r3n/FSjf+wMptc1a7uaH8Oht5zJecgVhzddOmTbZv08s2pO43NsDWd6j+zZETrXnUNTZh8rEpAoG5ziFFmcJDs5ZkyGS8f/7zn7tr+AfwsssuS+U5xPDJtRi/+V0En8JXYsgXkawwyBi89664wwo/uq9D7e7MSfHCIWan/pMdc3JrPs6P31xsDW/9zPJrXrNovGOhu+NFI6xxwmUWG3mCHXXC6an8th3Z/6S+pe2ELgUHKaIhtVa/8axFIxEbOvEkR+qIQNY+p3PBDuzZ7yA+qBsloBTJIocZB4h9DNKEpSUctFS+CvPM3ocCGBUh4VZRLStftpS+CjkrxedXv/pVe/TRR10fqAuVMb+hCD4SDeCdmYvhmr6HgBS62iNZk+yL5JSHsE1HAPuOFJyrkM+sd6kK9Ywl5xP2f9bskiWtTkfz5s1z9wSegRRNQM4hvcHBwm+rHIb4Tk40iqagewm40v/XXnvNhV6W4taPAgIeXfH8JoJfzmCKEgLuP/nJT5wTlOpl76ReiEH/mZJr2ZPZO2m7xlFl971VceT0iHmK0wcpGJgbzFUpuPncG9ZfZ0YrEMCdQS1cExAICAQEej8CgQDu/WMYehAQCAgEBAICAYE2EcBIoTBlMlZxMsaOj9582ZIvfNfyGrdlHcGGKVfZ4MEtNiyxPOt1hQoOjUBt5FhLTLjZBg+r7DYFqG9A8Y2pUn5KZaHzpCCRJ77Ok7FNv0tVw3kc8urnPIV1TaeO7A3zBLJm94q/OyyV6MH92hWdbHtG3Wxjq6Y5bGTYEoHeG3DIVhsx7q77YLkN3/p9K7Yd2arGdsWmWezov7Ihw8e4OuQQoVCSGz55y/K2L7bypncOaEOe1VtJsuYz7aqJnmj1I692ubuVh1Vko8r288FSAHMJAzakHwdEpBR5Ur2g/FO+WBGOnMtc8UMiQhRb4y5revY7ll+3MWu4JWLFVnD2v1vViRe5dmGg5d619vWFlqxZadFNL1he3aGJ+6byiZaoPNPKKo+3vIFV1hIttKqqKtdW2g+Zm26PUE5IXhWuE2JCqjC9ByuR73JSUR5WcLvjjjvsoosuSoUPffbZZx2pQAhKflfoSYWhhDyS0phzKYv21tTUOKWS1GezZ892uXtx7MBwzT/2jKGiCVA2xAW5R88880xHUPMdCmPKIw/ikRgCM2sTNhTcqxAQ0ccrxN/SpUvdnnjWWWe59c6e2d7BfsR6k+OF1q9CBet5RPsnezRKU0UIYF2TQ5bXz3/+824f4FzfkSSXARVpSp/Agr1EfWOPIuQz39Mf3YPAVSkeiGoARoRi5vzrrrvO7V3KV55uf06HjaIgyBGR8xln2vvkk0/a2Wef7e4F2lMJy0y4ZqXH0POSwpYrl7ty/IYcvulGILd/Z3xx5CIc9GmnnebmIIciJOj+n9u9OPzWBQL48DELVwQEAgIBgb6AQCCA+8Iohj4EBAICAYGAQECgDQSkPsCgIWJAysqVv77VSlb9S1axixcNt+SMa21kdLmVJ9Zlta5QeNsI7I1U2o6h19voSSc6okBkbDqFS6aYqnyRspR3cN0Kw6pQpiJ1RYpwDeccTGj5BKYIZClofINfpn3oyevpz+rlC2z8/ns61QzCDtcUnWcVc/7UGbUUxlXkXrYV4J1qdDdeVF1dbbvXPmtVda2kaDaOJiuxXaO/Z2OOOsvNfX9NaN5iaOQPg7KU2ayHndurrXzTD6x//IPPNG1nZLLVV3zdRk+anSKBOclfA6wZ1FYYuDlYU3fffbfLcUldUvtKKay8jBhC5XQBaYyRVJ9FZmx593krWPoXFrFENmBrbe/oz1nVl3/gSAGIBUWvwBDPseadZda4eZVFNjxvlmhJtSNiSUvGCiw+6XKbNnd+St2jnNI+8dNe4/0IBpwnZbUcq/xIBv5YCiuF2Ef9S85lFL2MCWvxlFNOcfuaFGh+DmGtT4gGSAnGj77z2ZHvv1d7U77IEr5j3PxQ8vw2YsQI9z3vyXcKIcw+gMKYcRWmMnZTt0L/9lUDeNYmbCi4VyEgokf7HvMdZwnCM7PW0t0f2ZM4yJnN+Txbsc5EhLJPQShSPnusUmywHhVqmDDIOHEsX77c1Yeyn/WpNAW5DCh93rx5s40ePdrtjeCHopI9jvvGl7/85dSexHdS4ooQliMLOHE+h/ajrlAAy8FJ+73vcMjet2DBAoe3QtzTLsaIfM0Ko46xVHnhcdrR2DHG6kcuj1FoW9sIMNd4JnjwwQdTeb8ZU9Zftv836slxCQRwT6If6g4IBAQCAj2HQCCAew77UHNAICAQEAgIBASyjgD/4GJ4Eakm40ptba1tfPy7Vlz9QhbbELWmk79nk5KPWNTiWawnFN0eAk1Wap/2/0ObPOvSVJ5VzYvuMHKoDhlTRYIp5CHf++fwPZ9FZtA3KX6Vp1DGwUOVKWcHP49nb50hGEarV79kQ7f+yAqSuzvVjUYbYLvH/LmNmTrXGVdFpHeFgbVTDcqxi+r3bbN17zxnQ+ufs34tq7u8dZuKL7Mxs29wRmZf0SSFqMbDDxVKIziXdfDBqw/YxLo7LBJJfqZtO63K9g67xiqnzE3lTdZez8laQzJiS5FG7kPOow6pQCFDWDsY6RWmmvd8pxCpctZA2XV0YpkVrXuiy/FSgS0FAy1x4p/bsWddmVLYMX99cpX3rBEIFHIsilCAXKn9cKnlLf8Haxk+2wqOvtwmnXC2GwPdA5Xns70OaF+S+liEub8faUz9nKpyeKEdYHnfffel1EUQtKeeeupncrCKbJazi/ZACAn6qNCkKHdpj5w55DAgFSLXU6+vIhYBotDQytF5cAQFtUG5E7M2uKHggEAOICD1pxxKWMOEgWaNsUbTHcqvzRqVYwakMGvTJxulRGVNcx5kJ3XgjEHdXM9vqFJRArMOcdDAeSeXD/YJ5fllTyEk/RVXXOHuF/RNJCp90F7DNXr2YC/0n+XAk74rj64I9s5iwBiAvZ9rWfcPysQZSpEZ6Adjwx+OMpD6Sn2AAw5joXDXCt3POIej9yLAODKGL774olOD+xGEem+v0rc8EMDpMQpnBAQCAgGBvohAIID74qiGPgUEAgIBgYBAQOD3CGBMEenDP7sYm5zX/upVtv2Jb1l+fXVWsWoqHm3FJ3zBxsSfzmo9ofC2EVjX7yarOn6+U50xF3yCIdsEMHNORJaI3YMJE19lw28iaHStfkcJRxlSskp9oXzAXOuHwz2YcOuNc4S+Y0jd9+qNNjC5ttNd2Fp0rg2c+Z0Ohb3tdCW98ELlfHMKrfrdtvWDX9mQumet1D4bdrkz3dsTm2R21N/ZsJFjU2ElWXMK1+zPcRkfRbLKaL57R7XVrfp7G9jy3meakEjGbG2/m23KiZc447TKkJOFiEIRuAr1DAFBG/hD/cIrefCoG4OolGwY8LlncB3GeAiKebOPt8Zdmyz28l9arHlXZ2Dp8DWNJ/9fm37OH6SUtz7JKYUcbV71ynMWaamziTPPcqSDjrdffMgiy/7BkpGYxWfcbMeec22K0OacdCFGhQf9197Cdcwb5YP0x80vUyQwuSYhNsi1e9JJJzk1rxSHql9kvNTbImAZB+qirxDcKNMgTShbyl+ICYgK9jvqUXhSxo1ypa5TGGnKUNvkfCBiXfWnUz52eADDiQGBHEaAvYLnCuY76k7WJQpg1h/5YaXqb6sL7IkKE83+wFrjGoWP5juFRqYu9lYp+Vm3KEu5v6NCXLRokXPG0TMZ38sRJ1chhLxlP8OgiFPQtdde6/ZU+ujvl5yn0Nb0RZEU5CDj4ywnHjkIZtJ3OQOqLbovMmZ8x71v1qxZDn/GTqH9tf8ppD77Knss48d17JuU4RPLmbQzXNszCCiSxwsvvOAIYD/Chx9hqGdal71aAwGcPWxDyQGBgEBAIJcRCARwLo9OaFtAICAQEAgIBAQyRABDhgz9GC1kfHr/5UfNfvvtDEvv2OUNQ2fZ4ClTbFj8lY5dEM7qMgQ2Fn3RKk643hkSZQzD6AGJwFzoDkO/8qnJWCbCRIZAGQdpk0/aau6K7Nj2zn2Wb/staglLJFoskTQrGH+5jRozKaUQVh7OvqJuxeD4yduLrXLnD6wwsq/T82JH7DgrOeH/OUOn1EkKPdvpQvvAhb6CnO6AzaY1b1uy5nlriTdYfkGJRYsGWUOi1MoaVtnQ5mUd7nWLFVjtsG/buBlfSIXflwrKd4KQ0VHrRCojXiH5WLsfvvGkjd15i8UiB0ZS2B2bYtGj/9aGjmjNLaxy5XTBGMvIzppQGFKFWxcRTT333nuvXXrppW4tESFi7NixjpyAUNy68SNr2r7G8vaus+TG1ry70XhrKOJsHvHiEVZ+wa027ujZrhrlYpQil/7Rp0/XrbZ9L/y9RQZONKuYY+NmnO0IWn5/d/HDZm/8pzVP/192/LlXunLkZJKOANb8WLt2rbuG+UG4U0jUMWPGpFR+lCkSQ9iZ5mxjAAAgAElEQVTzHZg/9thjqfCo55xzTkpF5u/HYKzPGn/aDnkE4SAVG+1hPPlu0KBB7ndfrSsi158LEBf8w881XKvQz3KkoR7NBzknKE1Eth2Esjl3QtkBgXQIiGxUrmzfMeKll15y66u9Y968eW6fXLdundsnIUPZOymPtcqf73THe4hgCMVly5Y58tlXDJOHFPWpQu53x/NZOoza+50+01b2rIULFxo5faV2Pjjcs1J66B6ovil0tPZPngHlrOqTyJ1pp5wOtY/p/x+VhXMORD/K5QsvvNDt4Tg5EQKccaCtjNHQoUNtw4YNbuwUYp92pnMQ6EybwzXdh4Du/8xB5gBqcOX1Zh0rLHn3tah7agoEcPfgHGoJCAQEAgK5hkAggHNtREJ7AgIBgYBAQCAg0IUIyBij0I4Uzc1//a//xgrXPt6FNbVdVFP/KdbvuNNsZPNz3VJfqKQVga3586zfsTfZgCGjUrlHpYA4WF2bLcxEKFCfCGCMrhhcIFNqamos3rjf8vLzbPSYCSnDqULRKgQghMveVf9s5ckNlpfc//+z9x3gcZVn1mdmpFFvli2r2ZKL5Ip7pYMJGIghtNATIJCQ9i/ZzbOk7J9stvybLUl22RASElpC6MUEMM0Yg40rYGNc5F5ky7JlWZZsdc3M/5zPe2avha0ZaUbSSPru8+jRzJ37tfPV+563ID5QD7fLh70J16Nwxt2GJJObU7lOlXVbd7WtJ/Ldv38/GsoeQzEimzuVSVdi8NTvGAEm1wS5hQ9FgPVEG3uzDK6LIhVFjkohobKy0lhtcgzyuYM71yBtzz8iAcfDqnJl4hXInfU9M+5laSKCgRloLrI8Crr5n7+L1JSlJ+cCibujH/07BreuQJyrJVj+vpTbUTDlVlNHpuc8Uzo+xDlGIb1TGK97JHdpqeZ0Gf3AAw8YF56sG0lh5vX666/j7NTN8O59Ha5Aa1htj+ZDTcOvRMn1vzBjV4J8/Wd7RZJuWPo80FQNf30VXGl58CcOxaCiScjLy8P2DatMW0aMn2GwIqZyndxRXbUOlS36JTyHVsMfn4G49Fy0eAcje9pNGDZsmOkzJxHQ/jPdbZMoYvkkY2n5xzFB4TLbwf4QqSDlHPYl+4158bPiH2scsc5ySUorQsXypYIH+5pjmmsi+5Zjh+0gYcy9n2XJDaoIEY1B3nfOB2vhFs2RbPOKNQQ4Rw4fPmzmI+cH1wQSfpxTJIBCWeCS9CSBSKUKnlGYj9ZvttU5r7nWcq2S9wDONZLMXMM4/y6++GKzJnDd5T0+z/uxfElxhLixLTfddJPBQPedXhrYDp03dC7k7/LYoPMbn5PSUqTnEykbyiJZFrz8rjXvmWeeMWumPCncfffdeOKJJ4LENvdmEvPsExL86kNajFsX0LE8OkPXjfsr91nO3VWrVpmxSy8dHL/cS2N9/oVu4emfsARwV5Gz6SwCFgGLQN9GwBLAfbv/bO0tAhYBi4BFwCLQIQLSsleMMwqSD+7ZgqoXv4b4+n09gl7zlG+hOHEVElHTI+XZQgC6nvWM/xEyhhQboYZToOa08opUwBYKaxHNfE7uVClsqa1Yh5SGdYhv3omD3suQPmQURo+faQRxEpyK/CCJwXwoqHX7atFSfxS1h3fA7auDr+koXNlzMW7axUFiU5bD/cEFNAWV2z7+C1LbdmBo4xtwwR8K8tP+Xp5yG3In3WIIKF0inrqUYT9JJCJMzeH4k7KCiFKunRQCk2Sr++SfMLgltBXwcXcxXBN+guzc0cG4tMzXacmpzxJOy3LU6bZZc5UCSY7/Y/tXI/XEhxgU2AYfEtA89p+RN3ycqb4zvrPTmlSW/iIDSWo43WxSoM3f2EbGRGR7r7jiCnNPro8PbFiMuFV/D4+v+61+Tze0mmb8GKPPuy1IWMuqTuSo2i/32Tt37jSCXbpN5p5HbJ3eAZyxJzsaymw/16vyJf+FuM2Po3H6D5Gw+Q9om/xtjDv/ZpM3L/bT6WIBP/bYYyaWKK3JmA/7RW5fmY4YS/FA/SRXziyb+ZIUEmHB9slaUW5LVX95+BCJzH6UlZqsiuVWVe7CZaXIsS3LO5bVF8infrIE2Wb0IgJc40nqcQ6KzCMhSTKQ/0MRQHyGboQvuugiM8cPHDhgFE6oXMM1hnNQroPlAlnKK1qjWcaHH34YdP+sOSmPEL0IT9hFc10hGf6Nb3zDrIOsu3O95T0pk7B9fF5eGETKsjDFrOfnaLjg1VmQZWhN05ro3CN///vf4+tf/7qpk+rOtDoDUImH3jEYF5j7pFyHRxqjOGyA7YPdggDHqFytc1xUV1dj/fr1RmHL+e7SLYX3YqaWAO5F8G3RFgGLgEWgFxGwBHAvgm+L7j8I8EVGVnZ6obCuFftP/9qWWAT6MgIiFyjg5VpF4f8nbz+BxNV/3yPWXG3JBYifei2Kfa/1ZRj7VN2bkIXjRfdj2JhzQsa4jLRhTks8uduTS1JZ4IqI4KHzSMU2uA4vRoF/OeJdTab4464CNIz8MQblFJv6UhBDYZ1TMHi6erKcvXv3GoKEFjiKCSwiRvWJtI29mV7WQXt3fobs8n9GUuBwp6sTCLiwJ/1ejJt7SzDGWTSEq52uSB9MIPxlNbl17UIUHvsN4nBy7J52XPo92J95D0pn32LWXFk2SbiscRqOm/LTKVDQMq2+qgxo3I8RM24JCtq7Ai/n0JZPlgFtjPPLurZh9eZKXHXVVcbSifO7vrIMzXWHELflT/DWbe1KMRGnaUscisDcnyJj+GTjcpVkKi32eHFvkyCeeIsI1fznd1l7adxzbREx3FHlRMKWb12L6v3bkFZwFo4f2on8kqkYWjAiSFg4req1/vH/008/Dbp9JpbMi1Zj7D/+Z11UL9ZVsUJZX65pFExH6gI1YuBtBhaBAYwA5zDnINdueQwQeam43dwb3njjDfPM1Vdfbea0FDsYT3j+/PlBBRSuO1I6Uno+//777xs5Auf9ZZddFowvK8USksi0TObvjD3rJKdZL9VN6xXzkqIPu4/lymKVz4p8dZ6R2E6tOSI4w11/iAFjGNMCmJ9Vj1h3IS+CWAoyIoqJAzEnVg8++KBpF8cCsZdilPb2ATw9+nzTRfLzfUOKC1T+KCsrM2TwBRdcYBQ66A1GXoY4DniG07zj+4r2ccWWlsJguPOnp4G0BHBPI27LswhYBCwCsYGAJYBjox9sLfo4ArKwO1Z1AHFJGebFjAdDCr11qOzjTbTVtwhYBPooAnIxybWIFy1By177OZK3Phb1FvnhBtxxAOIA98nPzaO+hKLMMqQEDkW9PJvh5xHwIR5H8n+AoomX9kiM3/Yx1uQOVW5Q5S6PpIe/ZgMG1f0FGdhzSsUD8KDWNRKt3jzAk4qGQAYyS68z1nuhLJRlyeiMrSqSRwLWvjxOSG5RGFm76y2MbOzanG1BMg5m/x+MnjLfCJ9lGd2fLRyi1eeyQpdbZbrkdm37d2S3fXLGIvwBN/ZmfAcjpiwIPiOCUlaeEh473QWfLsOOXKjzN5HJXW0vY1dWLf810spfRas3C77p92NzRSPGjh1r5h/LqHn/3+DtoXABHbWjcegFyLroh8jKKQy6Z1Qsc41prQcibrQWiPBg/sI0XEVNnfGZJ//43elenmWQcGEfG8K8vt4Ii9m3JA9oTa2YoFwPVa4swJ2WcXLBzDIUm7erfWvTWQQsApEhwHMziSBZ8XJOOkkezl3GTs/NzTUF0UKU8WJJIvFZKn8sX7486EKYzzAN5z7XEq5Xch9NhZaDBw+a56+55pqgC36SviSgSERxbVFscLmI15omTy+SQXCt0brI9Yhp5fJW66FihpOoYjtpxSxvAyJFO0LQGb6ABPC9994btNyNdfKX7ZLXDH7WGZL9y36nK26S5uxfxgRmW6V0RDKemPaFNkY2A/p3au6zCnnAvuQ8EHnL72vWrAHPfLfffrsZHwoLIiUKPiPFDY0l3dOaEYsIWgI4FnvF1skiYBGwCHQ/ApYA7n6MbQkDAAEe/vhSdbzmEOKTMsyLoqyCpSU4AGCwTbQIWARiEAFpOFMQxBfYrRvXofmd7yH++I6o1fb41L+FNykBbrQhEPDD7QJc/yNoT/QfxDDX8qiVZTPqGIF9ybeheNadRogRijyNBpYifJ0xNUUs0pqCgtCNHy1GccJnKAishgu+Dov1wYvy9G8gKW828vPzT4lPerqEImf4mzxwSJjXHyw02L7du3cjbuevMMS/rktd1ugajKaR9yNv1JxTrFHVd13KdIAkak+SU4hevvENjDj+YIfuuI96JqMu53aMHDM1OBdFJssdsaykQkEpV6AiChXXkOmiMcfXvf04vBsehG/EF1F65f3m/Fq2aR1aGo4jvrECCet+CXdLbLjvb5z2Q5x12deDcTaFhSxthJWEseo/KarI4ktuSEMJ8Pm7kwB2Yq/Pinkpaz3VhUovr776qrEKpMUyBc10/+xUKpBVuKwG9c4gzx2h6hdq7NjfLQIWga4joHVEHkl4puE7PvcBvvsz7u0Xv/hFY73PufvOO++Yec57vEjW8gxES2B6VVA4Aa0dJGvp2p8kr5RLmGbhwoUm/jzjkZKEoht5EpMsQ0pcsiZWjHneZz2ZH0loubZlPdkOKqGw3nQ3zX1D7o1ZVxHMioVL9/Jys98RelzPSFqzjrfddlvwDMb1jG2Kxv7U9d4LnVIEIN+N5OWDGBDnP/7xj6aPGRP4N7/5jVE6Yixg9pPiOYcuwT4RywjIepfjgOOdF+9JQUJEL+c1x8eVV15p5jovuWrXWODc4mfu/5xb8vwSi+23BHAs9oqtk0XAImAR6H4ELAHc/RjbEgYAAhLiyZJDL1Vsuqw9BgAMtokWAYtADCKgeFZyN7lx8WNI+uTncAVOvuxG46Llr2/O3yAPq5CG/dHI0ubRBQQqvRcha+rfBN2Lyi1gF7IKO4ncGcqqTiQVBZ0URB7a+hZGBd5AMqpA19Sh4kDvd5+D5PH/xwgwRdJ0VBmngLG99THT9XUChe3bvm4R8mseQgJOhN0vzgePu4bBM/3XJtah1gMRW7EuoO1Sg6OYSO58FTeQWR+rrkDzpz9FRltZhyWdcOXjWOIcNHtHwjtoPIqLi09x1xxOjEcRmCIMRDKy4HDmRygoKKinsHvTmiVo+/QRtObOxfQvftuME1qEVXz4eyRu/G2obHrsd7/bC985/4KMkXOMK2jWXwStiHVWRgopTmGu1gK5mQ8Hf57hSbxQ+H+myxlDmfVhGpIfvEgcLFiwIBhPkHVQHy5ZssR8lnU501144YVB161czzT+egxgW5BFwCIQRIDEIM8yvDhPFZaC1p+c93T9TGKX817EIefxe++9Z+ICc/7yWX6nNw/+RhKJeb3++utBkohzndbCvEgw8+y0YsUK8zvd0DI9iaV58+aZPJgn6yJlElqq0iqV6wmJYyqf8AxFQR/Xd9aPJDTXw7lz55qzgNpFEpt1Z325lsp1tNO1/pmGBNdGuq8mSUqsWAfWX3HsFQc4VoeU8/2IbZfV729/e3LPI57Eg88pRjRJvnPOOSc4JmK1bbZe4SPA8aq9We8yTM2+5zygogbHwF/+8hejSMEYwZpXOk9w/HBsUJmCz4er4Bd+LaP3pCWAo4elzckiYBGwCPQlBCwB3Jd6y9Y1ZhHgC9DOTz9AbvFYDC0YaV4KJfyRVnDMVt5WzCJgEejXCEg4XlW+DfuXP4KEHc/AFejYCrOrgDRPvBs5afsxKNA7cSK7Wu/+kK4OhThe+NcYNX5mj1pddEQA79q8Aum1byKltQwnBl2D+vjRyDj0CLKw87SQN2EQqvPuM7GLKeyUQKaj/mkvZJGlnzMuXl/uXwp79619BIX1T3W5GTVxZyFlxs+D5xIJZcPBt8uF9pOEUiogVrIQoSBw58cvYFT978JqZYsrDbWuUtQmzURC5mjEJecY98pyCx0qExGXWsvVb6HcR4fKl78rT55VD+3fheoNryC1YBJGTLvUzMENS56BZ9Xfw93WNeWDcOrQ2Wf88elonv4jDB57PoYNG2ZIEGIiV45O98wS5uqelDJl8eP0IHC6etD6vmb3GoyaPt8o1oiUVZ+QUFFezJtzi2WRwKH1L90/8x1h8eLFhhghqc73AxIwJI54SZD87LPP4tJLLzXWwnxG7lU7i4993iJgEYgeAtoDOL9J7JAk5Jx/8803DWkri2A+x3nLtYFEEYleEqty+c4zCclSrd+0vOXvnOfLli0z5C7XMK4HXFfkLp7faV24aNEikz/LlEInCSfuR4oxTvKXa4/ORbRcpPIK16TJkyeb+stlrVxQMy3TcY0i2cw68DlerFtHl+If33XXXadYPNL6mHWLxh4VvZ78fE4i79RPrO/DDz9svDYIf7aFFs7EnX1HTNg29oncRndnHW3e3Y+ArHWlVCereu7d8p4l1+Ds87feesvMO+7vTMuxQrKYawPPTYrVHavjwxLA3T+mbAkWAYuARSAWEbAEcCz2iq1Tn0OgvLwc+z96GWkj5mLStNnm5YovEYrfFesvQH0OcFthi4BFIGwEKKwo/+x9NK7+L8RVfxp2uq4+eHz8vShJ/whJqO5qFjZdFxCg6+Rdad/E2BlXB63KesL6NZQLaNZh1/bNGDthihGSHNi0CMV1vz5tCyvSv4LscV82RAutLWQZ1xEcEnS2twTuAoQxmaTmSAX8n/4t0gLlXa7foaQrkDPjviABrIyEcZczHgAJnTFfnc09vL8Mrs0/RRoqOoXCceTjkGsq4gfPwOhJF4UUkGsOc545CWAWGo35TWE/hZQkGWS1f2T7aiA1B5NnnAvGCD7+xn1IONo19+OdAqcTD/vjUnC49D4Mm/IFY1mtWJfEyen+mVlKGYTPUJhPwoZXOBbAFOh6fA1Iy84P1k7W2LqhOMMqW1a9vM/4kVz3GBtTyqF6R2D5VAJgnGDW7cYbb8TOnTsNqc3fFJ+zE7DYRy0CFoEoIuC0wud8Xrp0qSFHx4wZg02bNuHiiy82Ch4kBOUtgJ9JpvL5+fPnm/tyG8z8GCeYpCzXFq67XANIKNECV67gJUOQm2daA8t9NIlIrmNUIiLZK2tD5nXo0CHznWvciy++aAgqKpTwLMV7zJ/lMR1JX+bPuLa0GGZ9V61ahbPPPtvUKxwPZqwniWm2+aabbjJ1ZP5SMot1DyMigOW5geQdXT/T9bbi/coyWO63uY7zN/Z7KAWiKA5Fm1U3IKD3F+7JTiUxfhbRz7nLP+7RcunO75wr8v5x7bXXmvHA/PgcLeE5RphvLF6WAI7FXrF1sghYBCwC3Y+AJYC7H2NbwgBAgIfE7ZvXI2NwvhHc8JLgJhou+gYAhLaJFgGLQDcgwLVp8zsPI/7TX8Pjq++GEj6fZf2Qc5A7OgODA1t6pDxbyP8iUJF8LQpmfssI73hJYNidGMn6zklUOWPLOkMisB7by9YDVR8io3EZUnAYHrSiBSmo8syCL/8ajCw5ywgiFUczlADxdL9r32U9QqXvTmyikXfZJ++g6Oi/wYOuC5LKU25FzsSbjYWCBJbhWkBGow19OQ+nhTnHklzyUvBXtekZFJ54skvNIxHcWHQfCktmd5jeqUDoJHxlRRapANoZ+05CTmPhvOUTuBOzkJeXh+1LH4d38x8Q13K0S22NdqKWoXMRf2gVAu4EHJlwP0bPusIIW0k8iIRlmfxMQS77jcJZEiNb1q9EUenkoKVeqLoJX53pnWQyhcEif5iPxoeEwBwjXIP379gIX+1eoLkWiaPmYezYsWYcsW6PPvqoqffMmTPNPbptpctJ/W4VSEP1kP3dItB9CIjQpAtmzlcSvrTiX7dunXHXLktcrgU8d4k44tzn3KXFL+PG0uKfsYB5HiosLDRxc3NycgwJzIvPkSySO2ne4xov69/XXnsNgwcPxpw5c8wezvJYBolXlilSmesRFejoTeCGG24IKp3QWlXhOUQu8x7PWdoDaC3M8kgwi/wNdX6SS2zWgR4PvvnNb5p6Swmn+3omejkTd6c3Drp/JllOLPnHviPWJPnYh+wHEnzCM3o1sTn1NAIcp5wDUozg3JA1OMc2xzX3Ys1DvVvRwpf7NNPyj/v4HXfcYfZ7jgt5I4mGkl53YGIJ4O5A1eZpEbAIWARiHwFLAMd+H9ka9gEE9PKkuF5yF8MDpVw/9YFm2CpaBCwC/RCBz5YtRNyKv4O79aSgqbuvlpRipE69FAVt73R3UTb/dggcdxXCPfnfkZyWHSQ4ulsA4XRPKzJYJJk06mXNRuEJBYoUjjTV16DuwMdw1a1HY+JEDJ843wgz5YpNApRQBAjLb69oxTychHRfHih1NZVoWvcTZPq75lY9ADeqCn6E4RMuMzDImkFCr1h1URcrfeYkyvnZae1ZWV4G75YfmfjWnb1akIa64p8gf/SsDpNKmULnSz7sHO+hBPSh6iW31k6FC7VT8YG3b9+OxooNaK3dj4Syx+Fp6nx7Q9UjnN/9rni0zvgBiufeiF2rXkTcjhcRV7MFTXP+EYWTLzVrHklerSFaG9hGWsGhrQEHq2pRWloa9C4Qan1xEuROgb9zHCg+JNcvXvQKVLN3PfxHt8Fd9SlcNVvhbqoGAj60zf0HjJ57rVHGeOSRR/CFL3zBrIdZWVmGHOKf4g6SlIi0f8PB1T5jEbAInB4BrotSpHvuuedw6623mu9cU7QeyIqUhBDXAK6bXItEDpM8JgnMvZbznFa6+p2lKrYw82NMYX4n0cxLITb4mXV54YUXjHtiXlrnFO985cqVhrAkgfXlL3/ZkJVcQ0RwKiSV09qR6xvbIwvjyy67zOwvIpdDxSDns4whzLintEgWPiw3HAvi3h53rL+UbaSs+Ic//MHUnV4bePHzE088gcsvv9xYXrN/2D72c6j9o7fbZ8sPjYAUueRFRK7enQp/TmUMzl2OFZ0NmJ5/dPvO/ZxjQ55VYnV8WAI49LiwT1gELAIWgf6IgCWA+2Ov2jZZBNohwENqe/c20gDmo3p55HMSBvOehGfOF1CnYF+x1SK1QLEdZhGwCESGAOcgX0ilfKLcOF9pYbD7jzcjqXZjZIV0InXr3B+gKPAmElDbiVT20UgRaAt4sS/rOyidtsAIJ/gnl4JOQRfLCdf9r8ggCTklEONY474SiRUEBS38CzcWaqT4xGJ6J76sn/ZgCnI5f2ltVLdjIcYEXuqw+ge9l8CNViS17EICjsOLOrjgx1HvLHgn/tBYrfDieGCf8QygsRGLuKhOstBwWlrxNwnWIlVwIMZyV6mxzTyFkc48ThfMfE4xZyvXPoC8ptc6DWGrKwU1w3+CwpI5nU4bzQSycBbRqPFH67Btmz9Fcnq2cXfKuU4sdnz8FtzL/w7ulmPRrEZYeTUVXYVxN/7S9D2VSaory7F39XOI3/wEmibei7EX3o4dG9dg/LRzcaSyHNlDC00/0b3p4b1lxjKuZNLsIImvscM2y5JNYyDcEC5aV/V/59bPcKRsKTK2PwbP/1hMNww5FwnHPoOntRatmePhPf9nGDtlLh566CGzRtPqT1bKJH9lZRwWKPYhi4BFoNsQIOlKIpXukulSmQSp9gzt3R0Vzn2EsYL1Pi0iWApYIou5pnHNJRHLz4zFy0tkLF1Gk/xlfiQiRf4qTji/0+00rXe5lnG/J9EspZQz1VEurpcsWQLGJBaxpf1NZBYVa1g/XmvXrjUeC1g3lnnPPfcECXHtl/zPNsa6AosUq3QGIJ6ShTgViUiIP/PMM8bqmwSgrKd1FtF5Su9gcvMfqwRgt02YAZaxPI5IpkYreI57un5v/36k93TODc4nvbNLkYDnEK0ThFFyu+6A1BLA3YGqzdMiYBGwCMQ+ApYAjv0+sjW0CESMgARTzMhJ8PI7tRRldaW4Zk5CVxZd+i/LKlmg9AcXmxEDbDOwCPQiAnyJpEBC89dJlHCefrbsZbiW/194WntOYM94tL7Jd2JwahWyfbEVO7IXu6pHiq5IuhZ5M+41Y0JWKrJWk3CPwi7+Fo6HCllH8D+t6CiIZFoSMNKY70rDjhwqh8vfjOy80V1J3m/StN93+d3ESt6zGQ3H9mPs9MtR9ukHKDr230hEzWnbfSTxQqRN/r75jX1dX7UFJ47uhaftKOIzSpA/5kIjlHK6ZtS5INYFlFI041iTMhvbwvEo8jLSweA81+iMRKGcYsDJ3fLphNk7P1uK3Kr/7LSySyuSUFv8DyEtgCNtW6j0TkU/PqvzH+c4xyFdiw4fPtyQEsL/08VPIPWjn5msWwdPRaC+CvGNB+BCIFRxEf3ud3vROvtnGDzuopOuqbd8iuNV++BrqkHOqJlITk5Bw5G9yMofhYp9O9G4/xPEZ5cgYUgJ0pPjkJaSgrTsvCB5ospQmE/ilQJXji22nX0dDoHh9PxDjBhbs3LjEviqy+DZswhNw66Aq+0EUnc9Y4qjRX7D+HuRMfkGlJSUmHt0H3neeecZ60C6FtWc1JyNCDSb2CJgEYgIAa57JIHpFpgE7dy5c827dDgKcNxDmI6WozyT0ZUzySGRx1pjqKhJ0pYKX8uXLzdELsuQFxW+qy9btsxYGPJZrRV8Vu/hjFtLF/Isk+v2iBEjTL1DXSR5Wb93333XEM8824kEFSEqBUASxbfccguefPJJQxjTYvn22283WLRvk842ocrvzd+1pznrzvpwT6BshFjTBbTOAM8//7xZo+lem0JU7RcikGX1LJlJb7bNlt39CMg1NM8PHBdUFOFcpTUw429LwYLziM/IpTzfxTjv+F8yOH7W+zvHI0lieWiJdkssARxtRG1+FgGLgEWgbyBgCeC+0U+2lhaBiBCQBS8Pnjxg7tryCVIGFaC4uDgYZ1FCLBEF0kR0asA6XRE6hdaxruEbEXg2sUUgxhGQwJ5zm5fTCpgvnZsW/RcSPv3PXmlFy+DJ8Iw6H4WuFUhEbMSP7BUgerDQ4ygEJsJUNZQAACAASURBVP0rhuQODxIaWsedbktlCRrKgpLja++uzTh+8FNUH2vE8JIp8KYMNcJKWUl2pXki3Qa6C2Knq2qn8hXvU/hYseUNxDVXIqmlDImBaqSi8hS4G1xDUZN3H0ZNPPdzSiASDCvOn8hUkXl9QYFLFlCK70pSkoJ0p1eTrow/pWmPueaI7jvPN865IiW4PXv2oGX7oxgeeK9T1WhDIvZnfw+lU+d3Kl20H2b7RDK0V/BjWXJlSAG3wppwr9ny8k/hKX8XgfN/Dk9cIpqP7kJb+YdIrNmA+Pp90a5mML+mzElwzf075BQU41DFPmTn5BvSg3WS+2d5Jdj20bvwx6dgxNipRtgqzzbOvpe1t+4518VwLPw0hzQemA9xJG7VB3fh8CcvI2Hbk3D7Go1FPq/6mf+IQGo+Zp53mXn2T3/6kyHbKTBm3VknkkYkgwb6+thtA8lmbBEIAwFZsmrvpLtjWr9SEY4kodN7xOmy47ogCz+uQZzfCxcuNASv9jZ6JuCeRtfxdKNMkpiWwty3WQbLkocAErAkgUk8LVq0yHwmgUT30ySYuI6wHJ4dpBjaUTPZPhFRbCMJbpbNckV80hsJn2F9WTcSwGw33SIz/Z133hn04uIkxfsCAawwB8LowQcfNHGMpSCn9VfuoR944AGDKzFiv7D9IsllBcy07GfdD2OY2Uf6KAIc7zx3cK+mUhoVLzhmSARTWYAXY0dzfnJ8cF+nUgaf0XlLVvyKL6xzB+dyd+3/lgDuowPOVtsiYBGwCESIgCWAIwTQJrcI9AUEZOWrupZvW4+6E/UYN2Xu515y2rt+lvWXCAQdRuWizik87QtY2DpaBPojAhIySRglK8I9OzajeelPkHhsQ681u2Hmj5EbvwnZ/k97rQ4DqWBfIA77s76N4skLjJCQGuQUUki4QCwkfAiH4KAg8PDH/42CljfQGEjH/uQvY8I5txtBo9yVDiR8o91W7aEUAol8lLUry9qy9lV426qQlD8Xx/e+h6Kmp4NVCMCDPRnfxqipVwctUUR+iazjw07iUpYsIoFjXYFLFqoSkkkQy3EtpbRI+kSEn6yJZXGhPpAQVwSfE0uWz3mw57NFKDz2MOLREHZVmpCJg6k3Y8ycm8JO0x0POl0OShGQ5ai9Ti8wbCv3GGJzuGIPDqx/E1nj52PYsGFG8EnBpq/hKJqX3I+EEzujXl0/PIAnATUlX0PutOtM/o2HyuA7sgU4sALJc+5D6bQLglY25vf/URjgZ40dfpbwVe5cN65bg4lTZwWtg9nucCz8NH/bY6d511RXha2frgSajsLjb0Fb7T4E0ouQXnKxERKTZPnNb36Dr371q8aiTFbntCYi0dBdAuCod47N0CLQDxFwegLgu/Q777yD66+/3ljMhuMhQGsNn+V6wj9a7cqLCglcfmZ+tOqVC2USsbNnzzbrA+Pr8vxGwpHk8bx58wz5y3qQWGIdSdBqfdYa0l7h5Uzdw3WRJDSteZl2wYIFJpaw4hkrHX97//33DeHL6+GHHzZr2JVXXhkkgLV/RmNv7qnhJCtNruX0xnD33XefEiqDnm/YN1L24f+nnnrKkH4k8vmbPIZI2Y59Qizs+t1Tvdg75ejdm3s15wznEucE//M8xPlLa2COGcXF5vzlGYrzSyHYFA5H53FZ4HeXhx5LAPfOeLGlWgQsAhaB3kbAEsC93QO2fItADyCgA6RcfrJICYf5n5csuaTlzMOnk9zVoVQvdSKA+9JLXg9AbYuwCPQ4AiL3NM+dMSs3L3sRWP5jeHzhExPRbED95O8gL6Ma2S2ropmtzSsEArQuPJB6M4aOmY/M7Pzges9kctXHz/L00FF2m1Y+jxH1fwDJxr3pX8fYGVcZYYZTGch2SNcR0Lx1EovaX2WdKSudbR+/iqTaZfDHpYNkWIsrE0UzT7W+oQCSl5S2+Flrgkg9fZciQNdr3/0ppcCmmHuss8jaUNbr4dTOuV4641kTv/aKEyLPneUyzc6dO5FU/hAGtaw+Y5HNSDf91egdhcb4kfDFDUJS1ggUjZoQTjW79RmnFToLUjv5WXPdKZiUe+j9Oz5DY9VOwNcMT8pgeOK98CEB/l2vIXHnSeuXSC9/6nC0jvsq3PG04G2Dz5UAvzcTia5W+PcuRtzBD+FpPmKKaUofh6TzfoSx0y8y30mi0uKGY4ZnXc0j/iZXnRxL27Ztw9HVf0DSqEswYdbFQffP4cRJl4cd5anvIs51jpY1D39nXWg1JKxJJlBYzN8oSGaMT52t5dkjUhxteouARaDzCHB959zlfOScpQUs3bU7vWp0lKvepeWBixa+JHu5Lj377LNGiY55kzxinvzM/Ek001U0r6VLlwZjzvMZrgkkafmf6fmfawcJYlr+ao2hsk4oJW0SurxYPuMbKx669kK5xZeVMOtCC2Dtm0w3aNAgo3Qjy1eVqTW286j3bIpQBLDOUs5zk8IG0Mrz7LPPNhUmGU/CT0qX4SoI9GxrbWnRRIBzjOcMzj1Z7OvcyDlOQTuvwsJCPPLII0ZZglb8fIbu1jlX5Bqa40shduSCXDK6aNaZeQ0bNizg6i52OdqVtflZBCwCFgGLQNQQsARw1KC0GVkEYhcBHjD5cuYU2rePBex0CSlNRD7Dwy1fLmUNI6sJS/zGbn/bmg0sBDQX+fLIz1L0oNBq6+v/hsQtfzgFkNbUYrSO/xoSyh6Hpy76Vloq7PjEb6EofQcy/NsHVofEUGtr3ONwLGMBPBljjABCsaZEToRy0Ufhw+7Ny9DaWIOsrMEoHHdR0EqV403WczHU5D5XFcWydbqQbd8I7t/cg2VBREET92fFYJbbWGdcXCcxJYJPZTj38VgHTMJk1lnjTWSkPJRE0gangJz5yeWxBPzMW4px/Ow8R/E75wh/37P2CQyr/zNc8AWr4/N7cDjlcjR4hiErZxQ8yUPhTcowREI48bcjaVdn0gpPuYJmWucY0RmSVmiyeq6qqsKh7WuRtOb/wt16An5PEhCXiIAnCZ6mw3D5WzpThTM+Wz/pe0guvdyMd8Yi3vDRMsSf2ANX9Sa4j2yAp7kG7pYauAIncW/NnoIhl/4MOSOnnOLpwFmAyGD2AfPdtWsXGo9X4+i+jcjIH4MxE6cHvSeEIlA4ZqRAKcUN4SirYHlaUNxQ3Wc6Zxz15557zozxGTNmGEEwCQUpdEQFTJuJRcAi0CkEnHOVc5Pna1rnXnzxxSafUB40mJ57Cq0CSZaKHCIJzPMYfyNRxHX11VdfNYQQyVbep2Up14A5c+aYzySFSNjSgpCKIvyNz+s9nZ/5DMtiXZ3KfmdqNAltup5nXVhX1ouElDxuMB+WVVFRgffeew/f/e53TVaKZap8dUbReua0lu0U4D38cCgX0PLKQmyIM/ufn/mfuPziF7/Al770JYMf+5fY8T+fUVz5Hm6SLa4HEeB7tkJPyG26ZGisBuckz00UuPO/YkZzjr/11lvGgpx5cPzwWT7HcwLXBJ1Fu6M5lgDuDlRtnhYBi4BFIPYRsARw7PeRraFFIGIESOCW796O4tFjg/HFJIiS4EqaurKU2LHpYzQe2Y24jAK4kwaZuETU8nVqysp6LBpWOBE30mZgERigCDitt2QZR6HGgQMHULn8t0gvXwh3Wz18Cdk4UfhFJJVcismzLsCmxY8i8PF/wdNcHXXkGsfdhmFZFUjz74563jbDziHQghSUuy+Gt+BSjCw9yyR2uqULJcDkmKJASwJHCrW4X8ilodNqsnM1s09LQCQhs0g33pdSlvZqEUFORQ9ZFzlJKidZyb7R8060w1UAiIUeYtsofM7Pzw/GOHa2MRRBF6oNsrJmnhznlRW74Y2Pw5DcYjPmeTlDY6g8kQEUCleWlyF+x78jzbfjlOKOeiYhftLfm7NTe1eQchHZ2/NHZzqtCxLcawzqd40jtvfA9vWoXP0nIG8W3FXrEFe+GHGNp8amDoV7uL/74tPRlDkZrVkTED9oJFIHF6LJnW4EpoMzklF3eBdqKrYjUL0VCbsXwu1rQFv6aARm/i286bnIHTbSCO75vBSknCS+iBL2NS2BuXeOHTs2uE6GWh85bpyKFc52yXKMv9NKiHVgXVi+vPBQ+CvilxZBPK8zvjqfz8nJMRZ99rIIWAR6BwGSMFy/OR85d2nh+ec//9nE3iXxI5fHZ6od1xdZAnKt4Nwmyco1gfc1v7keOPcblisSkc86iVnuJdyrqCTC9UOKUdxLWEfea+/V4Uz1Y14klbnHksgkeUzXxiSrFP6AbSwoKDCxyu+66y5TnsKL8DeW61QeUlgFkae903PhlUpsRZTL3TdTygLTaSTpDA8hEvjll182MaGlhEccFIeZ+YTaP8KrpX0qVhFQ2CWOF44lzkkK13lelxKmPKpIZsYxIQWL119/3aSZOHEicnNzjVKHPIHIcKM72m4J4O5A1eZpEbAIWARiHwFLAMd+H9kaWgQiRoAvMOvXLIe/vhKuuCRkFo7HiBEjjKCJWoi8+ALEw6mEzTt27EDtuj/D3VKH1oxSeHMnY+rMuUGrlfZWhxFX0mZgEbAIdAkBWXFKUOF0W7p9+3bU7/sI7oMfwj/ii0BK7kk3cQd3wLf650isK+tSmR0lahw0DYPGT0Bu2/Ko520z7DwCx+NKUJV4CfLHXIDM7IKgxaJTYNdRriJ7t3z0OvxN1UDqKIyffLYRbPUFF8KdR6xnU0hI2pEFsNwwOl07ilwSqaX+ELnLVrB/nFayEmA63XfHuhc4tn3FB2/hgnlfDLomlvWsLCsj6TEngSdi2UncOfEU+UuhffWBTWg6XolAaw0GtaxDZuv6z1XjSOoCZE76liEKmIYEoATFFO5R4N/bAmJhqH1EGLDdqiv7QPHreG4se/cPSNj4EFrP/Q/klkxHc005qnetRdIn/woX/JF0R4dp/e4E+BMHoy25AI1pY5GUOxZDhk9A6tBRpn5lKxbC9dkf4K0tgy8+wzwbSC+GP2MUAqmF8GbkwZuRj+yhhYboEHkhgSxJDbn2pCBWlj0dVao9Ya4xIqEvv4vsZXlPPPGEyY5xNHmf7p9pBdTe3TtdQjut0LsNVJuxRcAicEYEROhxbdDaSMKU7plJyvJ+OJcUaUQKcW3VGsN1QEopJHblIYK/6+Kep71cBLD2QcX/lWKJLE+lEBrqfMd8WC9aNk+fPt3sS/JsoFjFjPH+0Ucf4dZbbzVEl/J27h/aQ3SWCceFfjjYdeczUr4TkSfSW2dbEcQ6S3FNFsHNeMFU2mF/sa80RogZYypTacB6cOjO3uv9vBUqhIohPDtwXutc4VS05PjhmY9jhesGxwfnumRptK7nGLr66qvNM3v27EFeXp6RzXXHZQng7kDV5mkRsAhYBGIfAUsAx34f2RpaBEIiwBe1EzWHUFVVjWa/2wh9acEgwTIPnXwh5MvI/rLVaGxshg8eJCSno7h0ovlNLp5ZmCwijh49ag6kFFrS/ZRilikOzpmsHkJW2D5gEbAI9BgCnKcHDx7EwZWPw7PvHeMq091cA0/L0W6pQ0PJzSjK3otUHOyW/G2m4SHQgCGoTrkMg0bOQ9bQkeElOs1THD/cBw7uXm9icHpSCow7aVmr9DaB1eWG2YQxgYDTha4zxp7OIhxfcitJYa0sZilkCycUBcevXGNTmCaXm7xPSyfF7KMQXVau/I3PyQqKQlxa9XDMs9xt69/GoKNPIRWHEIemM+JYnng9hs++1yjO9dVLxIViYbIPNr31EOI9gH/QRBSVjMe+nWVwJWbAv+tNJG1+uMeaGnDFw5eYDV/KMLgn3IqJ512LsvUrcfyTJ5Besehz9fB7s+DzZqBt0Fkoue7fzFiSW2spQjit8MMhUGg5x7M1LXh4UajLe8ybVusiDHguf/zxx43l4Lvvvoubb77ZlE1CmGko+OXYkutXfqagWEqaPQaqLcgiYBE4BQGRf1zHOVfffvtt8048a9YsQ4SK8BH5w8RSsop1D1naH7nurVy5Muim+stf/rKJSy4vYXzujTfewB133GH2M+6lve29oieHqc4Q8szC71rPI6mHFIYUPkD5OxWLOspfpD9JaZ5lFMaC8hrFnedvIqW5p+jszvvtPZNE0habtvMIaP1g/3BNeeWVVwyRTK8DdP3OvuI8dHoOUGxpxQBnn1Kxm+cQKX8oVviZ+tcSwJ3vK5vCImARsAj0BwQsAdwfetG2YcAjwAOkife5fiUCvmZ40gvMYbBq1zp4E1OQmF1kLH4lwON/HhQPHdiLtrZWZA3JN9YQFEbxsKgXEgLLQ6msj/SyJ4F/X4nxM+AHiAVgQCMgC8Hty5+Ba9kPg1jQQsqXNBS+vHOAmjIkHV4ZFZyaZvw1Rse9iXg0RiU/m0nnEGhxpeGI91y0Zp6DglHTjQJPJJfWe2ecULky4/5gBUiRoGvTOhFo781AVpF6xilMD1ewrph9InMPH9iGoYVjzNmmYs8m1Dc2IS2rAMXFxafEvZWlFsuWu2a5PScJ0PTx3yLTt6XDDtyd9i2UzvqyIar76uWMuyxXxopdy3YRE8bQHTJkCA5sWYG2pT9EXHNVjze3YdoPUXrBV8x6xPAH9dvehPeTX8AVaPtcXdoShwLn/yvOmnOJGQfOMy8fFvEbjgvTso2foPlYBaact+DkmNq7HUe2vIuW6l1IzCpEIDEbQ8edi5y8IvzmN7/BV77yFVC5cunSpfjqV78atPz77W9/a6wKKfCVu1lZCfU4mLZAi4BFwCDA9Y0KcCQ9SZhxnaM1LIkazmUpDWmPULgAWfTGuoKc4qCzTZQbcG/juvPss8/ihhtuMOuTrBAZs/Tuu+82hBTJRu2N/Xmo6Iyr8FiKt/zHP/4Rl19+ecQePKTIpj1VchedhaQU1xHG7AvKgDhO2V9UGmJ+7EvuZSSD2YdSpiNxyPMQf+/Lymn9YdzJw5JIevbNsGHDUFlZibVr1+K8884z/UkPMvzPccG+JtErTwAK9cJ7nJucv4rJfab1xxLA/WH02DZYBCwCFoHOI2AJ4M5jZlNYBGIOAQmrFFOEB0ha/JWvfxup5QvhT8oH8mbCO6TUCKQYy4ekAA+IEnY53RQ5LSD4u1OT2emuUu6w2gvPYg4gWyGLwABGQETG1uUvoGn1L9GWWgzX0GlwpRehaMJceFMysWnFa0hd8yO4/ZG5m2qDF5jzbZRg4QBGvHea7kc8jsZPQ33W5SgsmWMEBNEQ0ElopFY5ibdwCJLeQcOW2lcQaO+C2OlyWcSprG8kHGUauWgMRa7KFa8U2CSw532elQ6U70D90YMomXRu0CLUKXyVhbLGvYThh9b8O3Kb3zkjzD54sT/zWyiZcU1f6YrT1lNW1opxx++Vuz5Ddc1RTJ37BSOQlJtQWqLsXvRPiN/6Z5NX3cT7kLLtj53yNhFweeD3JCPgSewUkdySVgp/zjS4ybW749A6eAriNz4Mb922z7Ur4IpD46yfYfplX/1cXGmne9NwFFxEIHN8cWxwvOze8AEC730f7pYaNA+agoIbH4OrrQGD84rw0EMP4YorrjBE70svvYSvfe1rJg1jSVIgr/WWz1CYay2A+/T0sZXv4whwj+Bc5TzkOzaVM0iwLF682Fjzc47KlT/XQp67uEY6Y/PGMgSsJwlCrnskBQ8dOmS+Mz7xiy++iPPPP9+Q4Gwv20cLYK51ipEbriJWLGPQUd2kACWLZ7mEJjaM/Rupi2dZlysUBcuTS3CR8x3Vj8/KNTjrwnFKIph7CRX7uZ8cPnzYfOaz/KP8R66u+2q/9Jd6s485l+R2XYoGnIskfZcsWYKrrroq+C6ncUL5HZ9lep5BZJXPtYlrEtNzHMjauz1elgDuLyPItsMiYBGwCHQOAUsAdw4v+7RFIGYRkJafhJw8+PFFrq5iCxDwIz7eC1/AhdaGWmQVlGDUuKnBtijeHW8oHg4/O90rOu/L9TOfsQRAzA4JWzGLgEGA85VCrJqDu3C48gBShoxAUVGRuc85vuXDl9C68Sl4D6+OCmLNmWchc+Jk5LZ9GJX8bCahEahxj0Ft2mUonHC5EUg53ZlGquGvfYBrPQVNWvMVMz7WLVxCo2ef6E0EnK4OpUzmDDMhF3mKWa3x5xzjHdXf6cZXym0i+ZiOwrONn65BXuEoI/h2utBzWv6qTny+/OPHUXjiyTMW24JUHI4/H4PGXY/MnFG9CW/EZUsAzowoBN/w1sOIP1aGpvx5SErPRulZs4zQWevAhvdfQtyqn5py28bdDmSORvzy++H2NwfrQnKXHigCngQE4lIQSM1Hc1w2mhNygLhEpA4qgMebDGx/EfH7l6B10ETEV2/oVHzhlvRxODFsAbzJaYC/1ayLbT4fPLW7kLD1CbScdS+GX/htY8kmpQMpB7RXFugIRK2PTvfhFMDufO93SNrwQJAApuWghLbPPfccZsyYYWJqcjxRWE9shw4dap7hdwpu582bF3H/2QwsAhaBriMgS0nOS5Irsp784IMPTAiBBQsWmDWERCoJG8Xt5nrIOdxdMTy73qJTU8p6kPXnvkiikISh9k26hdY+yT2YBLAIRxFX0apLLOYjhRyuyexb7Q1sO0ngCy+8MKJqOxXenB5QdEYJNX44PhVrmf/ZR7JaFznNe8yH+7T+c99hG6yCUUTdF3FinTG5higmsFxA8zcS9YsWLTJnU7qEZn+zz/gMf2cfs3/5XcYaWnv4nWPidJclgCPuOpuBRcAiYBHokwhYArhPdputtEXgVARkQcODIg9+OtA7BaQSojKl4unxeZIDspCRZqGIIWn2SvDZnhBmXqGsb2xfWQQsAr2LgAhgvjgqVhmFWdIU3/n6P8G79cxkRldq3zLmZuRlH0a6f1dXkts0nUDgQPKX4R98AXILRhghgdNqUlaSncjuc49qH1BsMj4ghSDtGZHkb9MObATajy95FiEqEoLKTaJcjzuVDkKdQdpbKLV378s8+TIkwRqf59lIFl9SoDAkXUMNTux6GYOPPXvaTgsEXDjqnYET6fOQkD0h6Fa6L/cw8dJ+sXnlIgTevx9oq0fD7H9BXGoOps69yDRP7iTpfvnI6scQP3gMhk2db3Dd9t7j8JzYC783HXS/3NQagDfODbc3GQm5ZxmXh3SLLCtaxrtjvxzcsR4nyhYhbfJNaFj7ELx7X+sUlLQmbkstQkvp7UgeNhWjx07C3h2bcezDB+D11WLELY+dsmZqXLVXcuyoUFkISpGS/8s+Xgr/ml/AU/0pmvIuwphbf2di/ZJAopU0iV2SQwsXLgRjbcqajhjQOkuWPRTW93cLu051qH3YItDDCHB/4Tuwzsuct5yTXO943qJl7Pjx443yhjxTcE3gH+dyrCvIsc7c77g20bqZbSMJXFVVZdxdiySkS9pVq1YZjwW8SBj3hfZFOlxE0LH/Rf4zT46Jxx57DJdeemlERcjDCDNxKlcqHvyZLDhVKNNwLLKv2HdUQpCyHPuHdRYhyP5lO5g3+49jlmnt1XsIaH8XWcvzkuRyPJdSIZHnIp4bli9fbvpv2rRpJl6w3EZLKYF5sc85BqRMcKY43ZYA7r0+tyVbBCwCFoHeRMASwL2Jvi3bIhAlBJwuOp2krlwJUUNQJK+EmXwB4O88bPKSQF+CL1l78b5eJmSd015AG6Vm2GwsAhaBbkBAMYYkoJbwii+WPATse/buqFn/OqvfPOOvMTLuLXjQCp8rGd5AbTe0bmBnWeMqRfPIv0HRyHGG+JUFAFHhXsC1+0wCgHCRkwCUz2svkLAq3DzscxaBMyGgc4XTOlekrlM5TVaSFE5rfPM8E0rALkFYe+tOpwtEJ+Gn+yTf9uzZY8ryoBnJSUnw7/kTclreP2Nn7ku+BXmTbzPEQH8RkGv/2LppHY7tW4/kDQ8Y18wt2VOReOE/YETJBLPGSBGRfUcBpGJEck1iHxBPCrNrj1SgfPWzSNzwAPxxKWhJGw1/wQWIHzwaRZNPEqN8VudWEsojR47Ewd2bUPn+f8NdUwZ363G4207A3VYf9sRqzp4GjLsVY8++Gns2rkTjxw8j45z7UDx+ZlBY6jzjOvfLjgpRGilXcZytf/VXSN7wn2jOGAf3rO9j0tzL8Lvf/c4Ib/n7ueeea/BhGmJF8oVjmUJeKT3wPmNyWgI47C62D1oEoo6AlIEUC5drOz1s8aIVMOcy73Fey4pW79RSuox6paKYodYt7bUkkGgBTEKR6xHvK6bsG2+8YeIec73XuhVq/41iVXslK52rpVjPPtaZ+umnn46KBbCsgKXoxr2A9/g91MX+WbNmDSoqKswewv1TboTZN5dddpnZT1lnjld6p+AZikpI7N9IXViHqp/9vWME2C8y3mBfcB1hf/EcwHWFfcgxx4t9y3nHftS84z16ItB56+KLLw4qkDGvM40hSwDbkWkRsAhYBAYmApYAHpj9blvdzxBQfDweGCkkJbEj4ZWzqTowOl0OyTLYKRyVQEtp9WLI77KekVWwLHL6GaS2ORaBfoOAXHhKW1ja/mxgxe7NOPLS3Yiv3xf19gbcifDN/i4CATcCcXEobXumUy48o16hfpahD/HYm/p1xA+ZbizozuTKLVIBnYgd7RHaP0RURJp/P+sW25xOIiBBJ4VcVRXbkV80Phi3jPcojG5rqIKv+iNktm5Ec+71GFw8OxizMNT4k+cSxdVT/EK+AGlNNGec5qNIjPehsbYCCLQhvnkfAi1HkeyqwaGkK5GQmIzC6l/Ci5PC//bX4YSLMGTWD03dJVQPVbdOQtVrj7Md65c+D7i8iDv4ARJ2vWjq0jTthxh01heRl5dnBMlSQJTF8KEDu3Hgg4fhyiyGJ2sU3Inp8H32BLy7X/lcW/zeLLSmlyBQeB6SCqejsHSaOcsSS/YP82efcUzU7vsUTSdqEPC1wld/GInbnkRcS3VIfHyeZPgv+CVGTrkQez9dgpY9S4HMEgTiUxCXko2c4WMxtHCkIKEf0AAAIABJREFUyUexfcOxMOfayD+5YyTp/dmiB5BWNBOlUy8w+ZE0koeGRx991BBHtOgRsXTllVcaaztaZdESmOQvhfVy6xiycfYBi4BFIOoI8JxDYo1rj2Kniqh57733ggSbSBsRcPwuRZaoVyqKGTqVXrQ3OokntpnrkFzlM275vffeG1T4iWJVYjIr4SPrX67RJPaJ1cMPP4z58+dHVG8pWMp6nHstxw3vh6NAsHTpUsydOxeDBg0yeyPTKa4w68wxKiWiL33pS0ZGpPjVOttH1ACbOCIEtEZIFidCnucP9h//5+fnG5KXZwz2M88S7Gc+S6tuKmtw3PCsTJftHDccpyT5ZeTRvpKWAI6o22xii4BFwCLQZxGwBHCf7TpbcYvA/yIgUlaaqjzwSeNTLxfO2CDtrV34IuN0wyiXR3rx5W8SwskCTFY19gXCjkSLQGwj4HQB7awpXy4rtq5G/evfgqf1WLc0ghZerWmjkDZmAgqwqlvKGKiZHvKejyGzfhx0w8c1Wq7DRPqLxIgUI7l6drqXlncIa6EWKboDOz3PKiQMK7a+h7y6P6Eq8zYMm3i5IRMP7/kITZWrke/6CMmBwwaoViShOvFitGSejWElM88o4OKzPMswb5FsrfWH0dp0DHVVe9HYUIdEX4UhdNNclYhDI+ICDYhDEzxoCXbKTtcVSB97G+oObUHR0f8wz7W/TniK4S/5PrILJga9qfCspLNZX+5h7R9cW7iubFz2EvxVnyHO34yW+qNInHQbzpp1kcFZ8S/Z3kP7d6FyyS/g3XOS7KXrZ783E966rSHh8CUOgS97Evx5c+EdXIrE7CIjBKWSi9xcHtmxCk1V29G670PjwcIdaA3m63cnwu1vOqUcvysOrVO/h4wJV2HEiBEoLy/HkQ2vIvHj/4eA2wtfXCqax9yOCfO/E4xpHI4LfafbTn7mn2IyctwRN1nLsUIUwPPM/fzzzxv3z4rB+dRTT5m2TZ8+PWh9J8vqkIDZBywCFoFuQYBzWIotztiqJNaoxKE1gvNcsVa5BjjflbulYlHKlO3TuuXcs7gvUwGHa748gvHZd999F3feeae57wwLFaXqxFw2Tg9KHAci1LiOcw2/6KKTIRAiuViGSGWSeFu3bjWEn9Pjzpny555x+eWXm59JDCoeNfNMS0sLGgVwT+IezXKopMC6kxCWMn8k9bdpu46ALIDbexjgeqI1hQph7Ev2HV2zUzmM81MennTGleyP69Rrr71m+vn8888/beUsAdz1PrMpLQIWAYtAX0bAEsB9ufds3S0CfQQBChAVR4gHVh5WeeiV4EtWxE4Smk1zuoTsI0211bQIxBwCUtZgxUTa6fOm956EZ/mP+EtU6023ni3JwxGXVQCk52Gk+00k4HhUyxjImTUhC4eGfBelUy6xLkIH8kDoA22n0JR7PYWTFGLJUwkti7geMbZg9YFNKKh5EEmBI/AjDpXJC+AJtCCjcQUSUXPaVja4cnAk7WoMGT0PKelDjPULhWPNxyvhQRPcrbXwtTUhyVcBj78WCa374Ak0IJ4Eb6DBuKYPdR1zjUZN3ncxbuI0bFnzEpJrlyEV5fD6axHvOkkw+gMe7Eq7F2NmXmcEdiIEpXwXyoI0VB16+3e1x6n0xz5lf9L6RMSszmwUNLO/ty1+CO61/xZx9duS8tCYORnxIy5CXsl0lO/egfjtzyCuegM8LUdP9oE3E76EbDSllcCTMxlxablw7VyI+IpT3XU3TbgXE6+6/2Qavx+Ve7ai5qPHEL/vLbCcwKSvY/y515jfeU6la2ZebK8IEVl3875IEIVQESHS3ouOFHGcIVWc44RkwgsvvGDcqz7yyCMm36uuusoQyX19/EQ8AGwGFoFeRIBzlkQK1zu+q1IJhXOVRNt5551n9jMRg/KWxXnrJE97sfoRFy0vFiSV+B5Pi9N77rknaBUsUtG5TkmJPBwCM+IKdnMGIvNZDPcA7vHs81/84hdmvZZ73jNVgxgQN+4lWs+lkM/vxJXEHUm+FStWmDF29tlnm+c55qIRwoXjk2evgwcPoqCgwFiKUoHhxhtvNP2o0GBS6Od+JbkM68f9STGQdcZR7GJiwrOc9kU+K8tlKTAxX7VFlq6ypu/m7uvz2RN/jjHnu7u8LwnzjvB96623zHhlv/F5uojmd0sA9/mhYRtgEbAIWAS6hIAlgLsEm01kEbAIdAYBHVylZcyXAh5EJQBTLGK5FnW6tJagrjPl2WctAhaB/0VAwmjNPyla8KVy73sPIe7T/44qXM1DZyGpZBYyfVvgCdTDGzgOr6shqmUM9Mx2eK5D2uhrjOtne1kEYhkBEb5rV7yH8+ddYawh6w6uQ6M/EwVFJdi9YxMyDz+BwYENwWYE4A7bXfwxz3jUe0YgHseR2FoODxoQF2hEPBrhDoPkPRN2bUjA/vR7MHbOjYYM5LpJwen2TWuQGn8CWYnNcDfuhMs7BMmltxnXve3dOTrDZ8RyH3VUN6fgkec2ns9kKUbBNokOxhKkQJdCRsYirPjsHSSv/r9h92E42AQCQFvqcPjyz0dTQj4SDr6HlpThiB96FhLTh8CbVYz6hka0VK5H5si58LW14sSq/0Zq5bvB7JsL5mH4Nb8Kusv0NdWhquowWmoPojUuE4lpgwyhvW3p40B1GYrn34/kjCHBOImylpKHHadw3qloxQK1z3L8CzPeV1w+uXDUbxSc855iID/77LNGOE8i2F4WAYtA7yDAtY5nZVl+ck5u374d48aNM2ueQhhw7eM+wfVQcWKdyiK9U/vISyUBxXZIAeb111/HzTfffEqoA5ai+MckG+lCmuuf3uUjr0Xv5cD120lyEwu2kfGQJ0yYEAxXcaYaSt4hi1yOHykVcGy98sorBqfBgwdj4sSJJj4v91U+QxyJezQuhWhgPehG+MiRI3jnnXdw3XXXGXKW7ZQ7Yo5r9ifrx32JexK/S6mBY17t4rhnOmLCOpModspy+N7JucPfWQc+QzyVLlKCOxrYxHIe8j4gT30cKzpX6uzQEb7sM/Yhsec57aOPPjJW6/n5+QGX1S6L5a63dbMIWAQsAt2CgCWAuwVWm6lFwCLgREAaxNvWL8fxAxuRnpGFpMFFcLsCSM2bYF48uBjxOQrf+LLBz9Kq7i9x9OyosAj0JgJOC3sJrcqWPYu45T+IWrUCrjgEzvkeRrW9ELU8bUanIlDrHoWanG+gcORZRkBk10c7QmIZAXkAoSBKcVC3bduGrKwsHDp0CHEHX0Jx4J2Ya8LBxCuRO/OvzHlEljqs5K5du4xAk3Fv+TknJ8fMQ1nPiAjsL7I1CXO1zojQpDXR4ZWPIH/a1cgvmWb6j4LgbZ+tgf/dv0J806Fu69OAy4P60juRUjof46bMNgJnCjcpXGdfsW8oxN62eT3qlv8SKZVLTtYvdSQSL/0vjJk41Qi0FbPXGauT6beteBlY/S9oyz8PCZO/ivGTZ37OxbXIjfauUNuT/k6rX+dvwlUuRp2uWCns5Zn47bffNvEd7WURsAj0DgKcnyJRuBeQuKJyBteOK664wryn0hqYii/cB0QEc70U4dU7NY9OqVwPuZZK6YUuoG+77bagshPbSwzk7l7Er9rf18+nWr85DhRflwQtrcBpTan3qjOhzfaL5NQ+I0UqWlNzDJFopWIczxVyBcwxR+wjveSdgqQrY8VqjywuLsbevXvx5ptvmvvyUqHwBVOmTEFubq55v2C9SBhzfCvUA+vFZ2mprJj1OgNwL6abYo4LhaaRxbDGh+ZGKPwibX9fT08Mue4QJ8WGVhg3/uc5RuE5nCSx8NX8Yz8sW7bM5MExV1BQYAngvj44bP0tAhYBi0AXELAEcBdAs0ksAhaBziEgzdJtG1ahef2j8B7dALevCYwP6o9Lhj+lEE0po9CSWoS0/AmYNnOOKYAvGtQm7esvkJ1Dyz5tEYguAk4BNYULTveUOz95B01vfgfutvqoFNpcegOGD9qDZByJSn42k1MRoGXkrpR7MGb2TUEX+v2FaLJ93T8RaB8nUNY0XJe2rHoOo+t/B5fLH1ONr3OPgr/0fuQOH2cEbFJKc8bWljCYFdcZRW2Vt4X+ECNR5ze2XdY9FCZu2bIF/iV/DXfrcbRN+Q5K515jiJLdu3ejducKxG18GJ66nd3ar62Z45ByzvdRNHlekICnW2oKREnKUNhZvnsrTqz4Fbzlb8PnzYLvnP+HcbMvC1r1irDXeZPtNGPz/WfhWvefwJgbMfby+0wfs/0S4kspwLm/tid4tTZLOUBCcClg0WV5Q+0R1JZvQELOGLi9KUZwTgKb14MPPogFCxZ0K4Y2c4uAReDMCMj9M8kVzn0RYkxBMpQxNmkNynjeJL54cX5zHpNsk7vfvoqx3PnKqpnE0quvvoq77ror6DpY5CHJKq51xEprXHt3+H0RB1mvsk3Cga76r776akNydnTJ5THHgc4PtLwlroz3zt9lncv/zuedZGtXceN4JYFPK1BZ6MqqmPd5URjMvVv9x9/Xr19viF3uc6wTxzfjElNJn+Oaynwkf7nf0mqZaUlikzRmelmdci/WWBAZzTr1h3HR1T7pTDqdIZ1rj/DkmAqFr3BevHgxLrnkkqAyY2FhoSWAO9MR9lmLgEXAItBPELAEcD/pSNsMi0AsI8ADqA7+tPwJ1O1FU9VOeI6VwZc6HJ70YUBqHuJSBpuXZr5MUNDmFKzGcvts3SwCsY6A0/qXdZWg+sCWD1H35t8grrEy4ia0JA9DyqSLUIhlEedlMzg9Aoddk9Ey4j4UFhaaNZJCl74uYLR93b8RkAtoCYZlDUMhYPnuLWjd8xQKfR/EDAg+eHFk6H0omrzACGy5VsrdoUhfWQOp0hJoai6KAO4vQs72RDaFwhT87l/7AhI+exBoa0brjPsx6pybgnFz925eg9olP0H80Y3d2rdNs/8REy661ZRRXl6OurI34EvMxfi5VwQJ66OH9+PAop/AXfEhWmb+GHGDSjB20gyThkJ3XnKn6CSED+9Yi5o1jyPrgu+joLjUrLUaEzrXnqmPRf6KHBFxrHh9FJCXl62Ba8dCuBsq0Zw2Gi0ZY5E4pBQTp801df/973+P+fPndyt+NnOLgEXgzAjIQl9KHNwLOHcVN3XVqlXGOpLrCOcqn+clF7d9fQ+QchPfyxkCgWsgCUzGAXYqOjn3Pq51XEflNrsvjy+5PpbVrtr05JNPYtasWUFZRUdtVBxgej15/PHHccsttwQtaZkfxxOfUVgskcBSOIoEP3mWYDkklHnJop0kLsugkgPJW96XVSmtffk7Famo2EDr0S984QuGAOd7B8ljphMpTnxYBq2jFftXShMsU/GgdZZQOIVI2jYQ0hIvYaX40zx/sQ+c7rM7wpe/LVy40Iw79jOv4cOHWwJ4IAwg20aLgEXAItAOAUsA2yFhEbAI9AgCcoPkFIZJ4CayVxVxvlRKyNYjlbSFWAT6IQJyNemMUSghNjW5K568Ad7jOyJueeu0b2BU/BJ4XCcFYPbqHgT2Jd+KhLzzMXzkOCN8sR4Sugdnm2t0EOAYlQWNcpS1Jb/v3bUZrRXvorDhuegUGGEuFd7LkTvrPiPglGtLCWYl5HYSovzN6fZZyjXyttDX56fTapXQtidAN334FwT8bSiYeJGJY8gznoSRWz5agpbPnjTWt91xBdxeNM38CSZfcjtqDh/A3p1bkZyaiuSsfBQVFZkiRbyWb1yOQwfLkV04Gi1+L0aUjAPdWMvNZmlpqak7hd4kdEaPHm1+o0UzXZVT6Ya/l5SUBK2X1FanG0utycSJfb9740o0NZ5ASyABpWfNNEqOWz77BN7kDPhr9yIlezhONPvNWk4SacWKFUaITgwvu+yyoPC3O/CzeVoELAIdIyDil09pH5D7d/7GM/SGDRsMMcbYmlr7OJedRHFfxVlKhtoLGT+W6xMJwSuvvNIo/HDtYlvlKppt17rb1/c/9rEsYxUTV2TqSy+9hAsuuKDDriUOJFNJ1j311FO49daTykq0rlU+xIs4cizxIlFMos4ZmqCr44f153mLexTLYN9xX+Nerf1ccX6dcej5HAlepmXdOebff/99M865h7HP2QZiIrkOCWTeP/vss40iP/fXtLQ087uU6FgmP3NckNCUwkRX29ff0+n8TKyIG/tOltzEnt87wpf9x36kl4I5c+YYwp9/eXl5lgDu74PHts8iYBGwCJwGAUsA22FhEbAIdDsCeoGSYFQWF86DrV5QeFDVS4ksb/r6C2S3A2wLsAiEQEACaqeWPpPwhX/Xc99G/P53I8KwKWc2CkYlIz2wJ6J8bOL/RaANCWhDClqRjJb4PLR4ctDsGQp3fBo86SMxcszUoEDS4mYRiFUERIhx7aHVKIWHEljJFSHXp8pPfo+kE6vhCTQg3tWIuEAj3OhZZZJaVzFqhn4TJRNmG8EmBb+y9CK+qjfrK1fWIoPl5YT/FaOtPyhoON0aq13EQve1p0hQLEGvYifWVh/EnkX/jMS9f+nyEA3AhbbUYrh8jfA0HoILAZNXIAC0DpuHuHE3IXHQMNRtfAUj5n07KORUH/FZjjX+USDNfqVAe8e6pahvaMKMCxeY/pbbyo1rl2LkhFlBa+b1az9Ey/EqtFZvQ/rw6Sidcq4pX2PD6WGDn5m/sZDe/CFczTXwDhmLpMxcjBo1ypS7bsViFJZMDrp65j1ZUCmmH61/r7/+eiNwt5dFwCLQOwhoXeBc558zti1JMpJ7tJBcs2aNIQO1LnININHS1y0dSepRWMh3c67tVJAR8cQ2c0+gogoJRblDFrEnl8e903PRKdXpgpftlkIAP4fjot8ZK54E+SuvvGIsxbkX8SzE8aQ1XgrvGjPEPJSL6XBayXJJLlP2InfT7EvuUSSheU+xf7VX8r7Ia6blOFA8X+6rio3NZ0Qss/6cEytXrjTnIyoISHGA80R7sGQ/NsRX6N7jOJMrcClacFywf6REwPtnwlfuol9//XXceeedps+p4DZx4kRLAIeG3z5hEbAIWAT6HQKWAO53XWobZBGIPQTkQssZ94UvyXwZUHwhubJxvkDqRcTp5ib2WmdrZBGIbQScFgwSMEjr2sQ6XPj3SNz2ZESNaBxxNYbnHkFqoCKifAZ64pr4qWiKK0QgZRTiEtLQ0BRAzoiZRuBGIY0Ea/KawDXUro8DfdTEdvslBJalrEhEChyd+z+FjMZ1ZONBNDYcR6DxEJoba5HgOwxP014MCXzWrQ2lwkVFxtdQOvtmUw7rovkmco735c2En0X6igSV4Jbf+ZuEv91a8W7OXB4kWIzTm4S+q41S2ON9EeXy8nLk4F4cWvsU3Osf7HJtG8d/A4MnXoGjB8qAqg1wVa5FXEMF3G0n0OodhLaMMUg48hFq5/wHckZMpotDs2ZKgVCuWJ3xKutrq5CamRN0ZaoYjBybFLKSEOaZlMJVXhvXvoeUwcXGGpiWwYx3SGut9gQwBfq7tm+BC36MO+tknEenhdz+/ftNHhpfIpIpPJdQnPd+/etf46qrruoyZjahRcAiEBkCcnfLdYTrAtdAWeLJRe/q1asxbdo0s2Y4QwZIGSiyGvRuaqf7Wa3nXEMVV5af165da4glrll33333KcpRfV2Bm/3NswD3dPW74q4++uijxi1yR5cIZOL0wQcfmJjRxISEqkhZEeraZ7gPEF8+F6kCAetK0l7vDyQTWaf2sWNllcu2cL9SbHsRvNzTpNzEce9UjOC8YN2lvMSyaMFM9+jc92gNPHbsWONOWiQ67/P819fHR3fPTp0d5J5b5wjON867UPiyfuxL9slf/vIXXHHFFWYc5+bmWgK4uzvP5m8RsAhYBGIQAUsAx2Cn2CpZBAYaAiKlnEI0xU+TwHWgYWLbaxGIFgJ8wVZ8Kf53xufii/um13+FpI2/jqi45ozxyJg4HXm+5RHlM5ATH/DOR9zwa5E1uMBYqfUH68Fo9KeEqBSgSRgrF8Lt42Cdrjyne9au1If7E+eMCCS5vBNpQ6EXBb/tiSYRiBLASKDG9CIM5WbPaaHPfNg+CgCZRgSbk+iXlZHc+1GQJk1//mf+SsfvIpZ4X/VlveTCVq4tiaeTlHWSexIMKj3XDtbJuVd3Bd+O0siN7r7dZfAd24LBdS8hFQejXUwwvwMpN2PwxFuNoJKXjbEdHag5Timw3PX+o0hc/0u4XJ3Pty1xKFIv/Q+MmHKRsXxxtTVi36YViFv9M7hbjpkMW1JHoHn4lcgcPx+l46eEJVwu312G6rVPo/D8r2FIXtEp6+66919B24lDmHHFPeY+Lf0CrSewf9c2NB7agsFjzseI0olBKye5ytSeyzRaq5web7RuaW2TJXzlvm1ISEpFQkqmsQ5TDOBFixYZooFCYFrvUNjOP5EuTsKdwnnOdwnXu3N+dr4XB14KKYxoLXPGQO+JvtE5Qp6YnEQWx0ikBBOJBZFD2tdYluKYcvxzPdVaymdlsSZX5/IW4NxDFWdd+y1Hjogylqn9juVwXpBwErHGMrk/t59fik3qdGOv/lH9RHLK+4PIE7nJZbnc+7g/k1gjhq+99lrQElZxUOUOuSf6uDdnldY1WZHShT3xkaWpFL/VtySInWsh6y5SS8o5OmvpzNSb7WPZTi8mcsvMcfz8888bQldjQf9Zf57hn3nmGXM2ZDtIgo4ZMwY5OTnm3KXzU2+3rbvL13yhkoRcEGt+EifiQKy4t/I75yix5T4mV+LdXcfezJ/rjKyrObY4NrheUjlAuAwZMsR813md44xj64YbbjDvJpxby5cvD847uqLXuiUlRX7/8MMPceGFF5q8xo8fbwng3ux4W7ZFwCJgEeglBCwB3EvA22ItAhaBUxE4XRw9ac5arCwCFoGuIyAFC1ncMyfON75M7ijbgOalP0HisQ1dL+B/Urae/WOU+p+mXVzEeQ2kDFpdKShPuhHDp9xghPrsGwkjnVr5AwkTZ1slKHO64pVwVsKNjrCJVAArUpRlsC7sHwr1eICm6zuRrVKyIDlFAQ3/JOiS4JrCYV4kbhQXjm1gHSV41ndZW8iKUUJSecng86yHhJNOTxuyPuX4YTqW9ac//QnXXnstXn75ZROHjkI2xbkltiqfQm0+LwtdYU1hvaxGRMT3BEHKtsj14NaNqxB/9AMMaVmGBNRFfUo0uHLQNv5fkJUzImjpZS1UIoNZygyaPxuf+iskl7/WpUybSr+K0gU/MgJTjtft27ej8d0fwJOUgdbCL2DY2Jmorm1Ac+MJjBgzyQhSQ/XfjvUf4MSeFRg7727EJ5+05lWYkj179pg8KIwWcbdz8zrkjxgbjI8o4a2E186GifxQbGEpFnDOSpGC84p5iBTWesX5RyGvhL50s8o0jMHJNUZ7g/5zjRHhLK8fnMfE3169h4DOX05SVApFUrbpztpJOUAKAfwuMlpjJpLytT9wHGrfkYISy5GLZN7jfsO5RQJCSksi1EQasi7ac6WsyLxlcUjFCMXtVjlSeBDGLIOEEssjMfzJJ5+YeUAlildffTW4N3P/vOSSS4LeHqQgyf/c61i+5qP2aO1FnNsi/Pgs5zBjwjI/7btapyLBN9bTOslc4sl46fwv8k5KAcSLOL399ttmnHzta18LWtZqPeSY0HnK6Wq7NzGQkh33ACnzqD4PPfRQMAwASTcpJjA+MtfoG2+80YxVxW2Vhwnn/ItUQbE3sQmnbJ1T6YJ4wYIFqKqqMudmzp3q6mqzDmid4LznnCPW/KwzaDjl9NVnuFawrVLQ4XrJ7xxrWoc0huhmXeeGN99805C5xE5nAM4Z/tHSnPc5Jt955x2DNfPgmjh06FBzprj99tstAdxXB42tt0XAImARiAABSwBHAJ5NahGwCEQHAQlImJtetp3WwKEEeNGphc3FItA/EZAVhNMiUMKsDUuegnfl38ENX8SNb5pwN4rSNiAZVRHnNVAyOO4uwtGM61Aw7gtBN6NO17FO990DBZP27ZQ7OgpDKBiR9Q4FRz2BjyykKDSRpa/mj0ghCmUkxFL9Rf5IaCihNetMQSiF4CKERPpLCCTrX1nsUnAo4bTIKZUjYrh9eRROMh+mI6l76aWXgoJJ1pOCSRLBFAh985vfDCqEKG+RUsybdZJAjvWWUE7/u3t/dlqHaW7s2PAe0uveQnbbJ3BFYe1yjrn9qbdh+Iw7TbsljByocy8a7ZY1F/tu38ZlqHvjPsQ1He5S1m1Juci84lcYNuE8Mw53bPoIhyrKMfWcy4xF8O79h9BafwSzzj3plpPzUkoXZypw/7aPEUjKMfF4Of4137XecHw781BcYQleRdBKUYH/ZRkvC7bTEW0ay+W7t6Fo1Niga3ESVhSQ8xK5xrXihRdeMM+w/Guuuca0TeQzn2VZfJ5ppdzBl3yuAfbqPQSc5y6OFfY711PuIYo53Z21U0xukc46D7IOqk8k5XPMyfWxCFPOebbPSZ7JLayUh7SHck/RWJYlMcesxrAUmLiHsRx51uCc4FhnGQsXLjRzgQQT73OO0AU8Xa0zTu2sWbPMHCYJddNNNxnlLc31JUuWnLJOzJs3z8DB51kHYkTrRdabilsFBQXm89lnn232VtaVZB8/sw7cV6+77rqgu+hIsO0LaUVgcVwRM67LcmNPnDQO2M+KHUvsSQQzJqnGo5NIdnpB6e7zRSiMdSZT/dnPUjwk4U+Sje2iBaaIOyoBCAMpBkmhz7k/SIEhVB368u/sV2JGK3niQoKTayLnIC1c+cfPIvzZVnmk6cvtDrfuzvnC8SBFbY0brn/EiGNMShR//vOfzRmeOMrjAC3MDx8+bDyHSMmHY/Lcc881a53WWJHN+fn5lgAOt5PscxYBi4BFoB8hYAngftSZtikWgb6MgA780haWYELf+3LbbN0tAr2JAF8S5Q7PKZCmK8kDr/wNvAfejUr1GrNnIHPMWKQH9sCPePhd8Wj15iPgB9JbPkOJ4dUzAAAgAElEQVQijkalnP6SCa0NK7O/g/HTLjJNkisv9pXWvVhxgdebmFMoIuGF6kGhkgiUUHtEpBYWIiBFeFIQTeEMBb8kUCnoc7qD5mfuZ7J8kECLaXjoZsxQ5yWLXqeFM38XOSC3shIWsr1O6wCnkP2xxx4LCllpYVNeXh6MXUchEIVwFCaR4L366qvN/zfeeMPU/6677goSnu0tL7Q/s70UwksYKiFnd44P4a+YcSLFiduBTa8i68RiZAZ2RK0K9a48NJf+FPlFE0yevS2AjlrDeikjuVglMbPrjZ8jcdufIqpJ04SvI/fsewxhW3ukAk0tLRiaXxxUDOF84fzgGA7HApj127ZtmxGSjh492tSN6aWowbVGZJM8Z8hqifePHNyH4pLxJr1zTZJlvqwZ5d6UVk906ehcl2gVJdJKQmA+L8tg1kXr3MMPP4z58+cHXdJL8UMucfkcSWQKglWfiAC3iSNCwGkBrH2B6ybvywVyRAWEmZhls1zuS07iwBlaIMysTnlMnpp0fnGGI+BY5LzgnqnyOSY5rjkPtBeRFBLBy+eIixQZuN9wntH6jWdW4sbn+Z97F+c59zLWgy55r7/++qAyxOLFi43VrywzpbyhPVeWc6yzyOu33nrL5C1ihr9NnTrVlM97zIMWdrS+Y74iaJgX27R+/XrMnj3b5Mc52N8t8OU5RPuk1jV+lxKNXNryWXowIGa0TLzjjjuMsgz7W2NAZysOsp7wMBJqzGscyPKb7ZOiOs+ljAP8pS99yay1UgbimFXcXZ0Rnec4KUXp+VB16Mu/S3GRfbly5UrjMpvtlrcjuYQnJpxPco/NeUcc+/v8IQ5UIOG8kEt5hnwgblz3pCwki3qOx6985StBl9BSypTSDTHj/JI1MNdYpnF6QuLaNGrUKLrq6kIwjr48Gm3dLQIWAYuARcASwHYMWAQsAr2OgNPFFisj7Vp+dloH93pFbQUsAn0QAc0huR2T5cPG959D3Op/gKutCb7EwfCnFgItJ+BuPgpP81G4Aq1htdYflwJf1gQ0D5+PwcNHIy1vUpB04lzmC+reLcsQ17gTmQ1LkRqoCCvf/vxQG5JQnnkvxs26NhirVWsf/4vgdAqb+jMeHbVNFsASmkmwKEvgUC6eQ/0eDq4USlFoQuGKBFrMV8JzCm4o1HbWUdbJ/C8hl+Jz8r/ykQWNLGBk1ae5IytAChIpzNF3afkzPWOFshxaQFFwRoESn6NVgAghPkf3lyyHFoQUEvEzhdlMS8so1YVpVUdn/GBhRYKJ9WTe3U2QytJS+Mgih/UjRtvLNsBXswHe1grEtx5EcqAS8YHj8OIEXPCH072fe2Zv8m0onnmHaZ/6tEsZ2UQGAfbhrl270PTqHfA2lEeESmtSHhLnP4jSs2YFFSFEfjqtK1VuqPnP/v10zXI0H9uLs867NmjNyPRSRJQ1Dl1ON9dWImNoMVobanFixxI0V6xD+vk/QElJiZlzjXVHkJ6dF5wXimnIfdAZ/1UkE+fr+hVvoanuMCZfcH3QepjPUnD7xz/+0Sib0KrwkUceCc5xCsYVM1BCYv7nPT7P+W33j4iGWlQSa71if3IMyEqQ3+VZISoFnSETkUyaB/KiIW8Pka5vsuRl8WyfxrVcmkthR5Z/HJuVlZXYuHGjsajl8yQ/pkyZYgggWblx36GyFOvP52iFK1fQchVL60uRyHyOFm9yec15QDKYexXTaW+ThZ3ml8hwM3cbG02MVv7Xc5yDJKNpXTds2DA8/fTTZo+lpbDIz/fff9+Q02wb86W3Dc37UApq3dn3PZG3iFGnRbe8KKg/1V88M/AipkxH19wkT2WhyPOV1ly54I5UQSFSDOQFRJ5cVD/eZ3ueeOIJXHzxxUElRfa3XD5zLMtrDD9Lic8p84hUQTHS9nV3es0DznGeYWn5rb4lfrRQlaIT55283XDMDASCXB4NiAsvjhMql/DsznHE8SRFIZG9UibTu4K8PGhuiVyXUgvzUVgXKW+OHj3aEsDdPfht/hYBi4BFIAYRsARwDHaKrZJFYKAhIA1ytluCcr3o815/f0EaaP1t29vzCDitNPgCyBfxrUsehau5Bu6skfCk5mHoyEnmxbxy6yo01h2Gp/4A3LXb4Tq28yQp3HpqzM22xKHw5Z2D1NIvIGfcBUb4JWGi/nM+S/DJl9C66r04Wv4JMuuXILVtBzwIj2TuecS6t8TduATJY+4wwkbFBZNQaCC4hesMuhLAcfzIulZWb+EIByMlKDmWRb6y3r/61a+MYJoEC//TFZvTCs9p0SvSki4qqc1PwSjnye23327SO2PwMm+Ru7J8EYms+UvBDy9hwt9pEcg6UKguUoFjiOOKRDDTUlAkV4zMQ3FZ+dzSpUtN++65554gQaX+kSWwhOq//e3/Z+/Ng+QsznTft9XaFyQBQkICSSwCGWwQBmEMIxaDMWCGxcYYDB6DsfE+nIkTc8/c88eZe2POiZmJOffGdYQXbLANg40NNsYYsxuzmVUCgQHLBgm0C20gGe1St278UvPUJKXurq+7urqrqp+KUHSp6lsyf/lm5lfvk++b1yen3Ne//vV0SF9F6CiKNI/cUpmog0SHpUuXxtjRQ2PX5rdiw5qFMaTt7Ziw/ZEY3t69tPSbWibHmkn/LWYePas7pupjOyAgAYy2WfvMD2Psopv3OopsEbsHj9hrjukM6Nb3fz3ed+51ybnOSxHqirpVfywigGqBSR7hTz+izyiClusSJbz8lcdj/3Ej4+D3nxpL7/nHGLHyt7FryNhoOfv7ceQxJ6b+sHH14jhg6pHpXK6TR4Zxr3xBhSKN6asrlyyKaN8e+085vLQPJuLvxz/+8XTOk08+mUQnHLmktkX44nqKpmQsuu2229LnONVhgFDl5+f+7ZZawCLhVSKhImYrLVCotvQICJo3+KsMDsowoTG1p/fRHKcFDhK/tIBI8zZ2SHpkpYsmSnbSpEmpzzB3ETmraHmN90TGY8NE3xKFq0w2LLjiMy1qzOdDInjPPffcFE2nSEPVkb6iqDr9tlTGAM2d+l6ZNhRZp0wURK4SxcjxRBhTVvooL8rKvt1EvHKM0lj3lG0jnKdFYHCAs55pFIGoVNq0NXMA7a/f94jzRIXC6dprr02fS1DWXqfVPr9Vy1Dtzl/6jERsidwsykHE5jvKr+c6+oXEYLhoQZ946Xtdp9py1uv5qp/sgHproRIp2ekrK1eujMsvvzzxIoqehRaMCSy80NhVr/WrtlyymaeeeiqNGZqzlW2HPsJYp/6lRRUS1jmexSkcg20yZmJr2i9YWaS0EFwLbA488EALwNU2ns83ARMwgQYkYAG4ARvNRTaBZiOgFZD84Fs494EYOm5yTJx6RHJk6UdTs9XZ9TGBviIgoUSOeDkc+aHIKmOl3eJ7OcOVuo0+uW3Dqnh37ZLY9s6y2L7mTzFo9dxoP+T8mDDz9Nh/2tGlVJkSYTi3PNKJuuZRlBvWr4yVi+bGgZt+FiPbVvQVirq4z8aWQ2PNvtfE+z845z17nsvRoahDOe4HugMfLtio0rDmIo+Enq4attoIJ4mlOFLYV1eCryKTiGRibzP6kuYyRXDL+U2E7sc+9rFSSjuc1DhCSeVGCkEicnHeKM1b7hzE6Z2njuaad9xxRxJt+Y4Ul5RN58qhLUelHP1wUOpo7q19i7kezvfPfOYzpT0PmXupC9cSY8TfCy64IAnGn/rUp0pR/rV20EpgkONUqbIVAa0ILo1Z6j98T9neXrkghiz61xjVVjzydOnIy+PAYz+bnkFqXb+6GJRqWAiJOtzixUd/EYOf/sdo3bkx3bFt3JGxfdrHo2X4vrFr184YNf9fY1D7toql2Tlicgw565sx7chjS3ONFjhorsHetWCkqwsqxSfn837BC4/HoLbtMfPEs0vn/3HuI7Ft+/aIHX+JkeMmxfuOPy3++NhtEXP/d7Qd/1/jqFM/VTpW440iIHX91atXpwU/7DlKxBh9UQI2Nozje9kD/xqtB50Us874VIpcpJ8r4wF1IRKSciKmrFq1Koktug5/P/e5z6VrkgoeZzJjAP3Yr/4lQDswDis6G9uQUFTrkul5D6GAeYSyMK4jupSnIu9JWSSUKs0y9cIGlYmCfecl0Co6VhyY0zlW2yWIkUQORQ0rYlTRvpzDZxpbKAPCLH2AuZg6c3/upyg4PtOcRj2VNUCCCH2JKF4iFRXNq4htZc1RVOLzzz+f7k8/1jW1lzHi1l133ZVEQY1FPeHaKOfkXJlzFZWoDCf63UF7aCyTkKpnEtizPQVMv/zlL78nC1itF0hU4kyZeGmsLt+ag3oiAvN8R/1pfy2CUCYVLUTS7yKOUyRxkUWMlcpYz99Td9jpeRU+MFQ6evos2znccsstqb+ef/75pWdT7X1bz/Wrtmwa+xDDmbMZa2Cj3zuyEy1yS89NbW0lW8P+FCXMWMT4pWwG8NTvei2C4Xr0xalTp1oArrbxfL4JmIAJNCABC8AN2Ggusgk0GwE5zPhR8MYrz8SundvjgEOOjcmTJ6eq2gHbbC3u+vQlAaVmUwo8CSg4mLU/ED84eUmwkhCci4/8yKSP6gekhGP+lkcK0mfzvcHk8OMzRTVyncWv/DYmrf9WDItNfYmk3+7VFkPjld2XxdRjzk+CYZ4KTj/UFTlBIasVL/utor14Y0XQEVkjxxH2pBSWleaHq6++uqrS0Abcl/0FeZ100knJQaM9P4k0mj9/flp5j8OaV75HL+XDOUgUH/0NRxhRDwiwDz/8cHIgf+UrX0nzHPf55S9/WXJaS9TUPmHcl38nn3xyaeGGnK5cD8cOfVECL/ZFObk3Tlal1NO9sEH6pPbk+9KXvlTaP5H73HjjjaVtGNh3lLJSJlJtIgYr1VxVgCucrAg6HVaeFlDjiUQGRTgr5R1Mli14JPZZ9m8xLN6tWNSlI6+IabOvTiwr2VbFi/mAZD/qr0SkL7vtCzF07XOJzNbj/3u8/6NfSOLpHx/7WQx6/O8LE9sx67/EzI99oxRNpr1NNS7onpXaUAuXFK27ZePaeO25++KYM68sRRzSt1YueT1mHDUrOVc5lh/Qq/78bIyefFQM2vlu7DNuvxixz54FVfT/JUuWpP529NFHp/9rjlXkp6KgNI9yzZef+FXsHDQypr/vhHhn1cIYNHJCHHTQQek6Esoor6LklAYfaDjQuRbildKq0q/L9xYvDNgH9goBPUNhh4zBOPaJ9uJzxMq+WOClRTTcl/srWwsR5ZX6RyUImh+1BYKEbRYrzJ07N/X/U045JdmvhDEt7MWOld1C47zGc+5LX+N7Rf6q7/GX4yQmER3PHMecpGtq72HuK+FWKYbVh/TMRXnoo8wZ2tOX//M5fDiP6ysrAHM4DPmeMvB/LTxSxDD7E5MKeiC8ND4pZS1/FQmsbCSMe+LOdzCT0K/FXYyBPBNdeeWV6Vgt9utPhpRD0cjY6K233lpKyaty8zltrRTo2BDRqzwbSoSTLSljiZ7tq+1//cmmyL1hBAcyVMBR413+20fz2f3335948axJfxO7Ivdp1GO0QIKFYfQHFpXAi2dzxlA9H2h80aIXjXP8VV/RfukapyQeazEc53I97PPQQw+1ANyoRuNym4AJmEAVBCwAVwHPp5qACZiACZiACfScAE6h5c99Nw7a9sueX6ROz3w3psSm4bNizLYXYnSsSqVcMuisGDTtMzF9+vSSU7PWDuBcgFEaSokRlEnRCXKCInzJ0SoBUg5YOa8UXZk7J+Sw1Wf8X+knJULIkabz2T/tmmuu6bIFSXGMM2TmzJlJOJUjBCdGEZEOp5L2vZLQmjtRFEGqMiE048DUogXeV3P/SuYJU6KX5NBGYJbDOd8TD0ch0beUFweZ9gOrNkJGDnc4wfaqq/bsffu9730vLrzwwuS00+IROWwfeeSRFG0o51NXdfzzn/8cg9s3xeTpRyWnsKKjOacvHLxyOi+cf09Mfuf6tDdwZ68VIy6OaR/+21IqSo7zIoxKFtz199i3xhhYvvjQv8fgF/6faG3bEttP+p9x3JmXpb6GfS989AfR+tw/73XBnaMPidjdFoO3rY2Wtq3p+10jD4r9P/mjOGDqESUHqMYzrqV7dtY/tBgpd0i//NyjMevDZ5YWNGkRk8bDPGqQez328H3xkbPPT8fjsCai8o9//GNs2fyXaBk0JI466qjSYgz1Hfot/YY+lS+44nr8f8vGdbHkuTtj97vLo23kpGjf59CYdNisFNmDQCUhimMVPQbXH//4xzF79uwkPKgvK/0jPObMmZOc8IqcVHQ/9c8jJen7lDXf51uOe75Tn8hFNKVJpV5a1CKnM207bty4tECG8ZoXf0kBzOfUR/tkUg6c37wYK8qzEKjNFFlHXartnwh9cEEYVRRrvocp3+ciPWWSqEg5YUt9JBhqrtTcqdSn4kba4M9//vOpjmSGQDjKbUMLeSgD+0LyvWxYIlIuHnF/7AJu3FPtKSHz3nvvLWVS+vCHP5yY8x3n0VYcT9RdnpI6Xzik+kiozTunouaxTe3ny9yguZOItkrzk+yDCHilx6YucFM2GQlpitaVffIcg3CC3ateXIPjtOipLwQ2CYF6PoK52k12oGcu7IS60b4aV6obYRv7bOydcZPxRuMLdk/f/upXv5rsU1tN8L0Wm2pRjcYI+oTGa42l6s+6hhbtaVGsoiq1+EfPJDz78KJfYdeMD0rJq+dEPStxDTIusJiDz9RPtDDCC3Aq26eeEei7t99+e1rIATel1e7qClrEIdE9T0GP3fRF/++qfNhcV/OnnoEZN9nTXM/auU1WJtj9IxwB3H1mPsMETMAEmoGABeBmaEXXwQRMwARMwAQalMA7q9+Itlf/KfZpf6NParA99kH2jJbYHbG7PVqiPVpa9vyf93w2qIXF0fzr/mtj6xGxZexZ0Tby8Dj4sGNi6aKXYsfaeTFqx8LYtP/FMeOoE0vCZR7t0v07FTtDEQw4HXNnOU4J3R8nhVaR59G1eeQajhUcbDhpeMnZJueNor7l5JcII8dc7tDAicb+ln/9138dv/71r7usCFFKOElwxlE2pXSUCFDJwSOnHDchKofyXHHFFaX0xnKa/+QnP0lOSJzhiuSAEa9q7l+klWBJ/Yje496KXlX0DOkR5bzE0Uide2t/QbX3Y489lvZh44WYhDOKF45r7iXhCoZKNau276qOpL7duOKFGDNxZkyaPH0vAbgIn2qOkTgFs9deuCcG7Vgfw3csjBE7Fsaw2BBDY/Mee44hsWTMl+Lw4y9+TzrfWi/QqKZujXBuLlbxHmHm1XmPxpAl98XwIz4eR574sZLTHFt85f7vxogX/61UtW2HXx5Dj70qhrRvjk3LX4rh8/5XtOz+j72wZ/1dHHn210qLaeR8zxcZdMZo3eplMWL0vkm4W/7Ggti6dUuMGjEi1q1dE3POvrAkpnE+Y5cEm3WrFsfaRfPi/aft2fs7HxNfffXV1FdmzJiRFqvwktircmhczIVXuCByvTn37mhddFfs3t0e7YeeH/vPOCXG7DsxiVuIDBxHdA/7IyoCUVHA/CXFNNkB2HOcF2MGCzooPxHCLC6hfBMnTkyiCi8tEKKfI2yuWLEijT+KJlIEpsZv3Y/y816inBzwpLJE4FT6XP4i7rGIRi+OZUxj70Luddppp5XS5yMm8j12Qvkpp65FBgU4KSWvFitV0w8Y//PocQk33AN75J4wQ9RTWmHqjDBEKnydCy+OVypgjd1KsY8Azr3Y61Qp/bnOTTfdlPaQRWDi2ClTpqRrI+LnUeLKvsDiH+7J/2HHfThPQiuiruYsPlcUqoRW2MKUDEvMN9STrBNsQ6CoWYnW2FoucNMm3JPP2c/1pZdeSvbDdVh4gI2w0IB7Yf/cS6JeZ22kDBbaD1sLKcgWoPbHdnIRWGmmYcR+19gMddWcCBNlhJCYX42NVDo3XzBHOYi0puy0M9k/9JwFS9hRR/Vl6j2QX7I5ibXYA7YEu2eeeaZkQywUpN21sCRfnKg2VnYieObCsCLGJdRjJ9xP4ixbe9DXtIjjk5/8ZCllO7ZH31Vf0GI9Lcag33Me/VJjKf9nzFYE5kBu30p1Z8zQIiAtiIIx/YbvYNjVi7bXOKEFT5ynBaKVFqBUKl+132v+6mz+ZHEBv4Uuu+yyNFZiO/qNI3G72jJ0dL4F4FpQ9TVNwARMoP4JWACu/zZyCU3ABEzABEygaQmwF91bf7ovjm7/8R4BtoavpUMvihh3bOxqQ+jdkwFrFE7UrSuipWVQtLXviTbYtas9Bg0i2olj9pRpcOugaI2dMWjn+hjUwul7hOK25KBoj9aWtvhL62Ex6fBTY/z+k5PjFCcRTiac6jg5pk6dWkoFmqc/rGGVSynX5OiWIIOTQWKtohrySF1FAXGeIncpp8RAHBo4K3SOHL1yeuV7tcohw/l33313cu4htMqRW6n+ElHkDFL0mkTJrs7HqSTxmPNJF8neu3KycA0isUi9xnW1Yp96IqhQx2ruX6luEq0kZEs4kFNTDmUEWaVR5C9R5PSdaiPgcGzSHtz3hRdeSO8R5rXnKH/lRGPvYtJE6yUna1d1VJkVuZ0LqkWEukr8Kn0PVy0CUHnpiyuWLozdW5ZH7FgXI3e+EYN3vhXbJl0RU2eekuxA0VyVFhhUuv9A/15OWUXdw3XJ6y/H4CHDomXo6CREafGJIr1eeuCGGDbvX6Jt/MyYdOE3Y8LBR6RxefHixfHOU9+KMUvuSBHAQz/6zTjy2A+VhEhY53ZWRLyf++xT0dK2I8ZPPDj1czINYJcITpQdAZDyzX/iNzFo9MSYdsiMWPLy49E6cv848pjZpSwHEgz5ywu7kSDAZ4wjijxTdGsekYZtLnji5zF0+MiY+L7Tkqil13e+852S6Ml4gLjAGCYxFntlH0rEN9KzI8Dm9+c9Kex1f1hKwDj33HPTbYiA3X///dN56icatxE5JKpxDbWXHNQSuOBHJBNl46V0wHnEM59LwFUUNAtOEAxhz2cw18KNPPpVIh/lhKcigqvpY+rnWqgkEVf1vPPOO5PYjgClxTLYBnMKKfKZQxGI2BuexUznnXdeafEAYyfHEqWK8JuLUpSZ+uD8Zy5U9LPqhIjI4ifsmTGZa5EBgnmKv/w/OXH+Y3GUnje0JzzMKbcWanGc2pP2lw1SBhYEUA6+VzQx19eWAprntZcxcyPPMsccc0xpKwYJnkRzSqxVNHNX7UP9JBRj19ghdUEY4TqK0lTEO+1EuRCJTj/99PfsJUod+Y66S3gpMgZUYz9wYj7RPJlHrfMZ5aTNYIdQjqCo/kddsfWB/IILC0S0rQZMaEPGHHjR12l7Fp5hE9gzdsVn9Kny6Gs9N2kOV9pbjmcM1KI+xlfmE+7FIhnesxcttsMxXFcpxjmXdqLPsPCBPdixKxYM0sZKVazoZP5qAU2ebWcgt3Nndad/63mevq3FFDxrMp9pPu3sfNqBNtMiEWXpYBGBFq32J3fq09X8ia09/fTTaRGUxhEtgtKzUy3KbwG4FlR9TRMwAROofwIWgOu/jVxCEzABEzABE2haAjgX33jjjdhn/U/jgO2P16Seu2J4LB5+eRw2+/JSukmcBnIu5KnjJMzijOB9HiEksS53KuYp6nAGKTWv0vxxjpzKilrg2kpnV+sUcXk9FWWjlJOULY8klWjQUSNICJOowXVxbEhU0Ep8oim0X6X44djAqcExOHWUulnpELtqdN03T6+nexYxFkWP0U6KUiPiCWeznO1ExuH45v9ykvM9Dj69enr/SmVUCjgcRTgZqW/uEMXxieNRKVNhqnSdHFvJQVbp/nJuci05NCWsK+qF9stFDK4pQaGSg10CdWfHVTq/UvmLfK92lo1yjpy11Bu72PLuuhg1ckSM3OeA90Qp90X5itShUY+RkKd04RIe6U+K0qNuWihA//vDwz+Jluf+OdpP+D/i8JM/WUodTpstmPdIDHr6/472yafEkRf/U2lBjdopj/gp0naLFi0qCb9iLNFg7lOPxdDdW+LwWafGogXz45Ajjy0JNkQoSqSV2CSRSuNTLmIiMPD/3bu2xuFHvr+U1hSbVJpdokBxXPN6/Y/zY+JBhyXhSFkKtGCCBSuIFi8/82CMP+iowFnO+MV4qtTsmlf0V6mjGe/JdvCFL3wh9QHeE4EqUUrjpebBfPGEokHlZFcbUl7GfAQ7BOhLL700tYvGUsYviaYcyzhDPbWwSPdmXIYBtoAoqsVEXIcXYwljJFkFeI9oTB2qeWn8gw9l5v/8pY6MvRLTdX89K0h8lwhOhDb1oL2OPfbYmDdvXppP4ElmBf4qYpz6wYtz2Qbh+OOPT/OR7kF7IhqKC3XWgisirBF5+b+2BOA6CAi0hwRpBFo4cd88alvZPigDL+1LzP3zPgh7pZGGDS/qBhc+55qKFKYfaM9OHEtcSywqRbjqOG01wH24LmXHpiXCyZ5oE+5FxLIWVVBWCdYwVnS7+k019lHpXO6hyFPurQUa2DGMnnjiifTMozmVduM7bJc6KeV5pfs06/fYEiy08CS3V0UCSyDERrAtno9YnEc6dT7jXOz4kksuKfVh2oVxknP5x3VpB9kbdso1tNBHiyVoG4RmRWLSX+irjPdcU/tn83+l1M+jWLXYBxvWXNesbdcb9dIzLP1Gz7JaOEQ2g0oRwPQh7IE5TL9JFFVe699WReqv34x6Zscu8vmTBSJk9dECOY0lSmFfqf5FytDRMRaAe0rO55mACZhAYxOwANzY7efSm4AJmIAJmEBDE5BAtGrRszFi0f+K4fFOr9Vn++7R0dYyIlaPvTJmnnhx+uGdOzl1ozwdJp8pmlXHKkooT2coYVIOYdWD/+PMUKrkPOqH6+CwwmkhIVXO7V6rdNmF5IDIo8U4RM5KibWUU6kb5RzGgYIz5q677kppR4l8wCEhJznX1B6J1IfUlRQEAeUAACAASURBVAgQ2g8QR4ycYxJV+L+cyNq3r6u656kB5VDrSqguvxZthuCg1JU4+CS2aq9BCeGKbKPeqle196/UrmLO/eCm6BK4P/74ngURiL9ySmI/RMUokqXaCFXVmftQFqLBli9fnuxXacJpJ/blY09g2bXSgxe5fxK+UsT9HuFYQpb6VSVG1XyfC466t0QCRcDr+jpWx/F5ERGxmvI1+7kaF9VnGTPk5KTuig6ViIpd/eF3t8aIP/0gds/55zhm9qkJEQ5RpeB9/oGbYsgfvhO7jvhMzPzotclxrHFUkZAdLdbpiHX5cYoYlxNaYmX5uYpu1DjOX8qg+UALDDiPuv1p7sOxZePqmDzz5Dj4kBlp/M1FVvGhPBz/5msLYviYcTFt2rRSNolcaOL4P730TAweNjLmzn81iUqIurDImWqhhj6jPBJjifqEq9JtatETfzUGqk6cx2d8R90UqaXFPBrHbr311vjGN75RSk3MXKf5VWXR/EOZ4KU9z7XghHuw97vqQqrlVatWle6vPYOxlWrnT8RVxBzKjyDEX66LY55IZsrPGEDZiU5ErNIczuccy5iotM6kdIYJggQCVj5nSaCg7b797W+nMf2UU05JcxPX5N7MVyy2IZJY45QWFsCRsZ97SdTiGNqFsinqET7KriH75i/X0eIz7gVvysS5lJW20HMB7KmX0j5zvkRNPpf4r/6t5xwJHHBRX+pqjOM8ic/YJWWHBaIyacLVn6kPn9FWF110UWnhmSK3VXfVUdH1tR6/df08ihGmRK+++eabKaqdtN5Kaa0FgxzfW9s4NMMcomcC2lP9HrvENmSTsldsjD7A5/RPLa5gcYAWdGCrbPWB3Si1M/athX4S7rkmz13a11uLBpRJgntQNq6hBRD0Q/X7fA6ToE8ZOEc22AztU6s6aLEUbUqbwZD3tFu+QKyz+9PXGJPZ9kD7qWvs429/i8D5YtWO5k8WMSAAK50/9VEGBS3UrQV7C8C1oOprmoAJmED9E7AAXP9t5BKagAmYgAmYQNMS0I91HGNvPHNDTN1ya7fr2r67NXa07BM7W0bHjsGTY2vrQbFj8AHROmJitA7bJ6bNmFVyBMiZmqeOw8kjYbJcXCyPLMsdurzXqnU5xLVimx/7ShmpSKY8daYcR3KgdrvSBU+Qg5TDFc2sCCSVASeFykZay9wZh7OXCCWcr6y0p8753oM4a3RdOcsU6ZQ72eDD/5X2kDJwrUoOGkVPKzqXcxTJmQuLneGQ4xhHtkRonP7UhfLwL4/OkaM8T5GpqBQ5mbtz/0rNxP3l+FL0OE4hysF32vNRgrQcx7putRHAYqL24P841HBCkVYPJzWpTYmEUx+hXPk+ll3VMReIy4XVvhCAKZsiMfWeOlIW9VFFOZaL1Dq+Uhv6+84JiCn2JXFIY6VSHCobgsS2RS8+Hpv++KsYcujZceTsPdGOXEfXmPvkwxHtO2PwtnURw8fFzBPOTNfWWCfBTmN8V+3DObJRxgr6k0QAiTp8zjEIAFybz5lH6JOKQpVoqnsrulVjFHMAqYJJeZ1HkapuimKUzSm68ZUXnoz99x0X02cen+rPS45hiW66Bvei3yq6ViKhFnLASOIv4yHH4zgnelTClMZDlVEipFKdUm+Opa04luvQl/g/6f2/+MUvJjZyducLoiivBN98WwHqJJtQO2tPTurwrW99K6688sqSSKqyaIFWNf2P+Yi5jbogBLHoBk7aJz6P7s4XjOTlV3Q15VDdFf1LO4op3zPWi3k+DknI5ni2KZg1a1ayN+YhlUHtLyGd+0rUkhimdM1aoMP9uHae9YNjJZ5zPiKbzmPBA8K07EPRati3+i/lUES/nhs4jhf/l+BGG1ZaIAQb3VvPKNpmAkEPIVz34DiEOu4NE55DeC+RWH+1aEvXqcY+ipyrMYQyaUEdZWOP67lz58aJJ55YyjiiLCxaYFXk+s18DDaOOI6N8p7xiT7Ee1hij4qyx/4Ujc4YB29FycMIG5SN0vYap/TMyD04Xgtd9HyqsYrP+Z4+ofEP+8pT1msxixa+cC7jRh7hT3/SPSvZfzO3bZG6wZF+wuIb/RaEJ8+eEv4rzd/sz85WBrQB4x2vfJFKkXLU6hgt6Ops/qTsJ598cmmfe41d2D9zU6XfRz0ttwXgnpLzeSZgAibQ2AQsADd2+7n0JmACJmACJtDQBPiBLMfdkjcWxMil/1+Mb3+tcJ3aYlgsGfU3MfaAGTFy/5nJWaMoAjnrcdpIjJWjRmKlnHeK7lVKSYkHHC8nfn5OLtzKkVsuaEoMwJkkAVTX0//lOC1c4W4eKL5youJk4T3OWRwtivTB0faLX/wiraLHeaZoLL5XRK+ihCQoKD2joookTvJXERQwULSq0udxL0X9VHKQKdWkhEquJ4exBJCukFAWnHiUQVG0umaexlOiLvfhWOqKA0YRCT29f6XmktNY0dbw5jOJNURBsb8k5SAKmz0WcXLBgTaqlGKzyP2VdlbRb7QTjilshfsi6vBSBFwuihR1UOV2rn7BNSUQVipnT7/Px5d80YcEl87urzLWunw9rVejnCfRXzaTlzv/TIKUxpCN61bFurWr4/CjjitFLUpUe2X+s3H0rBPTvo2MI/QD7DBvay1qqdR+ueCYO2s1LkkUkJ0zlvCPMWzZvLviqDOuLO3x94cXno0Rw4fFYTOPSeOf+o/mCpWFevCZFkAoKpq+pnlKnBbMfyq2bd4YR83+SBqrKaNEXJWdc1YvfzM2rXgpdmzbHNNP/ERyqGvcY8FLHgGc34PUxaeeempKrSyhW/vAwgARRotPuLec9IxPSoOt6NNnnnkm7R/OcbRJ3r6KblUfVCRxHjWdL0zKF2JxfyKLcfKrHvDXHFVNX5A4C1P4IwATvStmEp/ETGKvyqfPJc5qEQ/X0rEaSzjmlltuSSmcJWCKC/+nbrC/4447gqhn7IJyKdoWoVpp+vPIWc3XcNKzhgQyLW7ieC160XythWnwk11jN8wz1F/zo2yfZyMtltMiCc6VXSjtreYw2U6l9tGCMT2b0advu+22tPiJcjFvY2OKSNb2Giq/FvBo0ZRE647GnEpl6cn34inxkHLBj/8TSS6RGi7sW6xnsSIR0j0pTyOdo/6jsVvPjbI9tW2+nzi2oBTneqbUmKp9XxUtrMUCWtSGbTFu6XvaQvsQ817PBfl4r/FQz+xcU4uV1B8oh8bPvniuaaQ27qqsSpnOuMY4SYYDfm9IgK+0QJa2wHboZ8wP2m6Ae2rBWH+y0gIXzd3l8ycp4plvNJ9ogQH21xsZLjqruwXg/rQK39sETMAE+o+ABeD+Y+87m4AJmIAJmMCAJ8AP/DxS9vW5d8TUd78frbEn2qnS640xX41Dj7u45JDJI6m0kr9cHJBTQVGlEnAlAkus4ntectjhoMgFSzl/dM98X1E+U4SBIocU5SSHZy1TfImbBO48ogsnF44IIpEoC9GwOFnPOOOM5HTA4SUhnDLjPKM+EgIkPCj6N4/mVcSujpFDTVF+tEXuFKkk0MghqLRoit5QZFQl+1C9uS+Ocq5HmZTaUuILn8vpiJOQaD3qLcdiT+9fqXxyFopDLnxQJgQJIrC1L6VsUqkyq02BqvtL4Oae7DNJKm/Zbb5XZx7ZroURXdUxF3610EPCV60XP5SzzSMlJUCpD+ZlUr36onxF7KORj8kjqPIFF7IjWOcRe9i1BDOJfYpmhMPrr78eq1/4RYzeb2rMOuuKNH6VLy7Ix5RKbYgdaIzQ+M19tUgkf59HfeKwXr7o5TjquFNKouibr70a48ePizH7TkpjjMZ7RYNJHJTNrV+5MEaMm1wS23LRWPWi/Hmkr1JhU24Wgix76aHYvuoPMWTlozFo2zux84R/iOM+uif1qbYakBAmEYXyaH6inj/+8Y8TR4TJfBxUf+E8RBLuqWvgpCe6kf9fcMEFqc1YQHTdddeV9rpVfblO+RyqOTifa3Vv7T2raFrKjyg6e/bsvQTpSvNHpb7DPe+88860fyj3+MpXvlKKYtX4ly9YkbjIdbXIQFHS8JYgoecGbZdAG8IZxhwPG81BsGQ+w/ZxzCCC/PznP0+puRUJzXdKbyyhXAIBdcjTUmNfWuilcmiBU27Pms9l/1qspaj2/JlBDDp6FpJwlgvRuaDXVRuo/0lE5Z5EkiP+6llBNq+5UWO1xmlF6uvZjGtwf5hJmK9kBz39Xuwpg8qhsU3lUYpz9sc+88wz3zMu9PS+zXKesilojNCCNon81FOLRmhLFjbAl0UK2KkigLW4Qf+nD0gAxE54ftOCOfqa+g7f8V5R8Hpmz+1Szy1a1KJnZC3OoOxafEHkqvZ1lj00S1vVoh75cxjv88wZlRaHUh6OefbZZ9PcoPFYY51+K9Si3EWvqTmzs/mTvd61D7b2oddiHM0nRe/VneMsAHeHlo81ARMwgeYhYAG4edrSNTEBEzABEzCBhiMggUDOyGXLlkUsvTUmbr23Yl1WjPhkTJn95VIa5oonNOABcpTDiZeEBd7jCJOTNo9MUhpQCQcS2XF24Vhjn0KcyayY96t/CdAmeTQV7SkhgCiihx9+ODm3tF8yzkucXrS33ldTAwlwSn+LA/Wxxx6Lz372s+/Zqxe7U6QX98V+6mGPOzn5qIeidvJoNzkUJSJKwIKZhIJq+Pnc2hJQ/9A4h/D6xp3/EIOX/zaGnPn/xmEnnFPas71cDMyFu9qWsudXLxerFTGdL0KQSMqeommhRuvuGDl8eKx4+N9i6LIHYlDb1lSAnQedGWPO+L/SPuLaJ7dSyfIFWNdff306HJFSgpYWwFAGBOennnqqtD8wmQGYl26++eb02cUXX1yKfFQ0Z6X7V/qe8mnhFQIqAhr3LBdoJNzIaS7RSJ8rKhPHB+OX0oUSgXX55ZcnwZVMC3kEb5EFLpXKrwU7XPcHP/hByrDBdRUBDFeJXg888ECql7JBcBzRYc38oo4SAak77Xf77benFNz0dS3Ka1QG+QIV5tU5c+aUBE3qpL6t6G/mJ57RFN2sDCYS2bVogON6Y/FXo3J1uU1Az3CIqyxa/PCHP5z6lrZAqBQ9XIQg47Si+SXUKguDMg4oZTnzoxYucG8tvtVCAC1IZlEnL+ayahcwFalDR8dYAO4pOZ9nAiZgAo1NwAJwY7efS28CJmACJmACDU9AP5T5izN01RvzYsfaF2KftgUxbNfqGBYb94oIXj/81Ni8/yVx+MxjG77+XVVAEQo4OXgp/SfvFRGTR8gpai5Pqyhx+Kc//WkSDtnzkegJIo9wuPrVfwQkUiFaas9ERd6R1u6kk05Ke1TiZELMRLzgHB0vgaGnNVAkGo4rnF1PP/10Sj8qcVcOau2dzTESWXrDwdbTcufnyYmmCBC+k8iiPZIl/NIvFP0okag3yuBr1IZALgArWmjBb2+I3W8+GONO/+8x/egPJRGFf70h2NWmFsWv2pGILXtevnx57Nj0TrS2bYotT/5bDFk/v3Th3YOGxs6/+td438kXlhZEFVngoH5Nn9D+qghw8Fy3bl3q6ziqcVozVjA2cKz2SFe0KWOW9spUP1QEb/Ha732keCjyFJGaser8889PkVNKccxfRbBqMQj1Z7xCEGC8ZG917StKtot58+bFpZdeWrqGHPqUAme+9rqvpvwS2LkG4w0poBnTybgBH41LLPSBH9/xngU/7A1ZJAqumvL197nik0dwMgch5uTjeX+Xs6f3p18ozTciFXaqBRZqW9kdx2nxnkQlxCYJvdi9shTomj0tl88zgWYgQJ9YvXp1LFiwIGUwYuzPU9tXO35qvuC62rebe2r7G+6lfqnnd2WE0vYuONsfeeSRdA5zAFG/PMtrq5z+aAcLwP1B3fc0ARMwgf4nYAG4/9vAJTABEzABEzCBAUtAznuctUr9CAwcXfxbsej5aNv2drRvXhrjYkmM3L0q2geNiUFH/m3sf9AxA8JBijNa++nhlEbEVQrgfK8zOSPyyGBY4gRhr0f2TrvsssvS+TgiuIb2nBqwBtjPFadtJLZi/7zoE3yGEEAEGH0DkZ/PFR2ktK7VRhDgSMamFC3+4IMPJlEE55T2IeOe3B8HmF7a17C/o5CUhl2iuJxqaSHJqlUpnSoRHLwktiuaVHv69bMJ+PZdEFD7ypGLYMTClbfXrIiDps+oGCFYKQV0f8PvLH215kUJ2/zVHqNLX348djz0t9G6a1Op+NsOPCOmX/QvMX7ClNLiB4miXdVRizhwSNPP+f/KlStj8uTJ6TS4s//uRRddlFKoKrWv2iWPqGcMUSpf+poWdlXDOE8LqpTajD3f//730/zFYiZFCdP3Gb+0gEZRk4hq1O2qq65KUbjXXHNN3HjjjSnNvaJtlRZW20X0Rtmpt7ZE0LYH7G2LoM6LeRihl7+/+93vknDBHsr8H37Ur9lfEoDzFMDsJY343RdbZNSaLzaryGba9Ne//nWcd955qV9pOwraXYu7KA//x260vy0clG5YKcYlmCszTK3r4eubQD0S4FmOMfv+++9PAjAiq7av0f7R1ZSbcYnnDRYRMR7zXtfVYgzmRT7nOZrfasriwH3p/2TNoJ+y/7cy6ei5v9Yp6juruwXgaqzC55qACZhA4xKwANy4beeSm4AJmIAJmEDDE5CwpH30tO+enGKIN3xH9BMRSaOH7Yr999svRo6bkpzRSvva8CA6qQBOBom92ktOK8nhggMex0P+kpinlGM4HY855pgUdaSU21wXftVGkDYr976ql6IaaQucQ0o3t2bNmnj++efj1FNPTW2GndM31E8oX546uqfl5ZqKMsIJjWBKKlJSQEso5dp5JIXE594SSXpadpVLIjQ2Lac6dXny7rtjyD77xOSpU2Pa4YeXhCFFlintfDX397m1JaAIYO3DqH1iNY4pPTClyCOB9f/alq53rl4uUuf/p97K9CCxFmfz0ls/G0PWzY/2waOi7bCLY8IHL4kDZ5yQhCMdV2QPSi2c0Byj+Vepa5WiV32NsnEPRClFD9MmcmRzPufIOV7tAhW1M2OOxkildeeeP/vZz1Kfl9P/85//fGoUcZBwzpyJsKrFNopWlpCN4x4nP/dT5FZvjA8qP4uvGNtpmx/+8IcpFbCigCkr6YEZb88666xS+u18rO8dS6u/q2ivbT2r0JZ33XVXSifOq9GfTxBxcbYpawaR9NgXUcD0DWySORf7YDEA9sF8rG0WtP8259C3tAWIxoVGT5FdfxbpEjUSAfoB/YL92z/xiU+UFlYwbij6vpr6qL8pU44y8Oi+XJsI5AMOOCDNOfqcbBNaaMtcc8opp6S5h/mIeeXAAw9MC636KwOTBeBqrMLnmoAJmEDjErAA3Lht55KbgAmYgAmYQNMQkIOLCuGM5YcxP7rl7OVzRfDxHscYTutqHcz1DlAOajjg7MOJwHscHBJ+xYi/HK+oYJwNRG+RThHn9ttvv53OwQEhx2u9pPGt93aoVfm095/SdNNG2DWOJ6Ia2DNSziwJK7SZhIxq7Z9rcw3ZDP2KiAWi4+SUz4Uk7q0044pOrBWbItfNRWqOlz0rHSxlfey222LMAQfE6RdeWLqkzqs2RWCRMvqY6ghooYGi5hSFmmePkFCc26SOq+7utT07j/CV8EtdsM88ul3prTmGsWLR766PlhVPRvsRl8bMUy5O86UWZuQieaUFUrq/+oMWpEjI1byLKKXUl5yjMSCfk5V+k/tznd6IsFeEl+Z8mDCHERHJmKWoYOY0idfcXyw4r6NnCM5nXOOcvA3EgXNgV+38KCFdbcLf7373uymVNmP9k08+mYQDUlpTHsqFUAxvXkphX1sr7L+rwzsX42kP0qUee+yxqZ3rPYK/EjnsiGcv+iziEYuraG+2dVi/fn0SjmbOnJlEYOZejsfmZNsSiCQuYSOy0Wrn/kpl9/cmUO8E6CtkyqEvEAHMS8+0fFbt+Mk8kj9rc22lgua9Io55Zqbv6n5E+ypSWL+16Lss9NCiKj2z9AdjC8D9Qd33NAETMIH+J2ABuP/bwCUwARMwARMwgQFLQA5WCWCKXuVzfYZzlx/P/Pv2t7+dfliffeZfxcZ33oljTzilqdnlHOChKBBEchzFpMLE6cDnpHfGYYrzGKfjDTfckJwicporGkopymBtJ2L/mo/2GKP9cCBJoMepRTQYIoSiH/VXkQQSKaqpAX1KtoR9yInFftF///d/ny4tAQVHFrYjp3xvCDzVlF3nSoTSWCLRRfb+p5dfjteefTbGH3RQzDz++JgwYUIpNWt/p7Dujfo38zVyUVRjVd7OzAVr166NDasWxiFHzS6lA4aJUgPXMx+VMRdS6VdrVy2J7Zs3xqFHnVAqvuyafrj4T/Nje1vE0cfOTt/nKbL5P3OmUiB3Vf/yCGuJ5vQLiapqg3zRhDJTMIdo6wGJx4xPvOf4agU8roMwhqNdorJSW4tHvuhDEcpKKUw5Nd8xznGuniXgoshlLaziPhLZEeGqXSDCvXH6jx07Nl2LOVnRZHxGWzPOq9yaB3R8s2/RoHrTj7VwAOfUwoUL4wMf+EBTZHjRPtTYAfVV/8A2SVlOmyMY8bkWJSAOY4v0IeZfnvU4XqnVNW9Va5/1PDa6bCZQiYAygNx7771xxRVXpGhc+gp9h/7WGxHyjNfKdnH33XeX+ij9ks9ZxDF79p5nD80jlJv5g+813mve0ZYq2r++Uh1r8b0F4FpQ9TVNwARMoP4JWACu/zZyCU3ABEzABEygaQkoUieP3OKHND+uEaH4HlEMUZMf1OyRh3OMH/a///3v04/+Zn6V772K4HvttdemKuPQ/tWvfhUnnLBHJJg7d25p31YiiUijqP3jFCEmhzw8EcKUOrOZGdZz3Whf7etMCkicVkQY4MS66aab0n6BiiSg7fReqUorRfhVqjvXVBpojuX/2uvznnvuCVKq0t/222+/JGBor0LZUX87oHORT1GSuRimyDtSyPM9/WDSpEkJS28IVJX4+vvqCGBn+cKDvG2VGpkxbN1by2L8hMmpfXVMbzh/qyt95bMV3Sxhh/pSHxzZa1YsjmOOP6mUupyrqU6KEOYzLcTQ/oLaJ1SLR7oqBfdnHqHP59GuWnxFuZSeNheplQaaa2shUZ4+Oj+2MoXOj6BM+d7C1Fvis8RrBGK4sZiGbSKIpuSlxSx59C2fK7VzXl9FL8NMi9CqKbfOlRDO9W+++eaUCpTFWbQVc/c555yT5uh8kRvtqSjwRrDhajgpmpy/sOIfdWbuYa/kRq8/NsmzWN536WssWkHkp589++yzaczimUxRi7JNzfdsBcG1lAUBe8mz5lTTBj7XBBqVQP77htTxF1xwQRpPya7AOFttCnk9Y2jx06OPPprmB/ojz+iMW8w/3FP9UYIvfVlzsPaa5xmfuZ3jee73HsCNankutwmYgAk0JgELwI3Zbi61CZiACZiACTQFATl4+UHMj2H9YMbx9aMf/ShFx/B5nhYRgQwnN+n0rrnmmqbg0FklJBAgBmofRNhQf8QO9hJUikGJ6bmYwGfaf06pyPJIz/4W8Jq68QpUTgKB9tFUW+EYnjdvXnI0KQWz2krCJQ7hah1I2u8Se8oFEcQTBJ2HHnoo3Z/ocv4vG1NkWj046HMxWkIC6PNIYNVPEWdKO5rXuUBz+ZA+JiCBSNGBSu+odlNUqFIFc1y5SNzHRe7W7RRxq7SQnIzA+crjv4ghoyfE+z90VimSWUK4op7EROmYOVcO76KRt3mKZbgp7bSupYh/OcKVDUCCqdJgcjxjkcYDji8iQFeClafJzMuH0137MXINOeL1bEA5JEJrD3VEM6XUVWSWzkOU4yXhW+OcbCk/t1KZ8+/VHrDgeQZRU1HNjN+Ujb/Uh3FWbcv4pIwP3blfox2rlKq0B8xpPxYckFKV7Q9q9XwyYsSI3UOHDm2pNS/NQdqPFPuTYKQFS5qr8gUc2O+yZcuSXXONgw8+OBW1o9Trta6Dr28C9UpAv2m0aGry5Mnv2Sqo2nJrDsnn6TVr1sTEiRNLfVO/x+i/WnzF8fmiZi1k03Mn5eqtRVI9qePYsWN3M2325FyfYwImYAIm0LgELAA3btu55CZgAiZgAibQ8ARwhm7YsCFYGZ07uL73ve/FueeeW3KWKkJJjl/OIeL18ssvT45TnM+KQCLigtXVcqaWO6MlGijaBOeB0urKiS1BjmtwXf2w5/M8OkpiKp9r/6c8ekfOZ+pW7lTOhSs5zuUU0D2uv/76FH3JPnFEjMjpDwfKVSsHacMbVoNUQLYo4UrpSpXukYgDosZYAEGba1/K7go9PcWhlHb33XdfKT01UcHYnUSKnl6b87TAQe/Vd/JFDNVc3+c2N4F8AYVESmrMOM4Y+tqLT8YJp56bhFHsVQsBZHeKqJNDNhccOVb9Mh9n80h8iThcL083LPFOjmOdw30UvZtH+eUi7oIFC2LL4/8Uh1/23dTvB/ILvrzyhR1qKxgr/bQ+k6NdQrbmWD0L6Hq5sK02kgOfvxprX3/99WjfvCxi6Pg4/MhjSs8JEqMrLYDhftgiwh97/1544YXpuUR7F6s8A7WNtQApj2KnH/32t79Ni5/0TNfbfPpKAK5Ubj2b5mPCypUr0xgh0bfSNfy9CQxUApqvFy9eHAcddFDpeVJza74YLGeUi6+M4UrxrOPztM+af+iTRO8y5zR637QAPFB7jOttAiYw0AlYAB7oFuD6m4AJmIAJmEA/EyiP4uJHOOmfif7lh7pSNipah4gZHIOk+XruuefiM5/5TBKB+WGOs1WRQfxgz/dKy50BchBIaJWwDAqckRwr56Oic7R6W05fUvbxmaKKOFeRRVxfTgauJ7FZArNWhyvyS3spUl6l/SNi6CMf+UhyfitdGMfxf0X2WgDuZ+Ot8vayJdkLts4L28M2fve738VJJ51USs0sGyfqm4UOtd7DVulWsXEWXTzxxBNx9dVXp7IRDZjb+mrHaAAAIABJREFUfk9QUB8Jd7L7XKQZ6AJJT5gOpHMkAFNnpWlkTF/yp+djxL4Hx4Yn/ncceOo3YvT+ByU7e+u1Z2PL9rY44rg9KVXz+UFRrRJl8iieXOiTgJcvUsivg03zyhcEqU1yYVjznoRp2T/7n77zwk/j6PP/a9X9q9FtQeOiBNzy+ihqVnOsmNJ2yiqidpTom0dHYzNaHCAxn3Hu7eUvxY6NCyMGDY/RU06MCROnpsU3eYSz2r8rxnrOYOsGtq/ANrU/cb74pdHbqafl1zOahHv4MPeRFvmMM85Izzm1eNWLAEy99cyoqF+eAWbMmOHFfbVoeF+z6Qgwp/Ic+sYbb6TnUsRZZQ7RWKsFvFRei4M0F+u3Hr/zeCbQ4krGZ23Rot+AROXr+o38bGoBuOm6gStkAiZgAoUIWAAuhMkHmYAJmIAJmIAJ1IIAP7Jx+iHayjGL0+/nP/952tuWH+SKnOXHvCIj+cGPwwwR7JFHHkl/r7vuutLeeZRVkcGKmi2PBpLjV/WSsxFHryIyeM+1cSYr4lGCtJz+OBfkKOBachYoqktirxz9Eqs5ttwpLUf3LbfckiJguL+uI2FBKYH1XS3axdfsGwKKGsRG6AOIqtgEAi/7WT755JPJDugH2q8Z22ffTo6vdo+zSrVUGlfScmrhxW9+85skAvdGilf25n179Ztx2MwPpuvnCycskFRqHX+vFKuQUJToW8veiFV3fj3aDzojhi28NXbt+/6IoWMj1r8au/b7QAz9wJWx74TJKWJI/Ud7reeO43xeUNp13SNfeKHFEHl0Pu91LY3xefpqfaZ7sLBHjmmijFYseDqOOumc1Mf92kMgd7jnEbw5VwnCWnyVRxDn8z9zqaKHGVfhv0f0XRSjt70cbS3DYsuYk2P6+z+axjmdm1+jSLvwLKBsJEQAf+pTn0r3UsRZkWs08zESX2BCHyTbyf333x/HHXdcmgNrJbLUiwCsxU+a95YuXRqHHnpoYlEpuryZ7cJ1M4EiBDTH0o/YV3vKlCnBMyX/nzp1avqrRSZ6VtDvQi3K5a+2NuA3oLbXYYxm/tUe8/THFStWxIEHHpiKpsU9RcpZb8fss88+u1vylVD1VkCXxwRMwARMoCYELADXBKsvagImYAImYAImUISAonNweMnRSvTvrFmzYsKECclRmu+jp1SbSqGIcxUxjMjEz372s+lHuaJ6+VwpNJXSkTJprzne43jkO6Wg5jNFA+Mw4FhFAlMW3vP3jjvuSBHIX/jCF/aK0srTiykqjWtJ6M7T/fK5oj7lbODvDTfcEOecc05yRvBSdJh41Vr4K9J2PqZ6Aoi52ItsQ/ZO+yL+EmV+xRVXpH0RtQABmyQluhYaVF+Kzq+A3WGfOOOx1V/+8pdx7bXXJnss3ze4J+XII4nz6Do52GolAPSkrD6n/gjICatITpy7Lz91b7Q+8Q/RunPDXgXeOWJKxNDRsXOfI6L1uC/FMccck8Q9CS7MBzh5Nc+wpyDvmZvoo++uXRJTDvtA+kyiDd/lrzzVv9JIK80wf2XnlJlr0rdwQC/6w5Mx6oDD0vyyZeO6+OCH/mrARwHCSKy1kEqslQlDe6cyVrBYi/aQEMz78uhhrsm4uuXd9bFl3YJo3b4yxuz4Q4zYtTx2twyOt0ZdGMMOODEOnn5kqa3KxyHNw5UycCgiWc8RP/jBD+K0005LzzaUoZFFhN4YDegLsIGvsl7ce++9KfpX/++N+5Rfo14EYJVL0YjY7ZtvvplE4Eq2VQsuvqYJNBIB+ggLB4n+RfzV7y3qwDzO98oEoXox5jD+KtpXi3H0TKv5XOKxFjpyPcYpngn4TFknGomXymoBuBFbzWU2ARMwgeoJWACunqGvYAImYAImYAIm0EMCOL4Rs7Q6Gwf8z372s+QA1L6+OFsVIYVTUKu+JU7xQ54f5g8++GD67sorryw5FBUdVJ4qVynBFEmEM1bl4ByEOUXeSpzmfpSXMhDNQ7TKZZddlhwBKiPfcU0c0YjPlFtpyHivNNJKI8qxEpgpA2LAd77znbT/MfXipfrKka2okR4i92l1REApwRWBiD1ge9gZkVCXXHJJimzgMxYGIARjp5wnAaqW1dFCC/UFou2vuuqq1DfoD9UKtHmUby7mye5rWTdfu/EJaHyVIMffFx/8UQx/9n90Wbm2IWNj16zror2lNVoYY9u2RWxaFe1t22Pn1s0xbMuSaGnfEdG2PWLIqIix0yOG7hNtrSOiZcSEaB0+JloHtcSI/abF1q2bY8f27bH/occn57AW+NBHlAaaMZt/eZpz7Q9P33/9padiV3vEkceelPo5/a48Q0Xjt1b3a5AHKSlFcz7mKJsGYwcLvla/+vMYsnNt7GwdH7sGjY1BQ0ZGtI6MliFjomXYvhE7N0T7pmUxbNufY/SOl2PE7vUxOLYGWw2vG3FavDvylDjyuLNL7MsXWnU3Elj7/1Jz3t92222lZ5t8MUD3yTTPGbQdfUGRemSYuOaaa5IQylxXi1e9CcDUUc91q1atSjzIUOAgvVq0vq/ZLAToM/QVRf9qLGGe1eIh5lLmYS3M5Xiy6/CMTZQw5zCP6FlXUcCau4koph8yt+vFtXrj+be/2sECcH+R931NwARMoH8JWADuX/6+uwmYgAmYgAkMaAJKv8UPcFZV//CHP4zTTz89/SAvF3i1/61EW/1w54e+BDHeEw3MdxdffHEprSyrvPWDXsKyHG44AziHPfoQn4nKIrJXTgT9lUP+5ptvjjlz5sTrr/0x/mrOGaX01YoQpkElmPE+j0TO0zir4RF+77rrruSwUOrpM888s5TCWimpFdVUvmfhgDagBq+8FgBgO3nEOaLQvHnzYuXKlXHRRRelxQTr169Pf/PFA7V2EGN72m9b977zzjvjK1/5Smlv7mqbQIs/JAAr8qkvBO5qy+7z+5+A7ET7Y//p93fEzrdeTOLtsM1vxqC2bUngHdS2NVp2bU3vW3bvivaWIelvS+zuUSV2Dxoa6V/rsNgxYnIMOuHvYtbJZ6draS6gH69bvjD2m3LYeyJTFfGn6FbNX5rb1K8HehSg2lZCbEeiqRZlMW9vmvvfYvyul0vtuSuGRVsMj10xPNpahsfg3VtiRKyPlmgvHbMjRsWyUZ+NKUd/PMaOHZuc/eVic0fjbJ7poysDUqSYIsluvPHGOP/880sLx3pkfE1ykhbOaVHTb3/72/joRz+axBk+q1Wmk3oRgBXFrmhnLRJcsmRJamH2G/XLBEygYwL8piP6l36k1MzaKihfxKsxmDFbv5/4u2bNmth///1Li7YQe+lzjNWLFy9ON500aVL6v7I5KINHtYsf+7NNLQD3J33f2wRMwAT6j4AF4P5j7zubgAmYgAmYwIAnQKQsUa8STL///e/H2WefXdp7iR/peUpHRfTqhzwAea9oW37oEzmLA/HRRx8tpX9E0M2FJZywSvNJGmkcCAjB48ePT/dH5NKqcX7wK1Uh5TzrrLNSmTds2BDz58+P8847L/2fl1I6E8WV71es+inKV+l7KQMpr9nzDuezRG+cn9SBF87BfBW7IpIV/TbgjaiBAWAj2LeiBrFvRZFjK9gjke0nn3xy2ktSKU6VUrbWVcfGtP8pafPYo/DFF19MCy6++MUv9kqays4E4FqL27Vm5+vXnoCcsPl+mfSpt956K9km/YWxdOemtbFr8/rYtXN77Nq8bk/69G1rY3hsjUFrX4zWLSuiddemHhd42wEnx/RPfy/1V8ZtnNLx9oLYsXxe7H77TzH2zH+KqYfNTH1di3zyrBSamyQ+Ml/wmbJD9LhgDX4i82O+x2+eJYDxkTlaYiH/b/3D38Xo3cu6VeulQy6IaSf/bYm1UhIrWlsX03jUHce/MhwowwP2+OMf/zguvPDCkh10q7BNdrAW4cGJOYW5ri/YVCsA33LLLWnLkWpf2JKEJewrTzfL5xK1qr1PX5/fW3x6Wu7+vn9Py+3zihHI25dnUu33q0hepX3W+KvFs1xdUcL6S/Qw/YzrTJs2LVh8oedx/q/FWnrmps9yfWWRKlbi+jrKAnB9tYdLYwImYAJ9RcACcF+R9n1MwARMwARMwAT2IqDUnTh5EWWJdsQRKHETBzgOXqXc0g94/XjXXkxyoMvBznFypnPsAw88UNpvj2M/9rGPvUcQ1r6N/LAnkkjRxRKnFNGl1eOUiRXmRO4izPH5pz/96SRc//u//3sSGBCiOf/qq69OddCeU9QF0Zd78j3RvoqA4d6KtNQ5lAXHsVJJ43hQmlCbVGMT0MICOX4V8aQ9Ee+5555k+ywyQETQnsGy1+6IET0hRf9TOnPtta0060pp25Pr6hw56NSvleZc0XUWgauh2/zn5tsBaP8/CSr81YIajsvFVKJ76ENE+7z5+qux852l8e6KP8TIdXNj2MY/7kn/3I0X0aU7T/rHGDHhsNi25s/Rtuj+GPbOS0lUbm8dEVtO/Kc49rRPlLYAyLM45AuTyu19oEcAaw6nKWCh6K633nwhWtc+FO0xOLVScs7v2hITdvw+BsWubrRcxM4YFRun/kNMOfK0NE9rbuVe5fz1vFK6Z/t/RhJ3dtNcBP7Vr36VUkC//fbbse+++yYbHMgv2TvPVzxH3X333XHOOeeUthioFZuuBOAi4mGRYzoqe/l5EpWUZUYCFsex0JB9TTt79bQMXK/83GquVaSetWrH3mbT2xy6qjf3yl/lCwoqfd9bTPP79Maiht4qVyV2lJV5FAGXKF09M7LA5vLLLy/t3665I59b89+GCL+8eBbIsz/wnuvzW02/AzmO33PKRsUxHdlM/ll3+1p5u3PPvF26stGibWkBuC+s1PcwARMwgfojYAG4/trEJTIBEzABEzCBpiGgyA6EVe1riIilV75HLgIw6f94IZYSYZsfW69QJDwgMlNu6kmKaO0pfN9996XPiBJGGEbAJd20IivrtV4uV+0J0C94GCcNHQKrHML8RYggImr27Nkxbty4ZDt8hjOKhQJ6X00pJahocQEiMy/EMkXe8V6RyuzPqPToSr1azf19rgnUmoD2FpVYLCGR+0os5jPSQTIf/WXB/TH8hX8ht0S3ira7pTV2jpoWQze9UTqvffCoeHfaJTH+mE/EjKOPK32uyFYvcOgasRZ60YZLX3sutm5cEaPG7Btj190ao9sWdat9ujp4/eDjY8j7/ksccOD0JCQouksRxz29keyL8ZW25hmHBV8s8tLe7ooo4xjGeITQRnn26SkXnafFbJrPeIY69dRTUySs9pmv9h4dnd+ZACxxpZIQWOl73VOiVP6XdlbK93yBA9s9SGjSwjAiGzt7FS1DR+dXc26R9qj19SuVob/v35PydVcorHSPIt/3xz2LlEvH0B94Rua5VBkz6DMssr3iiivSOLFw4cKYPn16msv1W0xzfrULqCqJu5Sz0jESZSXiVrLNSgIv16l0z87KJa4WgLtjhT7WBEzABJqHgAXg5mlL18QETMAETMAE6o4AP8olFOXOVD7j/9pbidTPRDwgmuIMRDAlJTKOsnp+KYUhTlscupRfTlxEMxwX++23X/zud7+LE044IX2PM1BpnGsdwVnP7Fy2SHaAnRMRRoplRQby/4cffjg5w4kUw5YUnYbN0C9YHFHtHonaczCPRMrTrvI590WwwDl/5ZVXpsiKfB9tt6MJ1CuB8mjgvJxa4MBnOJexc+x9xeLXY/N934gh7y6M9miNGDQkonVI7B40JHa37PnLZ+n/gwZHDBoaLfseEbtj0J7PW1pj+H7TY+uuiMEj94vRBx0bEydOLO1pypyhzBV56up6Zdif5dI2DdqHfNe8r0dry84Ytfutqor1TsvhsX3YjBi8a30Mbt8QLbvbYt2YC+Pw485LzyW0S56doKc30zxPezNm4rhnkZueC3jOYWxXZDHvWSiGLUoE7em9G+U8+p4EHu0BTDrvAw44oLQNRm/XpScCcGcRmR193lkkHsLV3/zN36TqEKnIS6LVaaedlqIQGR/47qqrripFoJdfr7N7lotDHZWjq3MpT6XoRbVFV9GilaJXO+PTlSDZnWtSxvKoyY7KXS74d3T/zupbtA7ltlvON79+V+x1XCVGRWygvJ0761+d1VHnF2GTt0U5766uo3tr8QT10rMp/UOLgxhDP//5z6cxlM/oYzynanFVpT7QmR1X004dtWNHde+Ie08E4M7O6exzC8C9PaP4eiZgAibQGAQsADdGO7mUJmACJmACJtCQBPI9GnF0SQSWgKSUr0TGKM2t9vOVuFrPFVcEJdEqOKlx2sqpR90UzYOT4umnn04OTfYYZlW7UozVc/1cttoSwGaULhzbkKDL/tX0lfPPPz99hoNcaWyxtd5KAc2CBMRm7Jj3pHtGhOA90ew44tkfjT1VSc953XXXJSCUQftz15aQr24CPScgAZgrSEzE1vP9d/Wd9mmnHy548q7YvWtzDGqJGNQ6NAaN3D9aYne0DtqTSnqfg49J19N8xl/6p67L+C6hl7mOeYHvtb8s3zsDROV2lZMfdhs3bozt8//PGN/2x8ondnHE9hgbS8d9LQ45ak46ijZRtCniKy/up30gq7mZ7ENj9k9+8pO00I3/a+93RYNqYQ2ZHRiD820vqilDPZ+rBU+UkTojAJMCWuJNrRbIdSQAFxHWxLKSSNpZylbOI3KRceLmm29OQhU28uabb6YFVl/72tfSuHHTTTclAbOzFLOUozOxsqig1VUZO4pW7IpPuY3VgmVPr9lV2SQOdre+RUS6zvpdV0JgZ6Ij1+osgrSjc4oemx+n8nb33HJbrNROeV0qtc3nPve5NFbSX/I+Qd+hnCy6JXsO4yp9iTGV4yQAd9ROXbVdXp7utFNH6bvLORYVv3PBujvt3lG/twBcz7Ofy2YCJmACfU/AAnDfM/cdTcAETMAETGDAEODHO85uXohYOLvkHFfUC6LTnXfeGR/5yEfScTgCcQwiQnF+Pb8kYFNeHLeUVykkqSd1ox4S7+644450HE5OIp3LhYh6rqvL1vsEsBVSPxP9i43kqe6IGj/llFNKYgHCE85h7RuJYNBbDvJ8TzTsFjtGcNE+1g899FB86UtfSgsYiDymnPqu96n4iibQewToIxKCl77x59i+6e049OgTk/3yUoQR844W5mjPd/paHqWbZ7HQIgwJuVoQofFfUaRci/eM9UotrL7bW/2392jV15VYgEL6ez0XLH7loZi0/jsxLN7tdkHbYmgg/r49fE4cePy1aV7mle/BLHvQQpxqU0DLprAVxk2ECxaAcW9S/mqbCNmKxGBFpzf784EEYOYVMmHwfPSxj30svUfcUR/tdmNXOKEzAbj8tGrFMOyHNkf05X0uACNUsVcpC7Bod+Z7ooMZExC09J4ylQuV+qzS3qDVikldCZKUoYjYXF7WSgJhEWG6O9fM+al9i7ZrZ/bQWZsUsdNqhMVK7V5JpO9q4UJHTHu7P3QmyOb3KW8bzd952mf6DhHypH8+7LDD3rOYQuKwooE7E0a7st+cRSURuTvfd9SPyxl3JtqW9+W8/F2d01H9HQFcpKf6GBMwARNoPgIWgJuvTV0jEzABEzABE6gbAhJ5yx2aOF1xjuIU/dGPfpSif4mEVEQtaW/Xr19f93sAaz9JVp5TRwl0igjDgcnDFgIfgho8cPqSwmz8+PFxxhln1E1buSB9TwBBiChxpXhG5MXhhS0REaS9oukXfM5xWkTB/6sVkOhzONuxW0Uqqq8SDcd7Fmdce+21CQ6OesqCM45yEKHhlwnUKwFFEirFOWMwixeYX7TPNWVHgJOQK7GYMZ1+oX6m/Tm1nyvnqa/qPhKLWdyjdP/loi/n5Xt91yu7eiiX0jDnqZRffvqOOOzdb8Wg6HpxWBJ8W8bHppgcf4kpMXjMIdEyYmJMO/JDpUwdasPyiFPaUW1UDQfKr7Jzze9973tpzmesJS04i39kZ3qW0P6VfM5438wvRVnDgf44f/78OPHEE0tbHFS7h2dn7Po6AjgXgBXZyxxKNDiprmlrRJxLL7209F7n5HXoSsCrRvzr6FzuW0lg7oxvX4u8fXG/ntS1o3M6E9U7St1cJKqzt2yCslYSiFWfWvDu7P4aA1gUAQ/Gx1tvvTUtnli3bl1MmjSpVG6OVTRwVwJwZ/Xoqq/puyLt1J02KbeRomJud/p7+T0sADfzrOq6mYAJmEDnBCwA2zpMwARMwARMwARqRkB7NnEDOdlxfiqy44YbbkiRvxK4+AGP4xyhqTcjHGtVwVw4IFoJQZsX9VPaR6X5JbU1gpsiLB955JHkAPRr4BJQqlEWOxx++OEpKgxRiag3Ui4TLSYRSn8Vpah9IquhR1/TQguui0CGvWK/ONeeeOKJuOaaa5JTGif9vffemyLXJY5cffXV1dze55pATQlIzM33dFXErwRdCiABUM7mckGXY9T/VGAtbpJArPlKkfyaC/Jzdd2aVrqJLt5Rmvk33ngjdqx+MkbtXBjDty+Mobs3xLD4S6nW7bsHxaqRF8a2odNj8MjJ0T54bJpzp02bltqQ94re5q/2/FU2D0Wc9cYewIogVqYHFtUgAl9yySVpPOVzpd6nrvvtt1/KGqJI4GaPANY8wiKoX//61zF79uw09zHHsDAJDrV4lQvARUSXnkTTSpCS6Et0IpG92N1tt90Wc+bMiUMOOSQ9K3J9vmOuZVFkV+l5xSSPKOxOdCXnd3VuZ5GKnTEob6NKx+Xfd5Q+N79ekWjdvD46t1y87s1rVip/Z5HRebt1lTa4t+pTfp2uomG7w63SdYv2la7qmV+DceKyyy5L2ZO0l/rpp5+etidhjORY0j7T337605+miPvO9gDuqu06suNK7VSkrbqzkKKzflx0MUBH7VheLwvAtZhVfE0TMAETqH8CFoDrv41cQhMwARMwARNoWAJy8CkiFgGU9zjHN2zYkJx+p556avphL9EXRygOQH7c4ySt55ec/0rvSb0kFBD5w/+pL+IwdeQ7nMC33357ckSfeeaZ9Vw9l60PCGATCK70B5y/2Mk999yTIh2wD0WjSSzmb74PcDVFVJpyicpcF/vkB8IzzzyTnGhEWmDnpN2j/37jG99IfdUpoKsh73P7goD2/eWv9mfXfSUC0v8kBmvfeUXyau9txnfNYXlUMNfS3q0snMA5zbH0XQnCEhI5rzyddK0iHPuCbV/dQyI+bcEiKtjyGWPR8iWvx85Nq6Jl1zsxYsfiGL3rT7Fr95AY/IH/EQdMmlZK701ZGdskAKudtfdvLszn2zpUK8BSVv5pMQA2R/YPxlf2rsReqBOLcBCCeRbSYjjsVen++4p1X99HbUk9H3vssfj4xz9e6kN8VqsFEx1FANei7rIzrq15mzFA7c1cz/6/06dPT7ZK22MTWoRQq/rXoq6+ZvcIVBLJu3e1+j26s8UVlUrMeYqCV79QP2LcoA9NmTKltFiG7/IsCr3Vd5qxnSwAV7I+f28CJmACzUnAAnBztqtrZQImYAImYAJ1QUDObznE9QMd5+2vfvWrlO6PiA9+zOMIxcmLGIXzk2jEPIqqLipUVgjVD4ed0hlySP5/HJk4d6kzDj8ifPj+2WefTQ5fvwYuARxbiuSVw+rhhx9On11wwQVJtOAYiVSQUqpaBNhqI6S4D+nJWaAgcerBBx9MqUe/+tWvpv5IH1Q55GTj//TRalNQD9yWd837ggDjM7Yq8Vb9RQsetNcrZZFgqxS8sn3ZuBb7KIJYYz/nac9g/tIvlPmCfivhWWKQ0kZXu79sX/Dr73vkEcDirsUn5QI+/1+1alW07lgZUw4/qTQ2KcUy3yvFPu8l6lNHbESim8bB3hDndc/yNNCf+MQn0iI32c5zzz2Xng+04Gegja/3339/2u5A24DQN2o5t/SVAJwLVsoWQ90QfZlXNf4gZPE54xM2ms/7/d0HfX8T6C6B7kTZdnZtRcTreZf+s3Tp0nQ470mdrj6lbRnUn/T7q5ZjSHeZ1NPxFoDrqTVcFhMwARPoOwIWgPuOte9kAiZgAiZgAgOOgCKwlAYZAVSO2+uvvz7t/dvMLwnfihBW3XFK4+xD7DvttNOSSCBnhpwYiBS5QNHMnJq1boqAp20lRMkppe/4P6IriwQQCoiCIvK9NxY/SAATX+7BtfNoRi1cwEaxR1Lp5d83a9u4XiZgAiZQSwIafxljb7zxxjSuMt4z5/MsxOeInmwHwXek/GcOICUyC8XKo9ZrWdZaXJs5TgIO84uiepnbeM8/FjKxz/wnP/nJlAWDusOllvXvKwE4jwBW9PnixYuTDRx88MG1QO5rmkBTEWD84LcQfWbRokVpTCSdv9L3N1Vl+6gyFoD7CLRvYwImYAJ1RsACcJ01iItjAiZgAiZgAs1EAGem0jvjAJRD85vf/GZ85jOfSZGOzfzC0YkjE2cF75U2l5Xsr732WnzoQx+KqVOnxvLly0vpIDkObjiGe0MEbGa+9V43ib44sPI9R5V6FKf/Qw89lKLBzj///FJq53333TfZQ7ULAHRP+p3KolSqfMc96J+/+c1vUhTjl7/85eRoK98Ltd45u3wmYAImUG8EFE2O+IsYeuGFF6ZxljEXJwzjLJlPyMDAXID4ed9998XJJ5+cMqNwbCO/qD+LjnjOU4Q1c+GaNWuCOY7IX+p91llnpWckWDAnkf2FFNm1qn9fCcAI2RKqlO6aZ79DDz001TNPCd/I7eyym0AtCDBm6nmU9/yG5LcS0b+KlK/FfZv9mhaAm72FXT8TMAET6JiABWBbhgmYgAmYgAmYQE0JIGTi2NTr5ptvjtNPPz0JUo0e4VIUnCJAtUekomGeeOKJUgSwomWU7ld7ARa9h4+rPwJyYPFXe/sp+pvFAAi/8+bNS6nAFSlFLWh7vqt2AYDS1iqNM85oiQ444Uk9inP+2muvTfdUn/Qev/VnSy6RCZhA4xFgDP7pT3+a5nmlFVeB+fspAAAgAElEQVRqa8ZbRbfxnjnhl7/8ZUr/3wz7/2qu00JAWg/Bl+ceMlGQAYao30MOOSSld0UA5hwEcbjU6tVXArBSgFMP5l21OymgmW9J/eyXCZhAxwTUX+g7y5YtK+3xS79i32y/ekbAAnDPuPksEzABE2h0AhaAG70FXX4TMAETMAETqGMCSgGNAKY9D4mGYb83HGC1ivCoFySKutQ+hBKAJezdcccd8dGPfjQ5fmGkvQh5jwO0GZzA9dIW/VEORfAq9SdtSlvzAK42//nPf57SPhMpxfGKDOqN/ctYeKDrSYzWXprPPPNMXHTRRcnOJPjK/uS4p4/6ZQImYAIm0H0CCBc/+9nPYs6cOaV93Il8ZfENEWy8GI8Zb1nwwxxw7733xhlnnJHeMx438os5h3pNnDgxZTRB3EbkJcJZWx4oGhoePA/yOXMjda9V/ftKANb8SxvynucAicKkgj7ooIMauXlddhOoKQHGT/oNfQXBl/FEL/22qmkBmvTiFoCbtGFdLRMwAROoQMACsE3EBEzABEzABEygZgQU4aJUtDfddFOcc845yRnaGxGONSt4L15Yqf9wZEjU4zPq/8orr8Qpp5yShD8xUuRvbwiAvVgNX6oHBLTogVNpX5y/REMReYswS/+4+OKLk2OYqCec4BynPaGrXQCgRRY4zpRukvdc95577omvfe1ryQ615yTlwCHPi2OcorIHje5TTMAETCAifvjDH6YsDrNnz45JkyalMZ7FNozzfM68r60eGHv5x6IwRGKeCxr9xTMMc8gDDzyQxJtzzz23lOlC2wxwDOmumYeoP3y0d24+f/Ymi74SgKkHc7Ce7WhveBDtTL3Z/sMvEzCBjgnQ/0n5zHMy+/7SZ3ivdND+jdQzy7EA3DNuPssETMAEGp1ASQBu9Iq4/CZgAiZgAiZgAiZgAiZgAiZgAiZgAiZgAiZgAiZgAiZgAiZgAiZgAiZgAhEtb7/99m6DMAETMAETMAETMAETMAETMAETMAETMAETMAETMAETMAETMAETMAETMAETaHwCSQAeP35849fENTABEzABEzABEzABEzABEzABEzCBLgiQBouXfwPbTEzABEzABEzABEzABEzABEzABJqRwO7du3dv2LChxQJwM7au62QCJmACJmACJmACJmACJmACJrAXAQvANgoTMAETMAETMAETMAETMAETMIFmJmABuJlb13UzARMwARMwARMwARMwARMwAROwAGwbMAETMAETMAETMAETMAETMAETGFAELAAPqOZ2ZU3ABEzABEzABEzABEzABEzABBwBbBswARMwARMwARMwARMwARMwARNoZgIWgJu5dV03EzABEzABEzABEzABEzABEzCBvQhYALZRmIAJmIAJmIAJmIAJmIAJmIAJNDMBC8DN3LqumwmYgAmYgAmYgAmYgAmYgAmYgAVg24AJmIAJmIAJmIAJmIAJmIAJmMCAImABeEA1tytrAiZgAiZgAiZgAiZgAiZgAibgCGDbgAmYgAmYgAmYgAmYgAmYgAmYQDMTsADczK3rupmACZiACZiACZiACZiACZiACexFwAKwjcIETMAETMAETMAETMAETMAETKCZCVgAbubWdd1MwARMwARMwARMwARMwARMwAQsANsGTMAETMAETMAETMAETMAETMAEBhQBC8ADqrldWRMwARMwARMwARMwARMwARMwAUcA2wZMwARMwARMwARMwARMwARMwASamYAF4GZuXdfNBEzABEzABEzABEzABEzABExgLwIWgG0UJmACJmACJmACJmACJmACJmACzUzAAnAzt67rZgImYAImYAImYAImYAImYAImYAHYNmACJmACJmACJmACJmACJmACJjCgCFgAHlDN7cqagAmYgAmYgAmYgAmYgAmYgAk4Atg2YAImYAImYAImYAImYAImYAIm0MwELAA3c+u6biZgAiZgAiZgAiZgAiZgAiZgAnsRsABsozABEzABEzABEzABEzABEzABE2hmAhaAm7l1XTcTMAETMAETMAETMAETMAETMAELwLYBEzABEzABEzABEzABEzABEzCBAUXAAvCAam5X1gRMwARMwARMwARMwARMwARMwBHAtgETMAETMAETMAETMAETMAETMIFmJmABuJlb13UzARMwARMwARMwARMwARMwARPYi4AFYBuFCZiACZiACZiACZiACZiACZhAMxOwANzMreu6mYAJmIAJmIAJmIAJmIAJmIAJWAC2DZiACZiACZiACZiACZiACZiACQwoAhaAB1Rzu7ImYAImYAImYAImYAImYAImYAKOALYNmIAJmIAJmIAJmIAJmIAJmIAJNDMBC8DN3LqumwmYgAmYgAmYgAmYgAmYgAmYwF4ELADbKEzABEzABEzABEzABEzABEzABJqZgAXgZm5d180ETMAETMAETMAETMAETMAETMACsG3ABEzABEzABEzABEzABEzABExgQBGwADygmtuVNQETMAETMAETMAETMAETMAETcASwbcAETMAETMAETMAETMAETMAETKCZCVgAbubWdd1MwARMwARMwARMwARMwARMwAT2ImAB2EZhAiZgAiZgAiZgAiZgAiZgAibQzAQsADdz67puJmACJmACJmACJmACJmACJmACFoBtAyZgAiZgAiZgAiZgAiZgAiZgAgOKgAXgAdXcrqwJmIAJmIAJmIAJmIAJmIAJmIAjgG0DJmACJmACJmACJmACJmACJmACzUzAAnAzt67rZgImYAImYAImYAImYAImYAImsBcBC8A2ChMwARMwARMwARMwARMwARMwgWYmYAG4mVvXdTMBEzABEzABEzABEzABEzABE7AAbBswARMwARMwARMwARMwARMwARMYUAQsAA+o5nZlTcAETMAETMAETMAETMAETMAEHAFsGzABEzABEzABEzABEzABEzABE2hmAhaAm7l1XTcTMAETMAETMAETMAETMAETMIG9CFgAtlGYgAmYgAmYgAmYgAmYgAmYgAk0MwELwM3cuq6bCZiACZiACZiACZiACZiACZiABWDbgAmYgAmYgAmYgAmYgAmYgAmYwIAiYAF4QDW3K2sCJmACJmACJmACJmACJmACJuAIYNuACZiACZiACZiACZiACZiACZhAMxOwANzMreu6mYAJmIAJmIAJmIAJmIAJmIAJ7EXAArCNwgRMwARMwARMwARMwARMwARMoJkJWABu5tZ13UzABEzABEzABEzABEzABEzABCwA2wZMwARMwARMwARMwARMwARMwAQGFIEBJQBfeumlpca9/fbbB1RDu7ImYAImYAImYAImYAImYAImYAJ7CDRqBHD+m1Ztmf+29W9eW7gJmIAJmIAJmIAJmIAJmIAJmAAEBowAzA/h8h/GFoHdCUzABEzABEzABEzABEzABExg4BFoZAG4s9+x/s078OzYNTYBEzABEzABEzABEzABEzCBzggMGAG4HED5j2ObiAmYgAmYgAmYgAmYgAmYgAmYwMAgYAF4YLSza2kCJmACJmACJmACJmACJmACA5XAgBSAK4m/r7/+esyYMWOg2oTrbQImYAImYAImYAImYAIm0IAEdkUE/5rxNbyXK9XIAnCOoqssV1397vVv3l42KF/OBEzABEzABEzABEzABEzABOqMwIATgCuJv7TP888/H8cff3ydNZWLYwImYAImYAImYAImYAImYAKdE9gWEVubFND4Xq5XowrA5Rjy37fdSQHt37y9bFC+nAmYgAmYgAmYgAmYgAmYgAnUGYEBJQAXEX8tANeZhbo4JmACJmACJmACJmACJmAChQhYAC6EKR1kAdiLnotbi480ARMwARMwARMwARMwARMwgcYjMGAE4KLirwXgxjNil9gETMAETMAETMAETMAETCDCAnBxK2hUAbirKF9HABdvfx9pAiZgAiZgAiZgAiZgAiZgAs1OYEAJwOWNme+XlH/ndFjNbvaunwmYgAmYgAmYgAmYgAk0HwELwMXbtFEFYGqI0KtX+W/arr7zb97i9uEjTcAETMAETMAETMAETMAETKDRCQwYAbg7DWUBuDu0fKwJmIAJmIAJmIAJmIAJmEA9ELAAXLwVGlkALl7Lzo/0b97eoOhrmIAJmIAJmIAJmIAJmIAJmED9ErAA3EHb+Mdw/RqsS2YCJmACJmACJmACJmACJtAxAQvAxS3DArD3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VgC8CNZ7UusQmYgAmYgAmYgAmYgAmYwF4ELAAXNwoLwBaAi1uLjzQBEzABEzABEzABEzABEzCBxiNgAdgCcONZrUtsAiZgAiZgAiZgAiZgAiZgAbgKG7AAbAG4CvPxqSZgAiZgAiZgAiZgAiZgAiZQ9wQsAFsArnsjdQFNwARMwARMwARMwARMwAQqE3AEcGVGOsICsAXg4tbiI03ABEzABEzABEzABEzABEyg8QhYALYA3HhW6xKbgAmYgAmYgAmYgAmYgAnsRcACcHGjsABsAbi4tfhIEzABEzABEzABEzABEzABE2g8AhaALQA3ntW6xCZgAiZgAiZgAiZgAiZgAhaAq7ABC8AWgKswH59qAiZgAiZgAiZgAiZgAiZgAnVPwAKwBeC6N1IX0ARMwARMwARMwARMwARMoDIBRwBXZqQjLABbAC5uLT7SBEzABEzABEzABEzABEzABBqPgAXgfhaAf/DqW7FpZ1uMGdoax00YHaOHtMaMcSMaz5JcYhMwARMwARMwARMwARMwgX4lYAG4OH4LwBaAi1uLjzQBEzABEzABEzABEzABEzCBxiNgAbifBeCvPbowXly7aa9SSAg+cNTQ4B+iMJ8hEvtlAiZgAiZgAiZgAiZgAiZgAuUELAAXtwkLwBaAi1uLjzQBEzABEzABEzABEzABEzCBxiNgAbifBeDXN2yNF9Zuik072v7j765YuBHXTeevcnF40sg9IvHh40bEmCGtjWeFLrEJmIAJmIAJmIAJmIAJmEDVBCwAF0doAdgCcHFr8ZEmYAImYAImYAImYAImYAIm0HgELAB30GbPP9//P4ZXbd4Rq7bsCARiicMUtaNo4fIqKJX0EeNHhMXhxuuULrEJmIAJmIAJmIAJmIAJ9ISABeDi1CwA9/9v3uKt5SNNwARMwARMwARMwARMwARMwAS6S8ACcJ0KwF015Ls725IwjEj81uY9IjGfFRGHlUr6gwf8537DEom7azw+3gRMwARMwARMwARMwARMoH4IWAAu3hYWgC0AF7cWH2kCJmACJmACJmACJmACJmACjUfAAnADCsBFxGGihiUS74kk3hKbd7Z3aaG5OMyBiiTmc79MwARMwARMwARMwARMwATqm4AF4OLtYwHYAnBxa/GRJmACJmACJmACJmACJmACJtB4BCwAN5kAXMkEtd9wLg6v2rw9Vm/Z2eWpihJGDB4ztNXicCXQ/t4ETMAETMAETMAETMAE+piABeDiwC0AWwAubi0+0gRMwARMwARMwARMwARMwAQaj4AF4AEmAHdlokolPX/NppRSeo9IXFkcHj2kNRCGDxw1NP1TJDERxH6ZgAmYgAmYgAmYgAmYgAn0DQELwMU5WwC2AFzcWnykCZiACZiACZiACZiACZiACTQeAQvAFoALWW0uDnPCnkjiXbFwI26mzl9zJo+NU6eMTRHDiMN+mYAJmIAJmIAJmIAJmIAJ1IaABeDiXC0AWwAubi0+0gRMwARMwARMwARMwARMwAQaj4AF4A7a7Pnn/WO4O6a8avOO2LPP8NZg7+HOxGEigxGDEYW9r3B3CPtYEzABEzABEzABEzABE6hMwAJwZUY6wgKwf/MWtxYfaQImYAImYAImYAImYAImYAKNR8ACsAXgmlktwjBi8BMrNsYTKze+5z7sKfzBA0YnQXjWhNExZkhrzcrhC5uACZiACZiACZiACZjAQCBgAbh4K1sAtgBc3Fp8pAmYgAmYgAmYgAmYgAmYgAk0HgELwBaA+8xqH1+xMQnCj6/YEKu37HzPfYkKRhDmr1NF91mT+EYmYAImYAImYAImYAJNRMACcPHGtABsAbi4tfhIEzABEzABEzABEzABEzABE2g8AhaALQD3i9WSLhox+N431++1jzDpodkzWHsH90sBfVMTMAETMAETMAETMAETaDACFoCLN5gFYAvAxa3FR5qACZiACZiACZiACZiACZhA4xGwAGwBuN+t9t2dbUF08Pw1m+LxlRti8872UplGD2ktCcFzpox1quh+by0XwARMwARMwARMwARMoF4JWAAu3jIWgC0AF7cWH2kCJmACJmACJmACJmACJmACjUfAArAF4Lqz2j1pojd2mCo6jwwmUtgvEzABEzABEzABEzABEzCBPQQsABe3BAvAFoCLW4uPNAETMAETMAETMAETMAETMIHGI2AB2AJwXVvtqs074vGViMEb48W1m95T1kkjh6boYO0dXNcVceFMwARMwARMwARMwARMoMYELAAXB2wB2AJwcWvxkSZgAiZgAiZgAiZgAiZgAibQeAQsAFsAbhirJVV0ShNNdHAHqaIVHexU0Q3TpC6oCZiACZiACZiACZhALxKwAFwcpgVgC8DFrcVHmoAJmIAJmIAJmIAJmIAJmEDjEbAAbAG48az2P0r8+oatcc/it2P+mndj4UbcXf/5Ij000cFzJo8Np4pu2CZ2wU3ABEzABEzABEzABLpBwAJwcVgWgC0AF7cWH2kCJmACJmACJmACJmACJmACjUfAAnAHbfb88/4x3GimTKpo9g5+YsXGeGLlxvcUn1TRpImWINxodXN5TcAETMAETMAETMAETKAIAQvARSjtOcYCsH/zFrcWH2kCJmACJmACJmACJmACJmACjUfAAnAHbWYBuPEMubzEKU30io3xwtp3Y/WWne/5mqhg7Rt84KihjV9Z18AETMAETMAETMAETMAEIsICcHEzsABsAbi4tfhIEzABEzABEzABEzABEzABE2g8AhaALQA3ntV2s8SkiiY6+N4313eYKpq9g8+bvq9TRXeTqw83ARMwARMwARMwAROoLwIWgIu3hwVgC8DFrcVHmoAJmIAJmIAJmIAJmIAJmEDjEbAAbAG48ay2ihK/u7MtRQaTKpro4M0720tXGz2kNaWJRhCeM2VsjBnSWsWdfKoJmIAJmIAJmIAJmIAJ9C0BC8DFeVsAtgBc3Fp8pAmYgAmYgAmYgAmYgAmYgAk0HgELwBaAG89qe7HERAbvSRe9Ya9U0QjB2jfYqaJ7EbovZQImYAImYAImYAImUBMCFoCLY7UAbAG4uLX4SBMwARMwARMwARMwARMwARNoPAIWgC0AN57V1qjEqzbviMdX7tk7+MW1m95zl0kjhyYxWBHCNSqCL2sCJmACJmACJmACJmACPSZgAbg4OgvAFoCLW4uPNAETMAETMAETMAETMAETMIHGI2AB2AJw41ltH5RYqaLnr9kUj6/csFeq6E8fMSE+NWOC00T3QVv4FiZgAiZgAiZgAiZgAsUIWAAuxomjLABbAC5uLT7SBEzABEzABEzABEzABEzABBqPgAVgC8CNZ7X9UOLXN2yNexa/HfPXvBsLN+Jai2DP4GuOnhSXzpjQDyXyLU3ABEzABEzABEzABEzgvQQsABe3CAvAFoCLW4uPNAETMAETMAETMAETMAETMIHGI2AB2AJw41ltP5eYfYN/8OpbpTTRpIdGCD5v+r79XDLf3gRMwARMwARMwARMYCATsABcvPUtAFsALm4tPtIETMAETMAETMAETMAETMAEGo+ABWALwI1ntXVSYoTg//nckli9ZWcq0YxxI+JvZ02JD04YXScldDFMwARMwARMwARMwAQGEgELwMVb2wKwBeDi1uIjTcAETMAETMAETMAETMAETKDxCFgAtgDceFZbZyUmNfQPXl1VEoKPmzA6Pn/0JAvBddZOLo4JmIAJmIAJmIAJNDsBC8DFW9gCsAXg4tbiI03ABEzABEzABEzABEzABEyg8QhYALYA3HhWW6clJi30ba+vic0721MJ50weG9fNmhIHjhpapyV2sUzABEzABEzABEzABJqJgAXg4q1pAdgCcHFr8ZEmYAImYAImYAImYAImYAIm0HgELABbAG48q63jEr+7sy1uf23te4Rg9gb+/FGTLATXcbu5aCZgAiZgAiZgAibQDAQsABdvRQvAFoCLW4uPNAETMAETMAETMAETMAETMIHGI2AB2AJw41ltA5QYIfib81fEfUveTqUdPaQ1Pn3EhPjUjAkxZkhrA9TARTQBEzABEzABEzABE2g0AhaAi7eYBWALwMWtxUeagAmYgAmYgAmYgAmYgAmYQOMRsABsAbjxrLaBSrxq844gNbSF4AZqNBfVBEzABEzABEzABBqUgAXg4g1nAdgCcHFr8ZEmYAImYAImYAImYAImYAIm0HgELABbAG48q23AEv//7N1fjFzXfSf4YzPdNslmSBEpuSkithyriUDMJCKFGAsEMgY782JnMQMsVhRmH6nnibFP++B9VDD7thH2mcY+DcDOYjEZQNLDToCBjMEsbIhkFksjIJmYVEzxT8dtMmySDjukF6fkaheL1V2nqu65955bnwIEWe5T557z+f262be+vPde2NjqB8GXNrb6q189sBzePbka4u2hvQgQIECAAAECBAhUISAATlcUAAuA07vFSAIECBAgQIAAAQIECJQnIAAWAJfXtQWveFwQ/N03jodvHT9c8K4snQABAgQIECBAoA0CAuD0KgiABcDp3WIkAQIECBAgQIAAAQIEyhMQAAuAy+vaDqz4g+ub4dzlW+HOo+3+bk71VsLZk6vhdG+lA7uzBQIECBAgQIAAgSYEBMDp6gJgAXB6txhJgAABAgQIECBAgACB8gQEwALg8rq2QyuOQfD7l34aHm4/2wmC4xXBa0f2d2iXtkKAAAECBAgQIFCHgAA4XVkALABO7xYjCRAgQIAAAQIECBAgUJ6AAFgAXF7XdmzFD7afhvUrG+H81bs7QXB8NvDZ11fDsYPLHdut7RAgQIAAAQIECOQSEACnywqABcDp3WIkAQIECBAgQIAAAQIEyhMQAAuAy+vajq54EAR//8e3d3YYg+A/eeN4OLS0r6O7ti0CBAgQIECAAIGqBATA6ZICYAFwercYSYAAAQIECBAgQIAAgfIEBMAC4PK6tuMrvvXwSTh3+Xb46MZmf6crS/vCOyd64e21niC447W3PQIECBAgQIDAPAIC4HQ9AbAAOL1bjCRAgAABAgQIECBAgEB5AgJgAXB5XbsgK45B8PuXboYffHZ/Jwh+9+RqOLPWWxAB2yRAgAABAgQIEJhGQACcriUAFgCnd4uRBAgQIECAAAECBAgQKE9AACwALq9rF2zFFza2+lcEX9rY6u989cByiEFwvD20FwECBAgQIECAAIGBgAA4vRcEwALg9G4xkgABAgQIECBAgAABAuUJCIAFwOV17YKuOAbB7/3wRrjzaHsnCP7eN78aTvdWFlTEtgkQIECAAAECBIYFBMDp/SAAFgCnd4uRBAgQIECAAAECBAgQKE9AACwALq9rF3zFH1zfDOcu39oJgk/1VsLZk6uC4AXvC9snQIAAAQIECAiA03tAACwATu8WIwkQIECAAAECBAgQIFCegABYAFxe11pxX+D81Y1+EPxw+1n/v9965XD47hvHw7GDy4QIECBAgAABAgQWUEAAnF70LgTAZ86cCevr689tOv5/g9fo14YHfvKJADi9W4wkQIAAAQIECBAgQIBAeQIC4DE1czJcXiMv6oofbD8N61c2wvmrd3eC4Phs4LOvrwqCF7Up7JsAAQIECBBYWAEBcHrpSw+AB0HvcMg7GgiPC4gHQs5503vFSAIECBAgQIAAAQIECJQoIAAWAJfYt9Y8IhCD4Pcv3gwf3djc+cq7J1fD22u9cGhpHy8CBAgQIECAAIEFEBAApxe55AB4EOxOCnwFwOn9YCQBAgQIECBAgAABAgS6JiAAFgB3racXej+3Hj4J5y7f3gmCV5b2hXdO9ATBC90VNk+AAAECBAgsioAAOL3SpQbAw6GuADi93kYSIECAAAECBAgQIEBg0QQEwALgRev5hdjv1XuPw59duhkubWz197t6YDnEK4Lj7aG9CBAgQIAAAQIEuikgAE6va4kB8LSBryuA0/vBSAIECBAgQIAAAQIECHRNQAAsAO5aT9vPkMCFja3+FcGCYG1BgAABAgQIEOi+gAA4vcalBsDjdjh4DvCkgHj4vZ4BnN4rRhIgQIAAAQIECBAgQKBEAQGwALjEvrXmKQU+uL4Zzl2+Fe482u6/81RvJZw9uRpO91amnMlwAgQIECBAgACBtgoIgNMrU2IAPLq7SYGvK4DT+8FIAgQIECBAgAABAgQIdE1AADymov42dNfa3H4GAuOC4O++cTysHdkPiQABAgQIECBAoHABAXB6AbsYAMfdx/kbd2cAACAASURBVNB38BpcGTxOxTlveq8YSYAAAQIECBAgQIAAgRIFBMBjquZkuMRWtuZUgQfbT8P6lY1w/urd8HD7Wf9t8dnAZ19fDccOLqdOYxwBAgQIECBAgEDLBATA6QXpQgCcvtsXRzrnnUfPewkQIECAAAECBAgQINB+AQHwmBo5GW5/41rh/AKDIPj7P769M5kgeH5XMxAgQIAAAQIEmhIQAKfLC4A/CW+++WY6mJEECBAgQIAAAQIECBAgUJSAAFgAXFTDWmz1ArcePgnnLt8OH93Y3Jk8PiM4hsHxHy8CBAgQIECAAIEyBATA6XUSAAuA07vFSAIECBAgQIAAAQIECJQnIAAWAJfXtVacRWAQBH/82b2dW0OvHlgOf/z1o+HttV44tLQvy3FNSoAAAQIECBAgUI2AADjdUQAsAE7vFiMJECBAgAABAgQIECBQnoAAWABcXtdacVaBeGvoj2/eD+cu3wp3Hm3vHCteDfztV4+G072VrMc3OQECBAgQIECAwGwCAuB0NwGwADi9W4wkQIAAAQIECBAgQIBAeQICYAFweV1rxbUJXNjYCutXNsIPPru/c8y1I/vDmbWe20PXVgUHIkCAAAECBAikCQiA05ziKAGwADi9W4wkQIAAAQIECBAgQIBAeQICYAFweV1rxbULxNtDf3h9M5y/enfn9tArS/v6IXAMg48dXK59TQ5IgAABAgQIECDwvIAAOL0jBMAC4PRuMZIAAQIECBAgQIAAAQLlCQiABcDlda0VNyrwwfXNsH7lbrh2P37E+PnrrVcOhzMnem4P3WhlHJwAAQIECBBYdAEBcHoHCIAFwOndYiQBAgQIECBAgAABAgTKExAAj6nZJ584GS6vla24boGr9x6H81c2wkc3NncOvXpgObxzotd/VvChpX11L8nxCBAgQIAAAQILLSAATi+/ANg5b3q3GEmAAAECBAgQIECAAIHyBDoRAJ85cyasr6/vqR/HjL52e48AuLxGtuLmBB5sP+0/J/iD6z8Ldx5t9xcSbw/9reOHw9nXV90eurnSODIBAgQIECCwYAIC4PSCC4AFwOndYiQBAgQIECBAgAABAgTKEyg6AB4OdVMC4EljBuUTAJfXyFbcDoGPb94P569uhEsbWzsLOtVb6T8rOP7jRYAAAQIECBAgkE9AAJxuKwAWAKd3i5EECBAgQIAAAQIECBAoT6DoAHjAnXoFsAC4vAa14jIFbj18Es5dvh0+/uxeeLj9rL+JeHvoP/760fD2Ws/tocssq1UTIECAAAECLRcQAKcXSAAsAE7vFiMJECBAgAABAgQIECBQnsBCBcDD5dkrDHYFcHmNbMXtFIi3h45XBZ+7fGvn9tBxpfFq4DNrvbB2ZH87F25VBAgQIECAAIECBQTA6UUTAAuA07vFSAIECBAgQIAAAQIECJQnsDAB8Ghp9rpqWABcXiNbcfsFLmxs9Z8V/IPP7u8sNgbAMQh2e+j2188KCRAgQIAAgfYLCIDTayQAFgCnd4uRBAgQIECAAAECBAgQKE9AADymZgLg8hrZissRiLeH/vD6Zjh/9e7O7aFXlvaFd070wre/djQcO7hczmaslAABAgQIECDQIgEBcHoxBMAC4PRuMZIAAQIECBAgQIAAAQLlCXQ6AB6+ynf0il9XAJfXrFbcPYEPrm+G9St3w7X78ePKz19vvXI4nDnRC6d7K93bsB0RIECAAAECBDIKCIDTcQXAAuD0bjGSAAECBAgQIECAAAEC5QkUHQDHEHf0Nfxs33Gh72C8ZwCX16xW3F2BeHvoD3+yGT66sbmzydUDy+Hdk6vhreOHw6Glfd3dvJ0RIECAAAECBCoSEACnQwqABcDp3WIkAQIECBAgQIAAAQIEyhMoOgDOxe0W0LlkzUtgb4EH20/7zwn+4PrPwp1H2/3B8fbQ3zp+OJx9fdXtoTUQAQIECBAgQGAPAQFwensIgAXA6d1iJAECBAgQIECAAAECBMoTqD0AnnTVbhsIBcBtqII1LLpAvD10fFbwpY2tHYpTvZX+s4LjbaK9CBAgQIAAAQIEnhcQAKd3hABYAJzeLUYSIECAAAECBAgQIECgPIHaAuBB8Dvu1st7fa0JUgFwE+qOSWC8wK2HT8K5y7fDx5/dCw+3n/UHxdtD//HXj4a313puD61xCBAgQIAAAQK/EhAAp7eCAFgAnN4tRhIgQIAAAQIECBAgQKA8gVoC4NFn8e7GlDouN7MAOLew+QlMLxBvDx2vCD5/5e7O7aHjLN959Wg4s9YLa0f2Tz+pdxAgQIAAAQIEOiQgAE4vpgBYAJzeLUYSIECAAAECBAgQIECgPIFaAuDSWATApVXMehdN4MLGVv9ZwT/47P7O1mMAHIPgGAh7ESBAgAABAgQWUUAAnF51AbAAOL1bjCRAgAABAgQIECBAgEB5AgLgMTUTAJfXyFa8mALx9tDnr26ED6//bOf20CtL+/rPCf72146GYweXFxPGrgkQIECAAIGFFBAAp5ddACwATu8WIwkQIECAAAECBAgQIFCeQK0B8OBZv6NM454L3CSlALhJfccmMJvAB9c3w/qVu+Ha/fjR5+evt145HM6c6IXTvZXZJvUuAgQIECBAgEBBAgLg9GIJgAXA6d1iJAECBAgQIECAAAECBMoTqC0A3uv5vm159u+gfALg8hrZigkMBOLtoT/8yWb46MbmDsrqgeXw7slVt4fWJgQIECBAgECnBQTA6eUVAAuA07vFSAIECBAgQIAAAQIECJQnIAAeUzMBcHmNbMUERgUebD/tPyf4g+s/C3cebfe/fKq3Es6eXHVFsHYhQIAAAQIEOikgAE4vqwBYAJzeLUYSIECAAAECBAgQIECgPAEBsAC4vK61YgJTCsTbQ79/6ac7zwn+zqtHw9nXVz0jeEpHwwkQIECAAIF2CwiA0+sjABYAp3eLkQQIECBAgAABAgQIEChPoLYAONJ4BnB5DWLFBLoiMLgi+Ps/vt3f0srSvvDOiV54e60XDi3t68o27YMAAQIECBBYYAEBcHrxBcAC4PRuMZIAAQIECBAgQIAAAQLlCdQaAJfC4xbQpVTKOglML3Dr4ZNw7vLtnWcEez7w9IbeQYAAAQIECLRTQACcXhcBsAA4vVuMJECAAAECBAgQIECAQHkCAuAxNRMAl9fIVkxgWoELG1v9IPjSxlb/rZ4PPK2g8QQIECBAgEDbBATA6RURAAuA07vFSAIECBAgQIAAAQIECJQnUGsA7BbQ5TWIFRPoukB8PvC5y7fCnUfb/a2+9crh8N03jns+cNcLb38ECBAgQKCDAgLg9KIKgAXA6d1iJAECBAgQIECAAAECBMoTqC0AjuHv+vr6WKG9vtYEqSuAm1B3TALNCQyeD3z+6t3wcPtZfyHvnlz1fODmSuLIBAgQIECAwAwCAuB0NAGwADi9W4wkQIAAAQIECBAgQIBAeQIC4DE1EwCX18hWTKAKgdHnA68s7etfDfydV49WMb05CBAgQIAAAQJZBQTA6bwCYAFwercYSYAAAQIECBAgQIAAgfIEBMAC4PK61ooJZBYYfT7w2pH94U/eOB5O91YyH9n0BAgQIECAAIHZBQTA6XYCYAFwercYSYAAAQIECBAgQIAAgfIEaguAI41nAJfXIFZMYJEFPr55P/zZpZ96PvAiN4G9EyBAgACBggQEwOnFEgALgNO7xUgCBAgQIECAAAECBAiUJ1BrAFwKj1tAl1Ip6yRQj8C5y7fD8POBz6z1wtmTq+HQ0r56FuAoBAgQIECAAIEEAQFwAtKvhgiABcDp3WIkAQIECBAgQIAAAQIEyhMQAI+pmQC4vEa2YgK5BR5sPw3vX7wZPrqx2T9UfD7wuydXQwyDvQgQIECAAAECbRAQAKdXQQAsAE7vFiMJECBAgAABAgQIECBQnkCtAbBbQJfXIFZMgMDzAlfvPQ5/dulmuLSx1f/C6oHl8L1vftXzgTUKAQIECBAg0LiAADi9BAJgAXB6txhJgAABAgQIECBAgACB8gRqC4Bj+Lu+vj5WaK+vNUHqCuAm1B2TQFkCo88HPtVbCd/7w6+GYweXy9qI1RIgQIAAAQKdERAAp5dSACwATu8WIwkQIECAAAECBAgQIFCegAB4TM0EwOU1shUTaErA84GbkndcAgQIECBAYFRAAJzeEwJgAXB6txhJgAABAgQIECBAgACB8gQEwALg8rrWigm0TCA+HzgGwX9+daO/svh84HdO9MLZ11dbtlLLIUCAAAECBLosIABOr64AWACc3i1GEiBAgAABAgQIECBAoDyB2gLgSOMZwOU1iBUTIJAucOvhk/Dejz597vnA333jePjW8cPpkxhJgAABAgQIEJhRQACcDicAFgCnd4uRBAgQIECAAAECBAgQKE+g1gC4FB63gC6lUtZJoJ0CFza2wns/vBHuPNruLzA+HzgGwWtH9rdzwVZFgAABAgQIdEJAAJxeRgGwADi9W4wkQIAAAQIECBAgQIBAeQIC4DE1EwCX18hWTKCNAuevboRzl2+Fh9vP+sv7zqtHw5+8cTwcWtrXxuVaEwECBAgQIFC4gAA4vYACYAFwercYSYAAAQIECBAgQIAAgfIEag2A3QK6vAaxYgIE5hPwfOD5/LybAAECBAgQSBcQAKdbCYAFwOndYiQBAgQIECBAgAABAgTKE6gtAI7h7/r6+lihvb7WBKkrgJtQd0wC3RaIzwd+/9LN8IPP7vc3unpgObx7crV/VbAXAQIECBAgQKAKAQFwuqIAWACc3i1GEiBAgAABAgQIECBAoDwBAfCYmgmAy2tkKyZQikB8PvD7F38art2PH9F+/nzgsydXw+neSilbqHydMRy//ehJuLixFeL/jv/E/31mrde3ccvsyslNSIAAAQIdFRAApxdWACwATu8WIwkQIECAAAECBAgQIFCegABYAFxe11oxgQ4IfHB9M7x/6afPPR/47Our4djB5Q7sbvwW4u2wr917HK7ee9wPeeO/4z9b20933XO8Uvp73/zqQgfknW0IGyNAgACBygUEwOmkAmABcHq3GEmAAAECBAgQIECAAIHyBGoLgCONZwCX1yBWTIBAPoEYiK5f2Qjf//Ht/kFWlvaFd070wttrvaKvep026D249MWwduRAWDuyvx+Ax3/H1/CV0vF22TEg9yJAgAABAgR2FxAAp3eHAFgAnN4tRhIgQIAAAQIECBAgQKA8gVoD4FJ43AK6lEpZJ4FuCJT6fOAqgt4Y9u51i+dzl2/vBORx7Pf+8Ks7AXE3qm8XBAgQIECgOgEBcLqlAFgAnN4tRhIgQIAAAQIECBAgQKA8AQHwmJoJgMtrZCsm0AWB+HzgGHhe2tjqb6ctzweeNuiNa3+jtxKOHVjuX9F76uWVfmg767N8422i/+f/8rfhzqPtvourgbvQ7fZAgAABAjkEBMDpqgJgAXB6txhJgAABAgQIECBAgACB8gRqDYDdArq8BrFiAgTqF4jPBz53+dZO4PnWK4fDd984XsvzgS9ubPWfz3v70ZNw4e6v//duCqNB7yD0rVothtAxHP/zqxv9qWM4Hq8G7vIzk6s2NB8BAgQIdF9AAJxeYwGwADi9W4wkQIAAAQIECBAgQIBAeQK1BcAx/F1fXx8rtNfXmiB1BXAT6o5JgMCwwOD5wOev3g0Pt5/1vxSvfK3q+cBtDXondUG8Svq9H97oh+PxmcnR5Mxab9LbfJ0AAQIECCyEgAA4vcwCYAFwercYSYAAAQIECBAgQIAAgfIEBMBjaiYALq+RrZhAVwXi1bjxytePbmz2txhDz3g18HdePZq05VKD3r02F8PxP/3hp+EHn93vD3M1cFIrGESAAAECCyAgAE4vsgBYAJzeLUYSIECAAAECBAgQIECgPAEB8JiaCYDLa2QrJtB1gdHnA8dn6v7JG8fD6d5Kf+vTBr2vHf5yOHbwS/1n88Zn9Oa6dXPOunx8835470c3+ldIx2A83hL6W8cP5zykuQkQIECAQKsFBMDp5REAC4DTu8VIAgQIECBAgAABAgQIlCdQWwAcaTwDuLwGsWICBNolMPp84Bh8bm0/3XWRw0FvDHvjM3Pjv7vyGr0aOD4v+Xvf/Go4tLSvK1u0DwIECBAgkCwgAE6mCgJgAXB6txhJgAABAgQIECBAgACB8gRqDYBL4XEFcCmVsk4CiysQbws9/Hzgrge9kyodg/H3L/3U1cCToHydAAECBDotIABOL68AWACc3i1GEiBAgAABAgQIECBAoDwBAfCYmgmAy2tkKyawiALx6tfbD5906oreeeoYn5f83o8+DZc2tvrTnFnrhbMnV10NPA+q9xIgQIBAUQIC4PRyCYAFwOndYiQBAgQIECBAgAABAgTKE2hFABxvDb2+vt4aPQFwa0phIQQIEJha4PzVjXDu8q3+1cCrB5b7t4QePCt56sm8gQABAgQIFCQgAE4vlgBYAJzeLUYSIECAAAECBAgQIECgPAEB8JiaCYDLa2QrJkCAwLDA1XuPw3s/vBGu3Y8fhbsaWHcQIECAwGIICIDT61xyABz/AvXgNfoXqff62rCOc970XjGSAAECBAgQIECAAAECJQrUFgAPn4iOg3IFcIntY80ECBBot0B8VvL3f3y7v8i1I/vD9/7wq26Z3e6SWR0BAgQIzCEgAE7HKzUAHr171vB/7/W1URkBcHqvGEmAAAECBAgQIECAAIESBWoLgCPObrd6dgvoElvHmgkQIFCGwOjVwO+eXA1nX18tY/FWSYAAAQIEphAQAKdjlRoAj+5QAJxecyMJECBAgAABAgQIECCwSAIC4DHV9rehF+lbwF4JEFgEgQfbT0O8GvjPr270t+tq4EWouj0SIEBg8QQEwOk1Lz0AHtxha/hOWq4ATq+/kQQIECBAgAABAgQIEOi6QK0BcCmYAuBSKmWdBAgQmE7gwsZW/9nAdx5th5WlfSFeDXxmrTfdJEYTIECAAIGWCgiA0wtTegA82KkrgNNrbiQBAgQIECBAgAABAgQWSaCWAHjc305uM7IAuM3VsTYCBAjMJzB6NfCp3kr/2cDHDi7PN7F3EyBAgACBhgUEwOkFEAB/Et588810MCMJECBAgAABAgQIECBAoCiBWgLggUgpQbAAuKgetlgCBAjMJPDxzfvhvR/dCA+3n7kaeCZBbyJAgACBtgkIgNMrUmoAvNdtnt0COr3+RhIgQIAAAQIECBAgQKDrArUGwKUEwQLgrre9/REgQOBzgXg18J/+8NPwg8/u9//7rVcOh+9986vh0NI+RAQIECBAoDgBAXB6yUoNgOMOB3+xOv7v4WcAT/rasI5z3vReMZIAAQIECBAgQIAAAQIlCjQSAA+g2npFsJPhElvZmgkQIDC7wOjVwPGW0N86fnj2Cb2TAAECBAg0ICAATkcvOQBO3+XuI53zVqFoDgIECBAgQIAAAQIECLRXoNEAuK1BsJPh9jaslREgQCCXwK2HT8J7P/o0XNrY6h/C1cC5pM1LgAABArkEBMDpsgJgzwBO7xYjCRAgQIAAAQIECBAgUJ5AKwLgtrEJgNtWEeshQIBAfQLnr26Ec5dv9Z8NvHpguX9L6NO9lfoW4EgECBAgQGBGAQFwOpwAWACc3i1GEiBAgAABAgQIECBAoDyB2gLg4ecUjWMafXZRk5QC4Cb1HZsAAQLNC4xeDXxmrRfOnlz1bODmS2MFBAgQILCHgAA4vT3qCoB3Ow9u+vzXOW96rxhJgAABAgQIECBAgACBEgVqC4B3w2njc4CdDJfYytZMgACB6gXOXb4dvv/j2/2J49XA/+sffT2sHdlf/YHMSIAAAQIEKhAQAKcj1hEAx3Pd3YLevb6WvovZRzrnnd3OOwkQIECAAAECBAgQIFCCQGMBcBuD30HBnAyX0LrWSIAAgXoErt57HN774Y1w7X78WD2Ed0+uhrOvr9ZzcEchQIAAAQJTCAiA07EEwG4Bnd4tRhIgQIAAAQIECBAgQKA8gdoD4DYHvwLg8hrYigkQIFCXwPDVwPEq4O/94VddDVwXvuMQIECAQJKAADiJqT9IACwATu8WIwkQIECAAAECBAgQIFCeQG0BcAnBrwC4vAa2YgIECNQpcGFjq3818J1H2/3Duhq4Tn3HIkCAAIFJAgLgSUK//nodAXA8mmcAp9fESAIECBAgQIAAAQIECBCoTqD2AHi3pe/2bKTqtpo+k1tAp1sZSYAAgUUTeLD9NMSrgf/86kZ/66d6K/2rgY8dXF40CvslQIAAgZYJCIDTC1JXAJy+onpHOuet19vRCBAgQIAAAQIECBAgULdAbQFw3Rub53hOhufR814CBAgshsDw1cArS/v6VwOfWestxubtkgABAgRaKSAATi+LANgtoNO7xUgCBAgQIECAAAECBAiUJyAAHlMzAXB5jWzFBAgQaEIgXg38pz/8NPzgs/v9w8ergf/dH309HFra18Rysh8z7vfavcf941zc2Or/+8Ldz/999d7j/v7/+OtHw1uvHM6+FgcgQIAAgRcFBMDpXVFXAOwW0Ok1MZIAAQIECBAgQIAAAQIEqhOoJQCOJ70pt3hOHVfd9sfPJADOLWx+AgQIdEvg45v3w3s/uhEebj8L8WrgeEvobx0vLwSNIe7W9tNw6+GTcPvRk/6/4z/x/4tfS32tHljuB8Hf/tpRt8ZORTOOAAECFQgIgNMR6wiA9zq/bfrc1zlveq8YSYAAAQIECBAgQIAAgRIFagmAI8zgbz6PC4L3+loTqE6Gm1B3TAIECJQtMHo1cLwK9nvf/GprrgaedPVuDHlTXm/0VvrDTv/q32tH9oeV5X3h2IHl8PFn98P5K3fDnUfbO1NFB1cFp8gaQ4AAgfkFBMDphgJgt4BO7xYjCRAgQIAAAQIECBAgUJ5AbQHwgGbcLbBSrg6uk1YAXKe2YxEgQKBbAuevboRzl2/VfjVwFVfvfuXAUjh28Ev9MPfYweV+sBsD3nhL6/jv1Fd8PvKHP9kMH93Y3HlLvDL6O68e7T8nOc7tRYAAAQLVCwiA000FwALg9G4xkgABAgQIECBAgAABAuUJ1B4Al0AkAC6hStZIgACB9grE2ya/96NPw6VfPSc3hp5nT67OfDXw4Ord4VsxD569O3gWb4rGblfvDkLelDmmGRPX/eH1zReuCo7PCo5hcPzHiwABAgSqExAAp1vWEQDH1XgGcHpNjCRAgAABAgQIECBAgACB6gQEwGMsBcDVNZiZCBAgsMgCw1cDx+fixltCD26dPOwyuHp3+CrewfN347N4U16vHf5yWFn+jbmv3k051ixjXBU8i5r3ECBAYDoBAXC6V10BcPqK6h3pnLdeb0cjQIAAAQIECBAgQIBA3QIC4DHiTobrbkPHI0CAQHcFYqj73g9vhGv348fyoX/Vawx34yv16t2DS18Ma0cO9N8zCJBPvfz5s3hzXb2bqyKuCs4la14CBAiEIABO7wIBsFtAp3eLkQQIECBAgAABAgQIEChPQAA8pmYC4PIa2YoJECDQdoFzl2+H7//49thljl69u3rw82fwTvvs3bYbjK5vcFXwx5/d6z8zOb48K7i0KlovAQJtEhAAp1ejrgDYLaDTa2IkAQIECBAgQIAAAQIECFQnIAAeYykArq7BzESAAAECvxaIVwN/fPN+KPXq3Vy1jFcFR5f1K3d3rpSOx/Ks4Fzi5iVAoKsCAuD0ytYRAMfwd319feyi9vpa+i5mH+mcd3Y77yRAgAABAgQIECBAgEAJAgLgMVVyMlxC61ojAQIECHRRIIbk569sBFcFd7G69kSAQG4BAXC6sADYLaDTu8VIAgQIECBAgAABAgQIlCfQSAA8uA1W/NvQTf/N53ElEwCX18hWTIAAAQLdEnBVcLfqaTcECNQjIABOdxYAC4DTu8VIAgQIECBAgAABAgQIlCdQewA8CHyHg9+2hcAC4PIa2YoJECBAoLsCrgrubm3tjACBagUEwOmedQTAcTWeAZxeEyMJECBAgAABAgQIECBAoDoBAfAYSwFwdQ1mJgIECBAgUJWAq4KrkjQPAQJdFRAAp1e2rgA4fUX1jnTOW6+3oxEgQIAAAQIECBAgQKBuAQGwALjunnM8AgQIECAwt4CrgucmNAEBAh0UEACnF1UA7BbQ6d1iJAECBAgQIECAAAECBMoTqD0AjkSjt8GKzwJu08vfhm5TNayFAAECBAjsLuCqYN1BgACBXwsIgNO7oa4A2C2g02tiJAECBAgQIECAAAECBAhUJ9BIAFzd8qefKeV5wwLg6V29gwABAgQINC3gquCmK+D4BAg0LSAATq9AHQHwXueeKeel6buZfqRz3unNvIMAAQIECBAgQIAAAQIlCdQeAI870a3j5Hf4b15PuuLYyXBJLWytBAgQIEDgeQFXBesIAgQWVUAAnF55AbBbQKd3i5EECBAgQIAAAQIECBAoT2BhAuBBaVLCZgFweY1sxQQIECBAYJyAq4L1BQECiyQgAE6vtgBYAJzeLUYSIECAAAECBAgQIECgPIHaAuDdnn0UySZdkVslqwC4Sk1zESBAgACBMgRcFVxGnaySAIH5BATA6X51BMBxNZ4BnF4TIwkQIECAAAECBAgQIECgOoHaAuDBklMC2Oq29+JMKcd3BXDOCpibAAECBAg0K+Cq4Gb9HZ0AgXwCAuB027oC4PQV1TvSOW+93o5GgAABAgQIECBAgACBugVqD4Dr3uDo8QTATVfA8QkQIECAQDsEXBXcjjpYBQEC1QkIgNMtBcBuAZ3eLUYSIECAAAECBAgQIECgPIFGAuBxt8Gq6zbQAuDymtSKCRAgQIBAbgFXBecWNj8BAnUICIDTlesKgN0COr0mRhIgQIAAAQIECBAgQIBAdQK1B8CDAHY4iE0JZefd8jShs9thzavt/QQIECBAoEyB3a4KXlnaF071VsKJl/b3//3akf3h0NK+MjdpIesFdQAAIABJREFU1QQIdFZAAJxe2joC4L3Oc+s4B95Lwzlveq8YSYAAAQIECBAgQIAAgRIFFiYAnqY4Toan0TKWAAECBAh0U2DcVcHDO109sBxOv7wS1o7s7/8Tg2EvAgQINCkgAE7XFwC7BXR6txhJgAABAgQIECBAgACB8gQEwGNqJgAur5GtmAABAgQI5BS49fBJiIHwhY2t/r8vbWyNPdwgCB6EwvHfXgQIEKhLQACcLi0AFgCnd4uRBAgQIECAAAECBAgQKE+g9gB4mGhwW+a6nv+bWh4BcKqUcQQIECBAYHEFYhB85d7jcPFuDIUfhWv3Y/Ty4iteGTy4Uvi1w/vDsYPLi4tm5wQIZBUQAKfz1hEAx9V4BnB6TYwkQIAAAQIECBAgQIAAgeoEGg2Aq9tGtTMJgKv1NBsBAgQIEFgUgcEVwjEUvnLvUbjzaPuFrcdbR8crgz1PeFG6wj4J1CcgAE63risATl9RvSOd89br7WgECBAgQIAAAQIECBCoW6D2ADj+Dei2XfE7iu5kuO42dDwCBAgQINBNgQfbT391hfDg9tGPwsPtZy9sdviW0Z4n3M1esCsCdQgIgNOVBcBuAZ3eLUYSIECAAAECBAgQIECgPAEB8JiaCYDLa2QrJkCAAAECpQjE5wkPrhTe63nC8dbRg2A4/m+3ji6lwtZJoDkBAXC6fdMBcNN/Mdo5b3qvGEmAAAECBAgQIECAAIESBWoPgCNS0ye7kwrlZHiSkK8TIECAAAECVQrEILgfCv/88a7PE15Z2tcPhAfPE36jtxIOLe2rchnmIkCgcAEBcHoBBcCuAE7vFiMJECBAgAABAgQIECBQnkDtAXAMf8e92nRbaAFweY1sxQQIECBAoEsC8dbRMRSOzxKO/059nnC8UtiLAIHFFRAAp9e+jgB4t3PfwSqbPAd2zpveK0YSIECAAAECBAgQIECgRIHaA+ASkJwMl1AlayRAgAABAoslEG8dHcPgnauF701+nvDgNtKLJWW3BBZXQACcXvs6AuC4mt3uftX0XbGc86b3ipEECBAgQIAAAQIECBAoUUAAPKZqToZLbGVrJkCAAAECiyfw+dXBn4fCF+8+CNfux/jnxdcgCI63j37t8H7PE168VrHjBREQAKcXWgDsFtDp3WIkAQIECBAgQIAAAQIEyhMQAAuAy+taKyZAgAABAgR2Feg/SziGwj+PzxV+EO482n5h7OB5wt959Wh46/hhzxLWTwQ6IiAATi9kXQFw+orqHekvPdfr7WgECBAgQIAAAQIECBCoW0AALACuu+ccjwABAgQIEKhRYPR5wjEUfrj9bGcFMQx+50QvvL3WEwTXWBeHIpBDQACcrpo7AB48/7fJ5/zupSEATu8VIwkQIECAAAECBAgQIFCigABYAFxi31ozAQIECBAgMIfA4HnC569uhEsbW/2ZBMFzgHorgZYICIDTC5E7AB6spK1BsAA4vVeMJECAAAECBAgQIECAQIkCAmABcIl9a80ECBAgQIBARQLxltHnLt/eCYLjtPHW0GdfX/Ws4IqMTUOgLgEBcLp0XQFwW4NgAXB6rxhJgAABAgQIECBAgACBEgUaCYAHfwt6GKxNt8ZyMlxiK1szAQIECBAgMI9ADII//Mlm+OjG5s40guB5RL2XQP0CAuB087oD4LYFwc5503vFSAIECBAgQIAAAQIECJQoUHsAHMPfNoW944rmZLjEVrZmAgQIECBAoAqBeHvoeEXwcBD81iuHw5kTvXC6t1LFIcxBgEAmAQFwOmxTAXBbgmDnvOm9YiQBAgQIECBAgAABAgRKFBAAj6mak+ESW9maCRAgQIAAgSoFxgXBp3or4ezJVUFwldDmIlChgAA4HbPpADh9pXlGOufN42pWAgQIECBAgAABAgQItEVAACwAbksvWgcBAgQIECDQQoEH20/D+pWNcP7q3fBw+1l/hTEIfudEL8Qrg70IEGiPgAA4vRZ1BMDjHn00vMIm74wlAE7vFSMJECBAgAABAgQIECBQokAjAfA4qCZPfkfX42S4xFa2ZgIECBAgQCCnwLggePXAcnj35GqIzwr2IkCgeQEBcHoN6giAd1vNIBhu8hzYOW96rxhJgAABAgQIECBAgACBEgVqD4BLQHIyXEKVrJEAAQIECBBoQiAGwR/fvB/OXb4V7jza7i9BENxEJRyTwIsCAuD0rmgiAG5D8DsQcs6b3itGEiBAgAABAgQIECBAoEQBAfCYqjkZLrGVrZkAAQIECBCoW+CD65vPBcErS/v6t4Z+e60XDi3tq3s5jkdg4QUEwOktUGcA3KbgVwCc3iNGEiBAgAABAgQIECBAoGSBRgLg0WchNXnrq3HFEwCX3NLWToAAAQIECNQtEIPgD69vhksbW/1DC4LrroDjEfhcQACc3gl1BMBtDH4HQs5503vFSAIECBAgQIAAAQIECJQoUHsAHE+CRwPfcf9fk5hOhpvUd2wCBAgQIECgVIELG1vh3OXbzwXB3zp+OJx9fTUcO7hc6rasm0AxAgLg9FLVGQDvtqom/yK0c970XjGSAAECBAgQIECAAAECJQoIgMdUzclwia1szQQIECBAgEBbBGIQvH5lI/zgs/s7S/rOq0cFwW0pkHV0VkAAnF7aOgLg9NXUP9I5b/3mjkiAAAECBAgQIECAAIE6BQTAAuA6+82xCBAgQIAAgQUSuPXwSf+K4I9ubD4XBH/71aPhdG9lgSRslUA9AgLgdGcB8CfhzTffTAczkgABAgQIECBAgAABAgSKEqg9AI46ngFcVI9YLAECBAgQIEBgLoFxQfCp3ko4e3JVEDyXrDcTeF5AAJzeEQJgAXB6txhJgAABAgQIECBAgACB8gQaCYDbzuR2WG2vkPURIECAAAECJQo82H7avzX0+at3w8PtZ/0txCD4nRO98NYrh0vcUm1rjnbX7j3eMavtwA5UlIAAOL1cJQfAw3+hevQ5wnt9bVjHOW96rxhJgAABAgQIECBAgACBEgUEwGOq5mS4xFa2ZgIECBAgQKAUgXFB8OqB5fDuydUQnxW86K+LG1shXjV9+9GTcOHuVrh673HY2n76HEsMzk+/vNIP0OM/XgSigAA4vQ9KDYBjwDsc+g7/915fG5VxzpveK0YSIECAAAECBAgQIECgRIFaAuDRk9JxUKN/c7lJTCfDTeo7NgECBAgQILAoAjEI/vjm/XDu8q1w59F2f9uLFATHkPfa/cf9gPfKzx/3A9/4v3d7vdFbCVtP/ilcux9jvudfg0A4Xkm9dmT/orSQfY4ICIDTW6LUAHh0hwLg9JobSYAAAQIECBAgQIAAgUUSqCUALg1UAFxaxayXAAECBAgQKF3gg+ubzwXBK0v7+reGfnutFw4t7St6e4PbN8dwN/4Tg994le9ur9cOfzkcO/ilfpB76uWVcOzAcjh2cHlneJzv4t2tcGFjK1y8++CFQDjaDV8hLBAuun2mWrwAOJ2rCwHwpCt+R78+rOOcN71XjCRAgAABAgQIECBAgECJArUHwONOQvc6MW0C1clwE+qOSYAAAQIECBAIIQbB61fu7oSapQXBg9s3D8LecbdvHtT5KweW+kHv6d5KWD24HE4c2T/T1bvDgfDHN+/tXE09OI5AeHG+swTA6bUuPQBOOa8WAKf3g5EECBAgQIAAAQIECBDomoAAeExFBcBda3P7IUCAAAECBEoTiFe3nrt8O1z61ZWyMcSMzwc+s9Z77mrYpvYVg93BLZvj7ZsH/73beuLtm+OVuPFK3vjv+E+uK5vjFcafXx0crxJ+IBBuqkkaOK4AOB295AB4t2B30hXBwzrOedN7xUgCBAgQIECAAAECBAiUKFBbABxPRnd7ten5v3GNToZLbGVrJkCAAAECBLooMBoExz3GIPjs66u1BMGD2zcPruyd9/bNTdRIINyEejPHFACnu5caAO91Va8AOL3+RhIgQIAAAQIECBAgQKDrArUFwAPItt3ueVyBBcBdb3v7I0CAAAECBEoTiCFmvCL4oxubO0sfXBFc1TNuZ7198/CVvSW4ThMIv/XK4VqC9hLcSlijADi9SiUHwKO7HP4L1cN/8Xqvv2jtnDe9V4wkQIAAAQIECBAgQIBAiQK1B8AlIDkZLqFK1kiAAAECBAgsosC4IPhUbyWcPbnaf5Zuymua2zcfXPpiWDty4LnbN6ceJ2UtbRgzKRBePbAcTr+8EqJz/CfextqrnQIC4PS6lBoAp+9w75HOeauSNA8BAgQIECBAgAABAgTaKdBIADzudtBtug20k+F2NqtVESBAgAABAgQGAjG0/PD6Zjh/9W54uP2s/3+PBsFxTHxO7+iVvbspvnb4y/2wNwacp15eCccOLC9k2DkcCH/82b0d34GbQLi934cC4PTaCIA/CW+++WY6mJEECBAgQIAAAQIECBAgUJRA7QHw4BbQw7eCbtttoQXARfWwxRIgQIAAAQILLBCf0bt+ZeO5IDgGlFvbT/v/jHt95cBSOHbwS/0rhku7fXMTpY5XTMdnMV+8uxUubDwQCDdRhMRjCoAToUIIAmABcHq3GEmAAAECBAgQIECAAIHyBATAY2omAC6vka2YAAECBAgQWGyBGAT3rwi+cjfcebTdx1iE2zc3UXWBcBPqaccUAKc5xVECYAFwercYSYAAAQIECBAgQIAAgfIEBMAC4PK61ooJECBAgAABAnsIxKtV45W9h5b2capBYJpA+K3jh9UlY00EwOm4AmABcHq3GEmAAAECBAgQIECAAIHyBGoPgIeJBs8CbtPzf+P6XAFcXiNbMQECBAgQIECAQDsEJgXCMZyPz2s+/fJKeKO3IhCusGwC4HRMAbAAOL1bjCRAgAABAgQIECBAgEB5Ao0GwG3lEgC3tTLWRYAAAQIECBAgUJpAaiB8aHlfWFna1796e/Aa/e/S9l73egXA6eICYAFwercYSYAAAQIECBAgQIAAgfIEGgmA45W/g6t+h/93W/gEwG2phHUQIECAAAECBAh0TSDeovvi3a0Q/31pY2uq7a0eWA7HDi7vvKd/q+/lX9/qO15ZPHgtYngsAE5vJwGwADi9W4wkQIAAAQIECBAgQIBAeQK1B8DjAt+2hcAC4PIa2YoJECBAgAABAgTKFBgEwnH1D7afhnjF8OB16+E/hjuPtivZ2GggHIPk0TA5jhm8hsPkShZQwyQC4HRkAbAAOL1bjCRAgAABAgQIECBAgEB5AgLgMTUTAJfXyFZMgAABAgQIECDQfYFbD5+EW4+e7Gw0hsVbT57u/HcMkwevrSf/FK7dj5FoNa/Rq4tPvPTrW1WPXpn8WrwyeShMrmYFk2cRAE82GowQAAuA07vFSAIECBAgQIAAAQIECJQnIAAeUzMBcHmNbMUECBAgQIAAAQIE9hIYDY/jf99++HyYHK9AHrymvT31bseO4fC7J1fDW8cPZw+FBcDp3wMCYAFwercYSYAAAQIECBAgQIAAgfIEag+AI1G85fPwa/A84LbwCYDbUgnrIECAAAECBAgQINC8wOitqeNVx8/fqnr0yuRH4eH2s+cWHm8v/c6JXvj2144+d+vpKncnAE7XFAALgNO7xUgCBAgQIECAAAECBAiUJ9BIANx2JgFw2ytkfQQIECBAgAABAgTKEPj45v1w/upGGL6i+DuvHg1n1nph7civbyNdxW4EwOmKAmABcHq3GEmAAAECBAgQIECAAIHyBATAY2omAC6vka2YAAECBAgQIECAQJsF4vOJP/zJZvjoxubOMuNzheNVwW+9criSpQuA0xkFwALg9G4xkgABAgQIECBAgAABAuUJ1BIAx1s+D27zPHr75wFZm24DLQAur5GtmAABAgQIECBAgEAJAvHZw/GK4A+v/2znNtGD5wTHK4PneQmA0/UEwALg9G4xkgABAgQIECBAgAABAuUJ1BIAl8YiAC6tYtZLgAABAgQIECBAoCyB+FzhD69vhvNX7oY7j7b7ix88J/jttV44tLRv6g0JgNPJBMAC4PRuMZIAAQIECBAgQIAAAQLlCdQSAI9eAdymq33HlUwAXF4jWzEBAgQIECBAgACBUgU+uL7ZD4NHnxN89vXVcOzgcvK2BMDJVEEALABO7xYjCRAgQIAAAQIECBAgUJ6AAHhMzQTA5TWyFRMgQIAAAQIECBAoXSA+J3j9ykb4wWf3d7YSnxN89uRqON1bmbg9AfBEop0BAmABcHq3GEmAAAECBAgQIECAAIHyBGoJgCPLbs/+HZC16apgAXB5jWzFBAgQIECAAAECBLoiEJ8TfO7y7fDxZ/emek6wADi9AwTAAuD0bjGSAAECBAgQIECAAAEC5QnUFgAPaIZvB91WLgFwWytjXQQIECBAgAABAgQWRyA+JzheEfzB9Z/tPCd49cBy+OOvHw3jnhMsAE7vDQGwADi9W4wkQIAAAQIECBAgQIBAeQK1B8AlEAmAS6iSNRIgQIAAAQIECBBYHIH4nOD1K3fDtfsx5g1hZWlf+Nbxw2H4OcEC4PR+EAALgNO7xUgCBAgQIECAAAECBAiUJ1BLADx81e9ut4J2C+jymseKCRAgQIAAAQIECBCoVyA+JzjeHvrSxtbOgd965XA4c6IXXu+thMf1Lqe2o71U8ZEEwALgilvKdAQIECBAgAABAgQIEGiVQC0BcKt2nLAYVwAnIBlCgAABAgQIECBAgEBjAoPnBH90Y3NnDa8d2R/+u7Ve+JevHm1sXbkOLACuVtY5b7WeZiNAgAABAgQIECBAgEDbBGoPgMc9A7htzwV2Mty2NrUeAgQIECBAgAABAgTGCQyeE3z+6t3wcPtZf8jLB5bDvz7RC//i1aP9W0V34SUArraKznmr9TQbAQIECBAgQIAAAQIE2iYgAB5TESfDbWtT6yFAgAABAgQIECBAYJLAf7i+Gf6Py7fCxqPt/tCDS/v6VwP/q7Ve+MrB5Ulvb/XXBcDVlsc5b7WeZiNAgAABAgQIECBAgEDbBGoLgHd79m8EadPzf+N6nAy3rU2thwABAgQIECBAgACBSQK/CKH/DOD/evN++IurG+H/G3pOcAyC/9tXj4bf761MmqaVXxcAV1sW57zVepqNAAECBAgQIECAAAECbROoLQAebLxtt3seVxAnw21rU+shQIAAAQIECBAgQGCSwCAAHoz723uPw19c2Qh/OfSc4H/WW+nfGrq05wQLgCdVf7qvO+edzstoAgQIECBAgAABAgQIlCZQewBcApCT4RKqZI0ECBAgQIAAAQIECAwLjAbAg6/defgk/OX1zfAfrt4Nj4aeE/w/nlwN/83xw0U8J1gAXG2vO+et1tNsBAgQIECAAAECBAgQaJtAIwHw6O2g3QK6bW1hPQQIECBAgAABAgQIlCawWwA82MfW9tP+7aH//chzgv/1iV74F1872urnBAuAq+1GAXC1nmYjQIAAAQIECBAgQIBA2wRqD4DH3QK6bbeFdjLctja1HgIECBAgQIAAAQIEJglMCoCH3/9/X9/sXxU8+pzgf7XWC79zZP+kQ9X+dQFwteTOeav1NBsBAgQIECBAgAABAgTaJiAAHlMRJ8Nta1PrIUCAAAECBAgQIEBgksA0AfBgrv93Yyv85U82X3hO8L85uRp+v7cy6ZC1fV0AXC21c95qPc1GgAABAgQIECBAgACBtgkIgAXAbetJ6yFAgAABAgQIECBAYAaBWQLgwWHic4L/4upG+E/Xf/bCc4L/5atHZ1hNtW8RAFfrKQCu1tNsBAgQIECAAAECBAgQaJtA7QFwBPAM4La1gfUQIECAAAECBAgQIFC6wDwB8GDv8TnB/+n6ZviLK3fDxqPt/v99cGlfiM8JjreHXlna1wiTALhadgFwtZ5mI0CAAAECBAgQIECAQNsEGgmA24Ywuh4nw22vkPURIECAAAECBAgQIDAqUEUAPDxnfE7wf7xyN/zkfpz581e8GvjfvL4avnJwudYCCICr5XbOW62n2QgQIECAAAECBAgQINA2AQHwmIo4GW5bm1oPAQIECBAgQIAAAQKTBKoOgAfHi88J/o9XNsL/89n9nSX8s95K+Hf//LVJS6rs6wLgyij7EznnrdbTbAQIECBAgAABAgQIEGibQG0B8Ohtn0ch1tfXW2PjZLg1pbAQAgQIECBAgAABAgQSBXIFwIPDx+cE//vLt8N//exe+P3eofC//NHXE1c2/zAB8PyGwzM4563W02wECBAgQIAAAQIECBBom0BtAfBuGx8EwwLgtrWG9RAgQIAAAQIECBAgUJJA7gB4YBGfE/zwydNabwMtAK62EwXA1XqajQABAgQIECBAgAABAm0TaCwAbmPwOyiOk+G2tan1ECBAgAABAgQIECAwSaCuAHjSOnJ8XQBcrapz3mo9zUaAAAECBAgQIECAAIG2CdQeALc5+BUAt609rYcAAQIECBAgQIAAgVQBAXCqVAg///nP+4NfeqnqaDl9DU2OFAA3qe/YBAgQIECAAAECBAgQyC9QWwBcQvA74HYynL/xHIEAAQIECBAgQIAAgWoFBMDpngLgT8Kbb76ZDmYkAQIECBAgQIAAAQIECBQlUHsAvJuOZwAX1TcWS4AAAQIECBAgQIBAywQEwOkFEQALgNO7xUgCBAgQIECAAAECBAiUJ1BbAFwSjSuAS6qWtRIgQIAAAQIECBAgEAUEwOl9IAAWAKd3i5EECBAgQIAAAQIECBAoT6D4AHhwa+lIv9dVxMPjBmXabbwAuLxGtmICBAgQIECAAAECiy4gAE7vAAGwADi9W4wkQIAAAQIECBAgQIBAeQJFB8Ax1B0OcUf/e7gce31ttGwC4PIa2YoJECBAgAABAgQILLqAADi9AwTAAuD0bjGSAAECBAgQIECAAAEC5QkIgMfUTABcXiNbMQECBAgQIECAAIFFFxAAp3eAAFgAnN4tRhIgQIAAAQIECBAgQKA8gYUKgIfLs9ftogXA5TWyFRMgQIAAAQIECBBYdAEBcHoHCIAFwOndYiQBAgQIECBAgAABAgTKE1iYAHi0NHvdEloAXF4jWzEBAgQIECBAgACBRRcQAKd3gABYAJzeLUYSIECAAAECBAgQIECgPAEB8JiaCYDLa2QrJkCAAAECBAgQILDoAgLg9A4QAAuA07vFSAIECBAgQIAAAQIECJQn0OkAePgq39Erfl0BXF6zWjEBAgQIECBAgAABArsLCIDTu0MALABO7xYjCRAgQIAAAQIECBAgUJ5A0QFw5I5B7uA1+lzfcaHvbmOHS+cK4PIa2YoJECBAgAABAgQILLqAADi9AwTAAuD0bjGSAAECBAgQIECAAAEC5QkUHwDnIBcA51A1JwECBAgQIECAAAECOQUEwOm6AmABcHq3GEmAAAECBAgQIECAAIHyBATAY2omAC6vka2YAAECBAgQIECAwKILCIDTO0AALABO7xYjCRAgQIAAAQIECBAgUJ6AAFgAXF7XWjEBAgQIECBAgAABAi8ICIDTm0IALABO7xYjCRAgQIAAAQIECBAgUJ6AAFgAXF7XWjEBAgQIECBAgAABAgLgOXpAACwAnqN9vJUAAQIECBAgQIAAAQKtFxAAC4Bb36QWSIAAAQIECBAgQIDAZAFXAE82GowQAAuA07vFSAIECBAgQIAAAQIECJQnIAAWAJfXtVZMgAABAgQIECBAgMALAgLg9KYQAAuA07vFSAIECBAgQIAAAQIECJQnIAAWAJfXtVZMgAABAgQIECBAgIAAeI4eEAALgOdoH28lQIAAAQIECBAgQIBA6wUEwALg1jepBRIgQIAAAQIECBAgMFnAFcCTjQYjBMAC4PRuMZIAAQIECBAgQIAAAQLlCQiABcDlda0VEyBAgAABAgQIECDwgoAAOL0pSg+Az5w5E9bX11/YcPz/B69xXx987ZNPBMDp3WIkAQIECBAgQIAAAQIEyhMQAI+pmZPh8hrZigkQIECAAAECBAgsuoAAOL0DSg2A9wp4R0Ph3ULiqOScN71XjCRAgAABAgQIECBAgECJAgJgAXCJfWvNBAgQIECAAAECBAiMCAiA01ui1AB4sMNx4W4TAfCFja3wb//ztXR4I6cS+N//+WvhdG9lqvcYTIAAAQIECBAgQIAAgSggAB7TB/42tG8OAgQIECBAgAABAgRKExAAp1dMAFzNLaAFwOk9N8tIAfAsat5DgAABAgQIECBAgIAAeJceEAD75iBAgAABAgQIECBAoDQBAXB6xQTAAuD0bmlupAC4OXtHJkCAAAECBAgQIFC6gCuAx1RQAFx6W1s/AQIECBAgQIAAgcUTEACn11wALABO75bmRgqAm7N3ZAIECBAgQIAAAQKlCwiABcCl97D1EyBAgAABAgQIECAQQhAAp7eBAFgAnN4tzY0UADdn78gECBAgQIAAAQIEShcQAAuAS+9h6ydAgAABAgQIECBAQAA8VQ+UGgCfOXPmhX2ur6/v/H/DXx/+/0ffVNVdrzwDeKq2m3qwAHhqMm8gQIAAAQIECBAgQOBXAgJgAbBvBgIECBAgQIAAAQIEOiDgCuD0IpYaAKfvcO+RAuCqJPPOIwDO62t2AgQIECBAgAABAl0WEAALgLvc3/ZGgAABAgQIECBAYGEEBMDppRYAuwV0erc0N1IA3Jy9IxMgQIAAAQIECBAoXUAALAAuvYetnwABAgQIECBAgAABt4CeqgcEwALgqRqmocEC4IbgHZYAAQIECBAgQIBABwQEwALgDrSxLRAgQIAAAQIECBAg4Arg9B4QAAuA07uluZEC4ObsHZkAAQIECBAgQIBA6QICYAFw6T1s/QQIECBAgAABAgQIuAJ4qh4QAAuAp2qYhgYLgBuCd1gCBAgQIECAAAECHRAQAAuAO9DGtkCAAAECBAgQIECAgCuA03tAACwATu+W5kYKgJuzd2QCBAgQIECAAAECpQsIgAXApfew9RMgQIAAAQIECBAg4ArgqXosElliAAAgAElEQVR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gqAm7N3ZAIECBAgQIAAAQKlCwiABcCl97D1EyBAgAABAgQIECDgCuCpekAALACeqmEaGiwAbgjeYQkQIECAAAECBAh0QEAALADuQBvbAgECBAgQIECAAAECrgBO7wEBsAA4vVuaGykAbs7ekQkQIECAAAECBAiULiAAFgCX3sPWT4AAAQIECBAgQICAK4Cn6gEBsAB4qoZpaLAAuCF4hyVAgAABAgQIECDQAQEBsAC4A21sCwQIECBAgAABAgQIuAI4vQcEwALg9G5pbqQAuDl7RyZAgAABAgQIECBQuoAAWABceg9bPwECBAgQIECAAAECrgCeqgcEwALgqRqmocEC4IbgHZYAAQIECBAgQIBABwQEwALgDrSxLRAgQIAAAQIECBAg4Arg9B4QAAuA07uluZEC4ObsHZkAAQIECBAgQIBA6QICYAFw6T1s/QQIECBAgAABAgQIuAJ4qh4QAAuAp2qYhgYLgBuCd1gCBAgQIECAAAECHRAQAAuAO9DGtkCAAAECBAgQIECAgCuA03tAACwATu+W5kYKgJuzd2QCBAgQIECAAAECpQsIgAXApfew9RMgQIAAAQIECBAg4ArgqXpAACwAnqphGhosAG4I3mEJECBAgAABAgQIdEBAACwA7kAb2wIBAgQIECBAgAABAq4ATu8BAbAAOL1bmhspAG7O3pEJECBAgAABAgQIlC4gABYAl97D1k+AAAECBAgQIECAgCuAp+oBAbAAeKqGaWiwALgheIclQIAAAQIECBAg0AEBAbAAuANtbAsECBAgQIAAAQIECLgCOL0HBMAC4PRuaW6kALg5e0cmQIAAAQIECBAgULqAAFgAXHoPWz8BAgQIECBAgAABAq4AnqoHBMAC4KkapqHBAuCG4B2WAAECBAgQIECAQAcEBMAC4A60sS0QIECAAAECBAgQIOAK4PQeEAALgNO7pbmRAuDm7B2ZAAECBAgQIECAQOkCAmABcOk9bP0ECBAgQIAAAQIECLgCeKoeEAALgKdqmIYGC4AbgndYAgQIECBAgAABAh0QEAALgDvQxrZAgAABAgQIECBAgIArgNN7QAAsAE7vluZGCoCbs3dkAgQIECBAgAABAqULCIAFwKX3sPUTIECAAAECBAgQIOAK4Kl6QAAsAJ6qYRoaLABuCN5hCRAgQIAAAQIECHRAQAAsAO5AG9sCAQIECBAgQIAAAQKuAE7vAQGwADi9W5obKQBuzt6RCRAgQIAAAQIECJQuIAAWAJfew9ZPgAABAgQIECBAgIArgKfqAQGwAHiqhmlosAC4IXiHJUCAAAECBAgQINABAQGwALgDbWwLBAgQIECAAAECBAi4Aji9BwTAAuD0bmlupAC4OXtHJkCAAAECBAgQIFC6gABYAFx6D1s/AQIECBAgQIAAAQKuAJ6qBwTAAuCpGqahwQLghuAdlgABAgQIECBAgEAHBATAAuAOtLEtECBAgAABAgQIECDgCuD0HhAAC4DTu6W5kQLg5uwdmQABAgQIECBAgEDpAgJgAXDpPWz9BAgQIECAAAECBAi4AniqHhAAC4CnapiGBguAG4J3WAIECBAgQIAAAQIdEBAAC4A70Ma2QIAAAQIECBAgQICAK4DTe0AALABO75bmRrYxAL5673F4/9LN5lA6fuTvvnE8rB3Z3/Fd2h4BAgQIECBAgEAdAgJgAXAdfeYYBAgQIECAAAECBAhkFhAApwMLgAXA6d3S3Mg2BsAXNrbCv/3P15pD6fiR21jzjpPbHgECBAgQIECgswICYAFwZ5vbxggQIECAAAECBAgskoAAOL3aAmABcHq3NDeyjWGgADhvP7Sx5nl3bHYCBAgQIECAAIFcAgJgAXCu3jIvAQIECBAgQIAAAQI1CgiA07EFwALg9G5pbmQbw0ABcN5+aGPN8+7Y7AQIECBAgAABArkEBMAC4Fy9ZV4CBAgQIECAAAECBGoUEACnYwuABcDp3dLcyDaGgQLgvP3Qxprn3bHZCRAgQIAAAQIEcgkIgAXAuXrLvAQIECBAgAABAgQI1CggAE7HFgALgNO7pbmRbQwDBcB5+6GNNc+7Y7MTIECAAAECBAjkEhAAC4Bz9ZZ5CRAgQIAAAQIECBCoUUAAnI4tABYAp3dLcyPbGAYKgPP2QxtrnnfHZidAgAABAgQIEMglIAAWAOfqLfMSIECAAAECBAgQIFCjgAA4HVsALABO75bmRrYxDBQA5+2HNtY8747NToAAAQIECBAgkEtAACwAztVb5iVAgAABAgQIECBAoEYBAXA6tgBYAJzeLc2NbGMYKADO2w9trHneHZudAAECBAgQIEAgl4AAWACcq7fMS4AAAQIECBAgQIBAjQIC4HRsAbAAOL1bmhvZxjBQAJy3H9pY87w7NjsBAgQIECBAgEAuAQGwADhXb5mXAAECBAgQIECAAIEaBQTA6dgCYAFwerc0N7KNYaAAOG8/tLHmeXdsdgIECBAgQIAAgVwCAmABcK7eMi8BAgQIECBAgAABAjUKCIDTsQXAAuD0bmluZBvDQAFw3n5oY83z7tjsBAgQIECAAAECuQQEwALgXL1lXgIECBAgQIAAAQIEahQQAKdjC4AFwOnd0tzINoaBAuC8/dDGmufdsdnbKPBg+2m4du9xG5fWiTW9dmR/OLS0rxN7sQkCBAgQaLeAAFgA3O4OtToCBAgQIECAAAECBJIEBMBJTP1BAmABcHq3NDeyjWGgADhvP7Sx5nl3bPY2Cvg+z1sV3+d5fc1OgAABAr8WWKgA+MyZMzs7X19f37UPPvmkmpNhjUaAAAECBAgQIECAAIG6BATA6dJdDYDrPucVEqT33Cwj2xgSqPkslUx/TxtrfvXe4/D+pZvpmzByKoHvvnE8rB3ZP9V7cg/2fZ5XuI3f53l3bHYCBAgQaEpgYQLgeCI8HPqO/vdwAQTATbWj4xIgQIAAAQIECBAgMKuAADhdrosBcBPnvEKC9J6bZWQbQwI1n6WS6e9R83SrroxU865UMn0fbax5+uqNJECgVIFbD5+Ej25slrr81q/72187Go4dXG7dOgXAY0oiAG5dn1oQAQIECBAgQIAAAQITBATA6S0iAK7mrlfCwPSem2VkG0MCNZ+lkunvUfN0q66MVPOuVDJ9H22suWAovX6zjGxjMKTms1Qy/T1trLnf4dLrN8vINv5sj/sQAAuAZ+ln7yFAgAABAgQIECBAoGUCAuD0ggiABcDp3dLcyDZ+kOTDw7z9oOZ5fds4u5q3sSp516TmeX3bOLuat7Eqedek5nl92zh7G2suAN7lOcB/9Vd/Ff7pn/6pjX1kTQQIECBAgAABAgQIEFg4gUOHDoUTJ05Utu9FD4Cd81bWSiYiQIAAAQIECBAgQIBAZQJVnvu6Ariyskw/0cOHD8Pf/d3fhd/93d+d/s0tf8ff/u3fhiNHjoSjR4+2fKXTLS/+xYDLly+HP/iDP5jujQWMvnnzZti3b19YXV0tYLXTLfHChQvh1KlT4Qtf+MJ0b2z56I2NjfDo0aPwta99reUrnX558fvsG9/4Rvjyl788/Ztb/I5/+Id/CHfu3Alra2stXuVsS7t69Wr4yle+En7zN39ztgla+q5f/OIX4dq1a+H3fu/3WrrC2Zf16aefhv3794derzf7JC185y9/+ctw8eLFcPr06Raubr4l3b59Ozx9+jQcP358vola+O4YRr3++uthaWmphaubfUkxZIz//M7v/M7sk7T0nX/9138dfvu3fzscPHiwpSvce1mLHgAXWbQKFu1xTxUgFjaFmhdWsAqWq+YVIBY2hZoXVrAKlqvmFSAWNoWaF1awCpar5hUgugX0ejWKM84iAJ4RrsG3CYAbxJ/j0ALgOfAaeqsAuCH4OQ4rAJ4Dr6G3CoAbgp/jsALgOfAaeqsAuCH4hMMKgBOQOjjEB0kdLOqELam5mi+ewOLt2Pe5mi+ewOLt2Pe5mi+eQDU7XpgrgCPXmTNndtTWd7n9czWsabMIgNOc2jRKANymaqSvRQCcbtWWkQLgtlQifR0C4HSrtowUALelEunrEACnW7VlpAC4LZV4cR1dDIDbeM7btg7w4WHbKpJ/PWqe37htR1DztlUk/3rUPL9x246g5m2rSP71qHl+47YdQc2rqchCBcDVkFU3iwC4Osu6ZhIA1yVd7XEEwNV61jGbALgO5WqPIQCu1rOO2QTAdShXewwBcLWedcwmAK5DebZjdDUAnk1jcd7lg6TFqfVgp2qu5osnsHg79n2u5osnsHg79n2u5osnUM2OBcDVOM40y/b2drh//374rd/6rZne3+Y3xQ9U4rM747MFu/R69uxZiM9djc+57NrrwYMH/WfkrqysdG1r4datW/1nG3ftGcDx+b/x58jhw4c7V7P4ffbSSy+F3/iN3+jU3v7xH/8xxL/807Xno8cibW5u9p8D+aUvfalTNYt/8Sfu7eWXX+7UvuJm4u8g8XmrBw4c6Nze4s/9Y8eOdW5fW1tbIf4u0rVnbcdCxeejx+dRf/GLX+xU3eJzxB8/ftz/M61rr7//+7/v/w5S6nObBcBd68i0/XT1z4e03S/mKDVfvLqruZovnsDi7dj3uZovnsDi7dj3eTU1FwBX42gWAgQIECBAgAABAgQIEChEQABcSKEskwABAgQIECBAgAABAgRmEhAAz8TmTQQIECBAgAABAgQIECBQqoAAuNTKWTcBAgQIECBAgAABAgQIpAgIgFOUphxz5syZsL6+/sK74v8/eI1+fdavTbm0uYbPusZZ3zfXYqd486zr2+t98fC79cEUS5t7aI69Tdr33ItOnKCre8uxrwFp0z1Z9d6G59vtZ2tiO801rOp9Ddcr/u9xf57MteAp3lz13rpcMz8bp2isGYbO2ot7/Xlces0m/a7R9M/8wfpm+d237XXTj+P/bJrUc5O+PsOPhrneIgCei69Tb25bb3YKt8bNzFLHWd5T45Ycakhg1vOISTWe9HVFqF9gXE1mqX/K7/rqX399R4+4W51mqXnKZ19q3nzNd6vTrDUfvG+3z87UvD013+37f7h2s/ZBe3fZ/MoEwBXWYNKHQaPNPPjv0R9Ew/+919cqXPrEqWZd46zvm7igigbMur5J79vtw86Klp00zaQ16sfnQ/o2fK/lqNnwL1bxfzcVJubYWxt+icuxr72Cj6Rv/ooG5drb8PKaqGGOfbXh58e4vkn9fWJWk4pabeI0s65v1t/LJi6owgG59lb67yG7rb8N32u5arbb72UVttvEqXLsrS2/h4zbvAB4Ykt0fsBef050fvMd2uCsdZz0gXGHiDqxlWnPG1L6Qg+0qzWm+d190spTfmdU/0mK+b8+ze+eqavZq65qnqqYf9y4Wkz7cz7lszM1z1/LWY+wW71T+yB13Kzr69L7BMAZqjmuAaf5Qy31A9sMS0+eMnWNs+47eSEVD6xiX8MfdDUVto1jqXJvbdtjV/dW1b4G87TpD8cq9tam/Yz7npj1518b9zX6i/Wsexv+2dSWfeboRXur+A/nkelSa7bXn1UpHwrl3cX42avYW9v+jJ725+M062/D91qVNZtm73X0Z1V7a+PvIdFPAFxHF7XnGHt9ANiGnyXtkSp3JdPUsa0/l8rVz7/yaeqbcs6hB/LXbNYjpHymOu3cu/3uP2tfTXt849ME9vrdM2WGvb6vfc+nCNYzZrdaTPv9OGm8mtdTz1mOslftJtW1befMs+y/7vcIgDOIp/yykvqBShs/oJy0plL3VtW+2viDqOq9xT2m/kDO8C323JRV722vD4dy72WvE9W99pn6ta7VbFCrgVvTf+Giql5s277Gfb+n9txePyva0I9V1Wywz7b0YpU1m2RU58/Fafe115/HbdtXlXsr/feQ1PWX9jMkZV9t+R2kyn6c94O8nD9jBMA5ddszd8r3VRt+nrRHrNyVpNaxzT+XytXPv/JZz5EmfT6X2jf5d+gIk353Hxaa5tx/mnNXVWhOYFydpqn5rJ9FN7fjxTzypDpNW/Pdxvuzvt39tdef6al/3vvzO73GAuB0q+SRuzXgrM2d2vjJC5xj4KRfnkc/MJrmF60mv3Gr3FfKB3xzlGDqt9rbr5/JPc0H/l3ox2n2O3VjzfiGHP3Yhu+5KvfVtrpVubc21GrSBwsl3x4/x94Gf65PcyI244+HiW+bthdn9Zi4kAwDqtxbm77PRn8v3G1tKfsfZm/yz+h5+ypl7SljMrThzpQp9ZhlTNP7GjUTAOfsoubnHpxDp4QEbevN5vXKXMFuP5cGu4m90Lbfs8uUbseqRz/cH67zXr8z6IF21G+vVaT8TFb/9tdxmhXOW/NSPnuexqSLY6f9+Tvp+3y3+aY9Thet276naWq0Wx+M7jHld/62u+RanwA4g+y0f3CNLmGv96fMnWFL/Sl3O/asf9BO882ea0859rXXB4M59zFu7qprtpdXF/a214liXfursmaDD77a8odilXubpt9z167qfbXlZ2OXfz6q2ezPQG/q95BZarbXn8elf5+l/K7RVK1S/ixN8U+tee6f8dP8eTPPvlLc6thrqvu4ceP2P27NbTk5FwDX0VHNH2Pw+/BefdeGn5fNS5W/gpQ6tu38qHz15naQUu9x5zN6oLmapR45pbazjlH/1CrUNy6llpM+i9yrrmpeXy0nHWnaWkzqjd3OvaY9zqR1+3r1AinnzZM+85jUH9WvutwZBcAZajepAff6+qxfy7CN56acZl3DY/f6hp7mmz3X/nLsa9IPqFx7GZ03x94m9XaX9tbEXnPUrO0fKO92Uj74kG4Rf4a04WdjygnWLFfKTpq3jp8hOb7Pul6zpv9cm7Vme6279Jql1KSJP8dS/8xJ8R+3/qb3NOlnWFX7amqfOb7XUnuijp//o8cQADeh3twxBx8GjguCm/qea06jm0eepY6zvKebeu3fVcqfseN2ManGk77efpnurTDld8BJdZv09ZTfpbsn274dzfu75247mmbe9qkszoom/Vyf9H086f2+z9vbS1V81jupP9q7+/pXJgCu0HxwUjk85egH5PFru510zvK1Cpe/51Spexu3h+H3ju59r6/Vsbcc+5o0Zx37GnxAOXqscf04Tc26vLdRsyauTpnkO+/3UpN/OObaWxd/hrShF3P9DBnM28T31/Av/1X/bFyEmu32O0odf6bN+vNj1vfVsad5+3GvvU3ad137m7SO3X5+t31vOfZV+s+QSSZt/fBFAFzXT4P2Hie1d9u7AytL+Z11L6Umz49Ub3qBac79Ur+/9cD0dcj1jkk1U/9c8s3NW2XNh3ex1/e17/nm6j165HG1mOb7PPUcSs3bU/PR79PBf8+SF6lrel0FwOlWRhIgQIAAAQIECBAgQIBABwQEwB0ooi0QIECAAAECBAgQIECAwK4CAmDNQYAAAQIECBAgQIAAAQILJSAAXqhy2ywBAgQIECBAgAABAgQWTkAAvHAlt2ECBAgQIECAAAECBAgstoAAeLHrb/cECBAgQIAAAQIECBDouoAAuOsVtj8CBAgQIECAAAECBAgQeE5AAKwhCBAgQIAAAQIECBAgQKDLAgLgLlfX3ggQIECAAAECBAgQIEDgBQEBsKYgQIAAAQIECBAgQIAAgS4LCIC7XF17I0CAAAECBAgQIECAAAEBsB4gQIAAAQIECBAgQIAAgYUSEAAvVLltlgABAgQIECBAgAABAgRcAawHCBAgQIAAAQIECBAgQKDLAgLgLlfX3ggQIECAAAECBAgQIEDgBQEBsKYgQIAAAQIECBAgQIAAgS4LCIC7XF17I0CAAAECBAgQIECAAAEBsB4gQIAAAQIECBAgQIAAgYUSeC4A/vKXv7xQm7dZAgQIECBAgAABAgQIEFg8gV/84hf9TTsHXrza2zEBAgQIECBAgAABAgQWROCXv/jFL77whc3NzV8ePnx4QfZsmwQIECBAgAABAgQIECCwqAL379/vb9058KJ2QN59X7x4MZw6dSrvQWqY3T5qQJ7iEOoxBVYNQ9WjBuQpDqEeU2DVMLQr9YhU9lJDw8xwCHWZAa2Gt3StLidPnqxBLe8hvvCFL/zy0aNHnwfAL730Ut6jmZ0AAQIECBAgQIAAAQIECDQs4BnADReg44f/5JNPwptvvln8Lu2jXSVUD/XIIaCvcqjOPqd6zG6X651dqUn0sZdcXTLfvOoyn1+ud8e6dCEADiH88vHjxwLgXI1iXgIECBAgQIAAAQIECBBol4AAuF316NpquvJBnn20qzP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5X5lckAABShSURBVK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wiAc6iakwABAgQIECBAgAABAgQIZBYQAGcGXvDpu/JBnn20q5HVQz1yCOirHKqzz6kes9vlemdXaiIAztUh88+rx+Y3zDGDADiHqjkJECBAgAABAgQIECBAgEBmAQFwZuAFn74rH+TZR7saWT3UI4eAvsqhOvuc6jG7Xa53dqUmAuBcHTL/vHpsfsMcMyxkAPx/XbwaPn20PZPnVw8shf/+1NpM7/UmAgQIECBAgAABAgQIECBQlYAAuCpJ84wT6MoHefbRrv5WD/XIIaCvcqjOPqd6zG6X651dqYkAOFeHzD+vHpvfMMcMCxkA/2//5cfh//zsyUye/8Mry+F/+qPXZ3qvNxEgQIAAAQIECBAgQIAAgaoEBMBVSZpHANz+HujKB6v20a5eUw/1yCGgr3KozjdnV2oiAJ6vD3K+W4/l1J19bgHwlHYC4CnBDCdAgAABAgQIECBAgACBLAI5A+C/+Zu/Cd/4xjeyrLupSffaUxv32/R6u/JBnn009R03/rjqoR45BPRVDtXZ51SP2e1yvbMrNREA5+qQ+efVY/Mb5phBADylqgB4SjDDCRAgQIAAAQIECBAgQCCLQM4A+MKFC+HQoUP9EPiLX/xilvXXNemzZ89CDFMfPHgQTp8+/dxh9/paXevb7Th71aCO+nTlgzz7aLqTnz++eqhHDgF9lUN19jnVY3a7XO/sSk2ij73k6pL55lWX+fxyvVsAPKVs2wLgM2fOhPX19Sl3YTgBAgQIECBAgAABAgQIlC6QMwC+ePFin2dlZSW8+uqrYWlpqUiu7e3tcP369bC1tdVf/6lTp3b2sdfX2rDZvWpQR3268kGefbShm3+9BvVQjxwC+iqH6uxzqsfsdrne2ZWaRB97ydUl/39797LrRpWFAdghDREHMeAJwkVqIWDS8CY96CGv1O/AGPVb9LDpCYqQWlwy6SESQiRKopBWBRU4brsue/v32d71ZUROeS/X+tYql9kr9qmLqy51fqnVBsArZc81AB4Gt4d/xkHusaHuqUHv+PO5eKeea/z5uN4weWVDeDgBAgQIECBAgAABAgRuSeASA+AXL17sbm5udu+9997u3r17t5Rp2dM+efJk9/333+8ePXq0u3Pnzssg4wB46ljZs51/1TjkPVaDqWPnOpOajbypPYzx/A73H/b3NdYcm8u3NI/S8yldd015DOda+oEE9fhjP3BNn2+lr0p7q5W+mtqfnbvGh+Ot5FG7X9xKHj3VY+o14Np669pymXpd6imX0tffsf8ufd1vpS7n6LGPP/54ycvEK4/5/PPPf//7F198sfjY8MBh7eGa/QBzx0+c7IvHjx/fufPjjz++eOeddyYT+vs/H+y+/O/T1UkPC845AD41bF06AN5/3NQb7yVvyg2Ai9rBIgIECBAgQIAAAQIECNyawKUGwEOCb7755u7999+/miHwMOD97rvvdo8fP35Zn/0B8NSxWyvmkSfeH/Ie1mDq2LlyKNnImxtS7e+DTO1pLD22JNfSPM59rod7M0v2avbzaymP8bxKPkTQUh6naqyvpgWmern02PiMpfuTrfbVkl5q8Tofzmnta1Sreeyf19qcWu2rtXkMBnJ59VtUl77PKH1fs/Tav3RdTt2/a4eMt9FjU7nU3N97zGXtAPhwQLv/97ljY11ODYDHwfLUgPjE9WMAvGagfOrmV3IDWfqC5nEECBAgQIAAAQIECBAgcD6B9AB4+OTpODgd/vvu3bu7jz76qPmvgx6+2vnBgwe758+fv3L+Qy6ffPLJyWP7Xw99viqVRxqGvKdq8PXXX588dq6v6y7ZlNwf4hz7dOO5h6pLdGvyOJZP6YDrNgbAhz5rNrznNk9L949aqceUzTX1VU95jD1V0lut9FXJue/XUB5/aJzz9WqIWlKbVushl3/tPvvssyUv1Scfs7S/St/XLD25S/bYVC5Ljs3l1FouNTn1lsvaAfBhrZcOgMd1pz7hO/58M58APoRc8xXQx/7HYSreqWOHN8CSG8jcxe84AQIECBAgQIAAAQIECJxfID0APnbGwyeBP/zww/Mnc8aI33zzze+f/D0MO5z/+Kngw2MtDoBP1eBUDuesT83m17G9hWsdnM4NbpduIs/FmbsEaupxuPcz9/cl51q6f9RaHscs5moxHG8tj0t+cnbfZ65XSq6Pkt5qpR77n6IbnNZ+Sl4ev3XXufpqqlev7Tqv/YRmS7019w+M5mpzyVzGc1n7vmYuh/F4K7lM5XmtuZTe3y99j19iX3qPH3OpGQBPfeJ3iH9smDv3s80MgNd8YnfNje/wopx74zT1ZmzpBe5xBAgQIECAAAECBAgQIHBZgfQA2CeAL1vPw2fr7RPA40bcfp6Hm8Alx+aqVLO5unbDt3TIPZdD7WbkOfNYslE5lU8r9egtj9J8WqjH3J7nNV4f11yP8bW6ZkjXQl/t983c3vipHmslj96ukdv8hxJr74dT1/K11WXJ61LptXLp9ylby2VJvlOvY6UD4LlB7vCcJY8xAP7bq99Jf3jjXfJCtfQmd/iCO65b+y/UlrwZ8xgCBAgQIECAAAECBAgQOJ9AegA8nOkwBB7+3NzcvPwdwG+88cb5EghGevr06cvfAfzo0aOXz7L/O4CnjgVPaXXow9/zu1+DqWOrn+jEgnNvfB8+zdQmY+mxY6mU5nHqHEqHvLUbxa3kMRqXbhK3lEdpDoNBS3ks3QNs9fo4x96kevz/XvJQb69Xv3V96bXeSl/V3j96es26dC5T97xrq8uS+3fptdJSXWqu+dHoktf+krqseczhvX7IpWQAPPc1zuPzLB0AH3sPsvL3AG/ndwCfewA893t5zvU/j+IQIECAAAECBAgQIECAwPkELjUAfuutt3bvvvvu7t69e+c7+QtEevLkye6HH37Y/fLLL68MgIennjp2gVNb9BT7Q97DGkwdWxR8wYNKN7+WbLyVDnhLNiZL8lhzflPfqrb02IJyFA0cE3nUbEIOa1utx5Ia7D+m1TzWXiOt5LFvuzaHlvtqbS6t1KN2sNVKHkvuR1PXfit51NajpWuk9lq/dC5T97xrq8uS+/fa16zbui+uqcva+3uPPbZ2ADz1Cd25r4Qe/OY+4Tt3/ETNrm8AfJjIkq8+mvoXqKfiHfuXdGt+33DJRWINAQIECBAgQIAAAQIECGQFLjEAfvvtt3f379/fvf7669lkQtGfPXu2e/jw4e7nn39++Qz7v+d36ljodFaFHYe8x2owdWzVk0w8uHTje8lex7FvHRv3LtYem8s3mcfw3Mf+Uf14TmuOXUseU3tMczkMx1upRy95DKb7uaz9Rr9W6rHfOyUDiJby6KUePeWx9roY+7GXvmrptXf/Nesa6jJ3r6i5Ti5dl7kZ0dT7t9bu71vJpfYeP/ZYyQD4sOb7n9YdBrjjn1M/P3Z8/NkmBsBLLppjjyl5E1T6XNYRIECAAAECBAgQIECAQLsCyQHwV199tRsGjx988MHutddeaxdhwZn9+uuvu2+//fblEPjTTz99ZcXUsQWhow+ZqsEl6lOy8R0FKQwuj0K40DL1CMEWhlWPQrjQMvUIwRaG7aUeQ/pyKWyC8DJ1CQMXhu+tLmsHwIVs6WXX9QngtIb4BAgQIECAAAECBAgQINC3QHIAPAxMh+FvT3+mcmox39s+3142v+TR1lWsHuqRENBXCdXymOpRbpda2UtNDLNTHVIfV4/VGyYilP4O4MS5VMZcPgD+x7//s3v46FnR892/+dPur3/5c9FaiwgQIECAAAECBAgQIECAwLkEkgPgc52jONcr0MtGnjza6kH1UI+EgL5KqJbHVI9yu9TKXmoy+Mgl1SV1cdWlzi+1epMD4BSmuAQIECBAgAABAgQIECBA4FICBsCXkt7m8/SykSePtvpX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BAPghKqYBAgQIECAAAECBAgQIEAgLGAAHAbeePheNvLk0VYjq4d6JAT0VUK1PKZ6lNulVvZSEwPgVIfUx9Vj9YaJCAbACVUxCRAgQIAAAQIECBAgQIBAWMAAOAy88fC9bOTJo61GVg/1SAjoq4RqeUz1KLdLreylJgbAqQ6pj6vH6g0TEQyAE6piEiBAgAABAgQIECBAgACBsIABcBh44+F72ciTR1uNrB7qkRDQVwnV8pjqUW6XWtlLTQyAUx1SH1eP1RsmIhgAJ1TFJECAAAECBAgQIECAAAECYQED4DDwxsP3spEnj7YaWT3UIyGgrxKq5THVo9wutbKXmhgApzqkPq4eqzdMRDAATqiKSYAAAQIECBAgQIAAAQIEwgIGwGHgjYfvZSNPHm01snqoR0JAXyVUy2OqR7ldamUvNTEATnVIfVw9Vm+YiGAAnFAVkwABAgQIECBAgAABAgQIhAUMgMPAGw/fy0aePNpqZPVQj4SAvkqolsdUj3K71MpeamIAnOqQ+rh6rN4wEcEAOKEqJgECBAgQIECAAAECBAgQCAsYAIeBNx6+l408ebTVyOqhHgkBfZVQLY+pHuV2qZW91MQAONUh9XH1WL1hIoIBcEJVTAIECBAgQIAAAQIECBAgEBYwAA4Dbzx8Lxt58mirkdVDPRIC+iqhWh5TPcrtUit7qYkBcKpD6uPqsXrDRAQD4ISqmAQIECBAgAABAgQIECBAICxgABwG3nj4Xjby5NFWI6uHeiQE9FVCtTymepTbpVb2UhMD4FSH1MfVY/WGiQgGwAlVMQkQIECAAAECBAgQIECAQFjAADgMvPHwvWzkyaOtRlYP9UgI6KuEanlM9Si3S63spSYGwKkOqY+rx+oNExEMgBOqYhIgQIAAAQIECBAgQIAAgbCAAXAYeOPhe9nIk0dbjawe6pEQ0FcJ1fKY6lFul1rZS00MgFMdUh9Xj9UbJiIYACdUxSRAgAABAgQIECBAgAABAmEBA+Aw8MbD97KRJ4+2Glk91CMhoK8SquUx1aPcLrWyl5oYAKc6pD6uHqs3TEQwAE6oikmAAAECBAgQIECAAAECBMICBsBh4I2H72UjTx5tNbJ6qEdCQF8lVMtjqke5XWplLzUxAE51SH1cPVZvmIhgAJxQFZMAAQIECBAgQIAAAQIECIQFDIDDwBsP38tGnjzaamT1UI+EgL5KqJbHVI9yu9TKXmpiAJzqkPq4eqzeMBHBADihKiYBAgQIECBAgAABAgQIEAgLGACHgTcevpeNPHm01cjqoR4JAX2VUC2PqR7ldqmVvdTEADjVIfVx9Vi9YSKCAXBCVUwCBAgQIECAAAECBAgQIBAWMAAOA288fC8befJoq5HVQz0SAvoqoVoeUz3K7VIre6mJAXCqQ+rj6rF6w0QEA+CEqpgECBAgQIAAAQIECBAgQCAsYAAcBt54+F428uTRViOrh3okBPRVQrU8pnqU26VW9lITA+BUh9TH1WP1hokIBsAJVTEJECBAgAABAgQIECBAgEBYwAA4DLzx8L1s5MmjrUZWD/VICOirhGp5TPUot0ut7KUmBsCpDqmPq8fqDRMRDIATqmISIECAAAECBAgQIECAAIGwgAFwGHjj4XvZyJNHW42sHuqRENBXCdXymOpRbpda2UtNDIBTHVIfV4/VGyYiGAAnVMUkQIAAAQIECBAgQIAAAQJhAQPgMPDGw/eykSePthpZPdQjIaCvEqrlMdWj3C61speaGACnOqQ+rh6rN0xEMABOqIpJgAABAgQIECBAgAABAgTCAgbAYeCNh+9lI08ebTWyeqhHQkBfJVTLY6pHuV1qZS81MQBOdUh9XD1Wb5iIYACcUBWTAAECBAgQIECAAAECBAiEBQyAw8AbD9/LRp482mpk9VCPhIC+SqiWx1SPcrvUyl5qYgCc6pD6uHqs3jARwQA4oSomAQIECBAgQIAAAQIECBAICxgAh4E3Hr6XjTx5tNXI6qEeCQF9lVAtj6ke5Xaplb3UxAA41SH1cfVYvWEiggFwQlVMAgQIECBAgAABAgQIECAQFjAADgNvPHwvG3nyaKuR1UM9EgL6KqFaHlM9yu1SK3upiQFwqkPq4+qxesNEhO4GwD/99NOL58+fJ6zEJECAAAECBAgQIECAAAECBAgQIECAAAECBAgQIECAAIELCdy9e3f3P2NQSan+OwtnAAAAAElFTkSuQmCC">
            <a:extLst>
              <a:ext uri="{FF2B5EF4-FFF2-40B4-BE49-F238E27FC236}">
                <a16:creationId xmlns:a16="http://schemas.microsoft.com/office/drawing/2014/main" id="{F772D76E-B520-E04F-BAAD-7784B40B2964}"/>
              </a:ext>
            </a:extLst>
          </p:cNvPr>
          <p:cNvSpPr>
            <a:spLocks noChangeAspect="1" noChangeArrowheads="1"/>
          </p:cNvSpPr>
          <p:nvPr/>
        </p:nvSpPr>
        <p:spPr bwMode="auto">
          <a:xfrm>
            <a:off x="1717552" y="316087"/>
            <a:ext cx="269875" cy="269875"/>
          </a:xfrm>
          <a:prstGeom prst="rect">
            <a:avLst/>
          </a:prstGeom>
          <a:noFill/>
          <a:extLst>
            <a:ext uri="{909E8E84-426E-40DD-AFC4-6F175D3DCCD1}">
              <a14:hiddenFill xmlns:a14="http://schemas.microsoft.com/office/drawing/2010/main">
                <a:solidFill>
                  <a:srgbClr val="FFFFFF"/>
                </a:solidFill>
              </a14:hiddenFill>
            </a:ext>
          </a:extLst>
        </p:spPr>
        <p:txBody>
          <a:bodyPr lIns="81280" tIns="40640" rIns="81280" bIns="40640"/>
          <a:lstStyle/>
          <a:p>
            <a:pPr eaLnBrk="1" hangingPunct="1">
              <a:defRPr/>
            </a:pPr>
            <a:endParaRPr lang="es-ES" sz="2044">
              <a:solidFill>
                <a:srgbClr val="000000"/>
              </a:solidFill>
              <a:latin typeface="Tahoma" pitchFamily="34" charset="0"/>
              <a:ea typeface="ＭＳ Ｐゴシック"/>
            </a:endParaRPr>
          </a:p>
        </p:txBody>
      </p:sp>
      <p:cxnSp>
        <p:nvCxnSpPr>
          <p:cNvPr id="497675" name="19 Conector recto">
            <a:extLst>
              <a:ext uri="{FF2B5EF4-FFF2-40B4-BE49-F238E27FC236}">
                <a16:creationId xmlns:a16="http://schemas.microsoft.com/office/drawing/2014/main" id="{32F7E334-5BD1-D049-86C1-429513FDF20C}"/>
              </a:ext>
            </a:extLst>
          </p:cNvPr>
          <p:cNvCxnSpPr>
            <a:cxnSpLocks noChangeShapeType="1"/>
          </p:cNvCxnSpPr>
          <p:nvPr/>
        </p:nvCxnSpPr>
        <p:spPr bwMode="auto">
          <a:xfrm>
            <a:off x="952500" y="874050"/>
            <a:ext cx="10287000"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5" name="Imagen 4">
            <a:extLst>
              <a:ext uri="{FF2B5EF4-FFF2-40B4-BE49-F238E27FC236}">
                <a16:creationId xmlns:a16="http://schemas.microsoft.com/office/drawing/2014/main" id="{113EF075-BF89-8748-B209-59BFD024ACB2}"/>
              </a:ext>
            </a:extLst>
          </p:cNvPr>
          <p:cNvPicPr>
            <a:picLocks noChangeAspect="1"/>
          </p:cNvPicPr>
          <p:nvPr/>
        </p:nvPicPr>
        <p:blipFill>
          <a:blip r:embed="rId6"/>
          <a:stretch>
            <a:fillRect/>
          </a:stretch>
        </p:blipFill>
        <p:spPr>
          <a:xfrm>
            <a:off x="669552" y="1154133"/>
            <a:ext cx="10799169" cy="4479518"/>
          </a:xfrm>
          <a:prstGeom prst="rect">
            <a:avLst/>
          </a:prstGeom>
        </p:spPr>
      </p:pic>
    </p:spTree>
    <p:extLst>
      <p:ext uri="{BB962C8B-B14F-4D97-AF65-F5344CB8AC3E}">
        <p14:creationId xmlns:p14="http://schemas.microsoft.com/office/powerpoint/2010/main" val="225549623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Imagen 3">
            <a:extLst>
              <a:ext uri="{FF2B5EF4-FFF2-40B4-BE49-F238E27FC236}">
                <a16:creationId xmlns:a16="http://schemas.microsoft.com/office/drawing/2014/main" id="{D48661B3-AE07-9741-87A1-28EE3207B2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03389" y="1072498"/>
            <a:ext cx="8815387"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22" name="Picture 5" descr="logo chus 2">
            <a:extLst>
              <a:ext uri="{FF2B5EF4-FFF2-40B4-BE49-F238E27FC236}">
                <a16:creationId xmlns:a16="http://schemas.microsoft.com/office/drawing/2014/main" id="{EB6EE2E2-40FA-8746-976B-4605CE3A313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40990" y="193677"/>
            <a:ext cx="505368" cy="50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23" name="Picture 8">
            <a:extLst>
              <a:ext uri="{FF2B5EF4-FFF2-40B4-BE49-F238E27FC236}">
                <a16:creationId xmlns:a16="http://schemas.microsoft.com/office/drawing/2014/main" id="{F4713465-8AEE-AE49-A514-EB22EB521D6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25015" y="188915"/>
            <a:ext cx="545750" cy="51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517124" name="19 Conector recto">
            <a:extLst>
              <a:ext uri="{FF2B5EF4-FFF2-40B4-BE49-F238E27FC236}">
                <a16:creationId xmlns:a16="http://schemas.microsoft.com/office/drawing/2014/main" id="{C1C077AC-BA38-E348-8917-4EF80CEDE0E2}"/>
              </a:ext>
            </a:extLst>
          </p:cNvPr>
          <p:cNvCxnSpPr>
            <a:cxnSpLocks noChangeShapeType="1"/>
          </p:cNvCxnSpPr>
          <p:nvPr/>
        </p:nvCxnSpPr>
        <p:spPr bwMode="auto">
          <a:xfrm flipV="1">
            <a:off x="860612" y="900037"/>
            <a:ext cx="10367682" cy="916"/>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517125" name="Picture 14">
            <a:extLst>
              <a:ext uri="{FF2B5EF4-FFF2-40B4-BE49-F238E27FC236}">
                <a16:creationId xmlns:a16="http://schemas.microsoft.com/office/drawing/2014/main" id="{FCC30D54-6265-4141-B0D6-ADF9EB26489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61401" y="211140"/>
            <a:ext cx="700361" cy="4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
            <a:extLst>
              <a:ext uri="{FF2B5EF4-FFF2-40B4-BE49-F238E27FC236}">
                <a16:creationId xmlns:a16="http://schemas.microsoft.com/office/drawing/2014/main" id="{4308E585-C987-FC45-B0A2-2487D57D9D7E}"/>
              </a:ext>
            </a:extLst>
          </p:cNvPr>
          <p:cNvSpPr>
            <a:spLocks noGrp="1"/>
          </p:cNvSpPr>
          <p:nvPr>
            <p:ph type="title"/>
          </p:nvPr>
        </p:nvSpPr>
        <p:spPr>
          <a:xfrm>
            <a:off x="421341" y="-14798"/>
            <a:ext cx="10972800" cy="769441"/>
          </a:xfrm>
        </p:spPr>
        <p:txBody>
          <a:bodyPr anchor="t">
            <a:spAutoFit/>
          </a:bodyPr>
          <a:lstStyle/>
          <a:p>
            <a:pPr>
              <a:lnSpc>
                <a:spcPct val="110000"/>
              </a:lnSpc>
              <a:defRPr/>
            </a:pPr>
            <a:r>
              <a:rPr lang="es-ES" b="1" dirty="0">
                <a:ea typeface="MS PGothic" pitchFamily="34" charset="-128"/>
                <a:cs typeface="Arial" pitchFamily="34" charset="0"/>
              </a:rPr>
              <a:t>¿Podemos</a:t>
            </a:r>
            <a:r>
              <a:rPr lang="es-ES" sz="4000" b="1" dirty="0">
                <a:ea typeface="MS PGothic" pitchFamily="34" charset="-128"/>
                <a:cs typeface="Arial" pitchFamily="34" charset="0"/>
              </a:rPr>
              <a:t> </a:t>
            </a:r>
            <a:r>
              <a:rPr lang="es-ES" b="1" dirty="0">
                <a:ea typeface="MS PGothic" pitchFamily="34" charset="-128"/>
                <a:cs typeface="Arial" pitchFamily="34" charset="0"/>
              </a:rPr>
              <a:t>predecirlo?</a:t>
            </a:r>
            <a:endParaRPr lang="en-GB" b="1" dirty="0">
              <a:ea typeface="MS PGothic" pitchFamily="34" charset="-128"/>
              <a:cs typeface="Arial" pitchFamily="34" charset="0"/>
            </a:endParaRPr>
          </a:p>
        </p:txBody>
      </p:sp>
      <p:sp>
        <p:nvSpPr>
          <p:cNvPr id="26" name="Text Box 7">
            <a:extLst>
              <a:ext uri="{FF2B5EF4-FFF2-40B4-BE49-F238E27FC236}">
                <a16:creationId xmlns:a16="http://schemas.microsoft.com/office/drawing/2014/main" id="{DACE1E02-0DB9-D446-A9BC-BFDFB81E52C5}"/>
              </a:ext>
            </a:extLst>
          </p:cNvPr>
          <p:cNvSpPr txBox="1">
            <a:spLocks noChangeArrowheads="1"/>
          </p:cNvSpPr>
          <p:nvPr/>
        </p:nvSpPr>
        <p:spPr bwMode="auto">
          <a:xfrm>
            <a:off x="3719514" y="423211"/>
            <a:ext cx="9864725" cy="4487447"/>
          </a:xfrm>
          <a:prstGeom prst="rect">
            <a:avLst/>
          </a:prstGeom>
          <a:noFill/>
          <a:ln w="12700" algn="ctr">
            <a:noFill/>
            <a:miter lim="800000"/>
            <a:headEnd/>
            <a:tailEnd/>
          </a:ln>
          <a:effectLst/>
        </p:spPr>
        <p:txBody>
          <a:bodyPr>
            <a:spAutoFit/>
          </a:bodyPr>
          <a:lstStyle/>
          <a:p>
            <a:pPr marL="171450">
              <a:lnSpc>
                <a:spcPct val="130000"/>
              </a:lnSpc>
              <a:tabLst>
                <a:tab pos="617538" algn="l"/>
              </a:tabLst>
              <a:defRPr/>
            </a:pPr>
            <a:r>
              <a:rPr lang="es-ES" sz="23900" b="1" dirty="0">
                <a:solidFill>
                  <a:srgbClr val="FF6600"/>
                </a:solidFill>
                <a:effectLst>
                  <a:outerShdw blurRad="38100" dist="38100" dir="2700000" algn="tl">
                    <a:srgbClr val="C0C0C0"/>
                  </a:outerShdw>
                </a:effectLst>
                <a:ea typeface="MS PGothic" pitchFamily="34" charset="-128"/>
              </a:rPr>
              <a:t>NO</a:t>
            </a:r>
          </a:p>
        </p:txBody>
      </p:sp>
      <p:sp>
        <p:nvSpPr>
          <p:cNvPr id="11" name="Text Box 4">
            <a:extLst>
              <a:ext uri="{FF2B5EF4-FFF2-40B4-BE49-F238E27FC236}">
                <a16:creationId xmlns:a16="http://schemas.microsoft.com/office/drawing/2014/main" id="{F56678C0-8A56-EE40-A4ED-9DF69CA2F9E2}"/>
              </a:ext>
            </a:extLst>
          </p:cNvPr>
          <p:cNvSpPr txBox="1">
            <a:spLocks noChangeArrowheads="1"/>
          </p:cNvSpPr>
          <p:nvPr/>
        </p:nvSpPr>
        <p:spPr bwMode="auto">
          <a:xfrm>
            <a:off x="9887262" y="5944515"/>
            <a:ext cx="2095958" cy="276999"/>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eaLnBrk="1" hangingPunct="1">
              <a:defRPr/>
            </a:pPr>
            <a:r>
              <a:rPr lang="es-ES_tradnl" sz="1200" b="1" dirty="0">
                <a:solidFill>
                  <a:srgbClr val="000000"/>
                </a:solidFill>
                <a:effectLst>
                  <a:outerShdw blurRad="38100" dist="38100" dir="2700000" algn="tl">
                    <a:srgbClr val="C0C0C0"/>
                  </a:outerShdw>
                </a:effectLst>
                <a:ea typeface="MS PGothic" pitchFamily="34" charset="-128"/>
                <a:cs typeface="MS PGothic" charset="0"/>
              </a:rPr>
              <a:t>@</a:t>
            </a:r>
            <a:r>
              <a:rPr lang="es-ES_tradnl" sz="1200" b="1" dirty="0" err="1">
                <a:solidFill>
                  <a:srgbClr val="000000"/>
                </a:solidFill>
                <a:effectLst>
                  <a:outerShdw blurRad="38100" dist="38100" dir="2700000" algn="tl">
                    <a:srgbClr val="C0C0C0"/>
                  </a:outerShdw>
                </a:effectLst>
                <a:ea typeface="MS PGothic" pitchFamily="34" charset="-128"/>
                <a:cs typeface="MS PGothic" charset="0"/>
              </a:rPr>
              <a:t>fedemartinon</a:t>
            </a:r>
            <a:r>
              <a:rPr lang="es-ES_tradnl" sz="1200" b="1" dirty="0">
                <a:solidFill>
                  <a:srgbClr val="000000"/>
                </a:solidFill>
                <a:effectLst>
                  <a:outerShdw blurRad="38100" dist="38100" dir="2700000" algn="tl">
                    <a:srgbClr val="C0C0C0"/>
                  </a:outerShdw>
                </a:effectLst>
                <a:ea typeface="MS PGothic" pitchFamily="34" charset="-128"/>
                <a:cs typeface="MS PGothic" charset="0"/>
              </a:rPr>
              <a:t>, Madrid 2018</a:t>
            </a:r>
            <a:endParaRPr lang="es-ES" sz="1200" b="1" dirty="0">
              <a:solidFill>
                <a:srgbClr val="000000"/>
              </a:solidFill>
              <a:effectLst>
                <a:outerShdw blurRad="38100" dist="38100" dir="2700000" algn="tl">
                  <a:srgbClr val="C0C0C0"/>
                </a:outerShdw>
              </a:effectLst>
              <a:ea typeface="MS PGothic" pitchFamily="34" charset="-128"/>
              <a:cs typeface="MS PGothic" charset="0"/>
            </a:endParaRPr>
          </a:p>
        </p:txBody>
      </p:sp>
      <p:pic>
        <p:nvPicPr>
          <p:cNvPr id="517129" name="Imagen 1">
            <a:extLst>
              <a:ext uri="{FF2B5EF4-FFF2-40B4-BE49-F238E27FC236}">
                <a16:creationId xmlns:a16="http://schemas.microsoft.com/office/drawing/2014/main" id="{2903F9E9-2F71-2944-BDDF-71A5931E84C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74077" y="5640842"/>
            <a:ext cx="7127876" cy="43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30" name="Imagen 2">
            <a:extLst>
              <a:ext uri="{FF2B5EF4-FFF2-40B4-BE49-F238E27FC236}">
                <a16:creationId xmlns:a16="http://schemas.microsoft.com/office/drawing/2014/main" id="{B176158C-9332-004D-A422-714D0D930F4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42248" y="5067210"/>
            <a:ext cx="7358150" cy="65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0733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B4012857-CB2B-9E45-A51C-55F5CF18A0B9}"/>
              </a:ext>
            </a:extLst>
          </p:cNvPr>
          <p:cNvSpPr txBox="1">
            <a:spLocks noChangeArrowheads="1"/>
          </p:cNvSpPr>
          <p:nvPr/>
        </p:nvSpPr>
        <p:spPr bwMode="auto">
          <a:xfrm>
            <a:off x="9949987" y="5927265"/>
            <a:ext cx="2115194" cy="276999"/>
          </a:xfrm>
          <a:prstGeom prst="rect">
            <a:avLst/>
          </a:prstGeom>
          <a:noFill/>
          <a:ln w="9525">
            <a:noFill/>
            <a:miter lim="800000"/>
            <a:headEnd/>
            <a:tailEnd/>
          </a:ln>
          <a:effectLst/>
        </p:spPr>
        <p:txBody>
          <a:bodyPr wrap="none">
            <a:spAutoFit/>
          </a:bodyPr>
          <a:lstStyle/>
          <a:p>
            <a:pPr eaLnBrk="1" hangingPunct="1">
              <a:defRPr/>
            </a:pPr>
            <a:r>
              <a:rPr lang="es-ES_tradnl" sz="1200" b="1" dirty="0">
                <a:solidFill>
                  <a:srgbClr val="000000"/>
                </a:solidFill>
                <a:effectLst>
                  <a:outerShdw blurRad="38100" dist="38100" dir="2700000" algn="tl">
                    <a:srgbClr val="000000">
                      <a:alpha val="43137"/>
                    </a:srgbClr>
                  </a:outerShdw>
                </a:effectLst>
                <a:ea typeface="MS PGothic" pitchFamily="34" charset="-128"/>
              </a:rPr>
              <a:t>@</a:t>
            </a:r>
            <a:r>
              <a:rPr lang="es-ES_tradnl" sz="1200" b="1" dirty="0" err="1">
                <a:solidFill>
                  <a:srgbClr val="000000"/>
                </a:solidFill>
                <a:effectLst>
                  <a:outerShdw blurRad="38100" dist="38100" dir="2700000" algn="tl">
                    <a:srgbClr val="000000">
                      <a:alpha val="43137"/>
                    </a:srgbClr>
                  </a:outerShdw>
                </a:effectLst>
                <a:ea typeface="MS PGothic" pitchFamily="34" charset="-128"/>
              </a:rPr>
              <a:t>fedemartinon</a:t>
            </a:r>
            <a:r>
              <a:rPr lang="es-ES_tradnl" sz="1200" b="1" dirty="0">
                <a:solidFill>
                  <a:srgbClr val="000000"/>
                </a:solidFill>
                <a:effectLst>
                  <a:outerShdw blurRad="38100" dist="38100" dir="2700000" algn="tl">
                    <a:srgbClr val="000000">
                      <a:alpha val="43137"/>
                    </a:srgbClr>
                  </a:outerShdw>
                </a:effectLst>
                <a:ea typeface="MS PGothic" pitchFamily="34" charset="-128"/>
              </a:rPr>
              <a:t>, GENVIP 2018</a:t>
            </a:r>
            <a:endParaRPr lang="es-ES" sz="1200" b="1" dirty="0">
              <a:solidFill>
                <a:srgbClr val="000000"/>
              </a:solidFill>
              <a:effectLst>
                <a:outerShdw blurRad="38100" dist="38100" dir="2700000" algn="tl">
                  <a:srgbClr val="000000">
                    <a:alpha val="43137"/>
                  </a:srgbClr>
                </a:outerShdw>
              </a:effectLst>
              <a:ea typeface="MS PGothic" pitchFamily="34" charset="-128"/>
            </a:endParaRPr>
          </a:p>
        </p:txBody>
      </p:sp>
      <p:cxnSp>
        <p:nvCxnSpPr>
          <p:cNvPr id="565251" name="19 Conector recto">
            <a:extLst>
              <a:ext uri="{FF2B5EF4-FFF2-40B4-BE49-F238E27FC236}">
                <a16:creationId xmlns:a16="http://schemas.microsoft.com/office/drawing/2014/main" id="{65EA1E23-9C81-6F4B-941B-A03CF2CE9599}"/>
              </a:ext>
            </a:extLst>
          </p:cNvPr>
          <p:cNvCxnSpPr>
            <a:cxnSpLocks noChangeShapeType="1"/>
          </p:cNvCxnSpPr>
          <p:nvPr/>
        </p:nvCxnSpPr>
        <p:spPr bwMode="auto">
          <a:xfrm>
            <a:off x="782637" y="842310"/>
            <a:ext cx="10498138"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sp>
        <p:nvSpPr>
          <p:cNvPr id="16" name="Rectangle 3">
            <a:extLst>
              <a:ext uri="{FF2B5EF4-FFF2-40B4-BE49-F238E27FC236}">
                <a16:creationId xmlns:a16="http://schemas.microsoft.com/office/drawing/2014/main" id="{1713F8A1-8BEE-5F42-953F-E710850E8FED}"/>
              </a:ext>
            </a:extLst>
          </p:cNvPr>
          <p:cNvSpPr txBox="1">
            <a:spLocks/>
          </p:cNvSpPr>
          <p:nvPr/>
        </p:nvSpPr>
        <p:spPr bwMode="auto">
          <a:xfrm>
            <a:off x="692341" y="180218"/>
            <a:ext cx="9835518" cy="56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rtl="0" eaLnBrk="0" fontAlgn="base" hangingPunct="0">
              <a:spcBef>
                <a:spcPct val="0"/>
              </a:spcBef>
              <a:spcAft>
                <a:spcPct val="0"/>
              </a:spcAft>
              <a:defRPr sz="3911">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5pPr>
            <a:lvl6pPr marL="406445" algn="ctr" rtl="0" fontAlgn="base">
              <a:spcBef>
                <a:spcPct val="0"/>
              </a:spcBef>
              <a:spcAft>
                <a:spcPct val="0"/>
              </a:spcAft>
              <a:defRPr sz="3911">
                <a:solidFill>
                  <a:schemeClr val="tx1"/>
                </a:solidFill>
                <a:latin typeface="Calibri" pitchFamily="34" charset="0"/>
              </a:defRPr>
            </a:lvl6pPr>
            <a:lvl7pPr marL="812889" algn="ctr" rtl="0" fontAlgn="base">
              <a:spcBef>
                <a:spcPct val="0"/>
              </a:spcBef>
              <a:spcAft>
                <a:spcPct val="0"/>
              </a:spcAft>
              <a:defRPr sz="3911">
                <a:solidFill>
                  <a:schemeClr val="tx1"/>
                </a:solidFill>
                <a:latin typeface="Calibri" pitchFamily="34" charset="0"/>
              </a:defRPr>
            </a:lvl7pPr>
            <a:lvl8pPr marL="1219333" algn="ctr" rtl="0" fontAlgn="base">
              <a:spcBef>
                <a:spcPct val="0"/>
              </a:spcBef>
              <a:spcAft>
                <a:spcPct val="0"/>
              </a:spcAft>
              <a:defRPr sz="3911">
                <a:solidFill>
                  <a:schemeClr val="tx1"/>
                </a:solidFill>
                <a:latin typeface="Calibri" pitchFamily="34" charset="0"/>
              </a:defRPr>
            </a:lvl8pPr>
            <a:lvl9pPr marL="1625778" algn="ctr" rtl="0" fontAlgn="base">
              <a:spcBef>
                <a:spcPct val="0"/>
              </a:spcBef>
              <a:spcAft>
                <a:spcPct val="0"/>
              </a:spcAft>
              <a:defRPr sz="3911">
                <a:solidFill>
                  <a:schemeClr val="tx1"/>
                </a:solidFill>
                <a:latin typeface="Calibri" pitchFamily="34" charset="0"/>
              </a:defRPr>
            </a:lvl9pPr>
          </a:lstStyle>
          <a:p>
            <a:pPr eaLnBrk="1" hangingPunct="1">
              <a:lnSpc>
                <a:spcPts val="3700"/>
              </a:lnSpc>
              <a:defRPr/>
            </a:pPr>
            <a:r>
              <a:rPr lang="es-ES" sz="3200" b="1" kern="0" dirty="0">
                <a:solidFill>
                  <a:srgbClr val="004586"/>
                </a:solidFill>
              </a:rPr>
              <a:t>El meningococo infecta a quien puede, no a quien quiere</a:t>
            </a:r>
          </a:p>
        </p:txBody>
      </p:sp>
      <p:sp>
        <p:nvSpPr>
          <p:cNvPr id="22" name="Rectángulo 21">
            <a:extLst>
              <a:ext uri="{FF2B5EF4-FFF2-40B4-BE49-F238E27FC236}">
                <a16:creationId xmlns:a16="http://schemas.microsoft.com/office/drawing/2014/main" id="{9303C152-25EA-F04B-AF37-8A338326D4E6}"/>
              </a:ext>
            </a:extLst>
          </p:cNvPr>
          <p:cNvSpPr/>
          <p:nvPr/>
        </p:nvSpPr>
        <p:spPr>
          <a:xfrm>
            <a:off x="211530" y="5633210"/>
            <a:ext cx="3851247" cy="523220"/>
          </a:xfrm>
          <a:prstGeom prst="rect">
            <a:avLst/>
          </a:prstGeom>
          <a:solidFill>
            <a:srgbClr val="FFFF00"/>
          </a:solidFill>
        </p:spPr>
        <p:txBody>
          <a:bodyPr wrap="none">
            <a:spAutoFit/>
          </a:bodyPr>
          <a:lstStyle/>
          <a:p>
            <a:pPr>
              <a:defRPr/>
            </a:pPr>
            <a:r>
              <a:rPr lang="es-ES" sz="1400" b="1" dirty="0" err="1">
                <a:solidFill>
                  <a:srgbClr val="000000"/>
                </a:solidFill>
                <a:latin typeface="Calibri"/>
              </a:rPr>
              <a:t>Davila</a:t>
            </a:r>
            <a:r>
              <a:rPr lang="es-ES" sz="1400" b="1" dirty="0">
                <a:solidFill>
                  <a:srgbClr val="000000"/>
                </a:solidFill>
                <a:latin typeface="Calibri"/>
              </a:rPr>
              <a:t> S et al. </a:t>
            </a:r>
            <a:r>
              <a:rPr lang="es-ES" sz="1400" b="1" dirty="0" err="1">
                <a:solidFill>
                  <a:srgbClr val="000000"/>
                </a:solidFill>
                <a:latin typeface="Calibri"/>
              </a:rPr>
              <a:t>Nature</a:t>
            </a:r>
            <a:r>
              <a:rPr lang="es-ES" sz="1400" b="1" dirty="0">
                <a:solidFill>
                  <a:srgbClr val="000000"/>
                </a:solidFill>
                <a:latin typeface="Calibri"/>
              </a:rPr>
              <a:t> </a:t>
            </a:r>
            <a:r>
              <a:rPr lang="es-ES" sz="1400" b="1" dirty="0" err="1">
                <a:solidFill>
                  <a:srgbClr val="000000"/>
                </a:solidFill>
                <a:latin typeface="Calibri"/>
              </a:rPr>
              <a:t>Genetics</a:t>
            </a:r>
            <a:r>
              <a:rPr lang="es-ES" sz="1400" b="1" dirty="0">
                <a:solidFill>
                  <a:srgbClr val="000000"/>
                </a:solidFill>
                <a:latin typeface="Calibri"/>
              </a:rPr>
              <a:t> 2010</a:t>
            </a:r>
          </a:p>
          <a:p>
            <a:pPr>
              <a:defRPr/>
            </a:pPr>
            <a:r>
              <a:rPr lang="es-ES" sz="1400" b="1" dirty="0">
                <a:solidFill>
                  <a:srgbClr val="000000"/>
                </a:solidFill>
                <a:latin typeface="Calibri"/>
              </a:rPr>
              <a:t>Martinon-Torres F. </a:t>
            </a:r>
            <a:r>
              <a:rPr lang="es-ES" sz="1400" b="1" dirty="0" err="1">
                <a:solidFill>
                  <a:srgbClr val="000000"/>
                </a:solidFill>
                <a:latin typeface="Calibri"/>
              </a:rPr>
              <a:t>Nature</a:t>
            </a:r>
            <a:r>
              <a:rPr lang="es-ES" sz="1400" b="1" dirty="0">
                <a:solidFill>
                  <a:srgbClr val="000000"/>
                </a:solidFill>
                <a:latin typeface="Calibri"/>
              </a:rPr>
              <a:t> </a:t>
            </a:r>
            <a:r>
              <a:rPr lang="es-ES" sz="1400" b="1" dirty="0" err="1">
                <a:solidFill>
                  <a:srgbClr val="000000"/>
                </a:solidFill>
                <a:latin typeface="Calibri"/>
              </a:rPr>
              <a:t>Scientific</a:t>
            </a:r>
            <a:r>
              <a:rPr lang="es-ES" sz="1400" b="1" dirty="0">
                <a:solidFill>
                  <a:srgbClr val="000000"/>
                </a:solidFill>
                <a:latin typeface="Calibri"/>
              </a:rPr>
              <a:t> </a:t>
            </a:r>
            <a:r>
              <a:rPr lang="es-ES" sz="1400" b="1" dirty="0" err="1">
                <a:solidFill>
                  <a:srgbClr val="000000"/>
                </a:solidFill>
                <a:latin typeface="Calibri"/>
              </a:rPr>
              <a:t>Reports</a:t>
            </a:r>
            <a:r>
              <a:rPr lang="es-ES" sz="1400" b="1" dirty="0">
                <a:solidFill>
                  <a:srgbClr val="000000"/>
                </a:solidFill>
                <a:latin typeface="Calibri"/>
              </a:rPr>
              <a:t> 2016</a:t>
            </a:r>
          </a:p>
        </p:txBody>
      </p:sp>
      <p:pic>
        <p:nvPicPr>
          <p:cNvPr id="11" name="Picture 5" descr="logo chus 2">
            <a:extLst>
              <a:ext uri="{FF2B5EF4-FFF2-40B4-BE49-F238E27FC236}">
                <a16:creationId xmlns:a16="http://schemas.microsoft.com/office/drawing/2014/main" id="{308AA1A5-834B-974B-838C-42EAC199131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42076" y="239088"/>
            <a:ext cx="428336" cy="4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0CB0657A-751D-8241-9E37-C4F86FB4AD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24349" y="231039"/>
            <a:ext cx="474831" cy="44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14">
            <a:extLst>
              <a:ext uri="{FF2B5EF4-FFF2-40B4-BE49-F238E27FC236}">
                <a16:creationId xmlns:a16="http://schemas.microsoft.com/office/drawing/2014/main" id="{009E71F9-3713-A541-94D7-6B4A7FDA9D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62533" y="330052"/>
            <a:ext cx="535338" cy="34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
            <a:extLst>
              <a:ext uri="{FF2B5EF4-FFF2-40B4-BE49-F238E27FC236}">
                <a16:creationId xmlns:a16="http://schemas.microsoft.com/office/drawing/2014/main" id="{3ED0AE8F-895C-554F-84F6-EBCD2D414AA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23902" y="1078987"/>
            <a:ext cx="5548261" cy="448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D79E770E-B284-D64E-8DE2-2858903D2A1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02578" y="1065540"/>
            <a:ext cx="4996850" cy="450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D74DD1F9-0B43-DE48-84B5-C5B5E8A9317A}"/>
              </a:ext>
            </a:extLst>
          </p:cNvPr>
          <p:cNvSpPr txBox="1"/>
          <p:nvPr/>
        </p:nvSpPr>
        <p:spPr>
          <a:xfrm>
            <a:off x="2378917" y="4457199"/>
            <a:ext cx="2327554" cy="923330"/>
          </a:xfrm>
          <a:prstGeom prst="rect">
            <a:avLst/>
          </a:prstGeom>
          <a:solidFill>
            <a:srgbClr val="92D050"/>
          </a:solidFill>
        </p:spPr>
        <p:txBody>
          <a:bodyPr wrap="square" rtlCol="0">
            <a:spAutoFit/>
          </a:bodyPr>
          <a:lstStyle/>
          <a:p>
            <a:pPr algn="ctr"/>
            <a:r>
              <a:rPr lang="es-ES" b="1" dirty="0">
                <a:solidFill>
                  <a:srgbClr val="004586"/>
                </a:solidFill>
              </a:rPr>
              <a:t>PERSONAS NATURALMENTE RESISTENTES</a:t>
            </a:r>
          </a:p>
        </p:txBody>
      </p:sp>
      <p:sp>
        <p:nvSpPr>
          <p:cNvPr id="17" name="CuadroTexto 16">
            <a:extLst>
              <a:ext uri="{FF2B5EF4-FFF2-40B4-BE49-F238E27FC236}">
                <a16:creationId xmlns:a16="http://schemas.microsoft.com/office/drawing/2014/main" id="{A5088566-07F3-4B4F-9D22-7009B647E2AC}"/>
              </a:ext>
            </a:extLst>
          </p:cNvPr>
          <p:cNvSpPr txBox="1"/>
          <p:nvPr/>
        </p:nvSpPr>
        <p:spPr>
          <a:xfrm>
            <a:off x="7887928" y="4336545"/>
            <a:ext cx="2251155" cy="923330"/>
          </a:xfrm>
          <a:prstGeom prst="rect">
            <a:avLst/>
          </a:prstGeom>
          <a:solidFill>
            <a:srgbClr val="92D050"/>
          </a:solidFill>
        </p:spPr>
        <p:txBody>
          <a:bodyPr wrap="square" rtlCol="0">
            <a:spAutoFit/>
          </a:bodyPr>
          <a:lstStyle/>
          <a:p>
            <a:pPr algn="ctr"/>
            <a:r>
              <a:rPr lang="es-ES" b="1" dirty="0">
                <a:solidFill>
                  <a:srgbClr val="004586"/>
                </a:solidFill>
              </a:rPr>
              <a:t>PERSONAS NATURALMENTE SUSCEPTIBLES</a:t>
            </a:r>
          </a:p>
        </p:txBody>
      </p:sp>
    </p:spTree>
    <p:extLst>
      <p:ext uri="{BB962C8B-B14F-4D97-AF65-F5344CB8AC3E}">
        <p14:creationId xmlns:p14="http://schemas.microsoft.com/office/powerpoint/2010/main" val="1282997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2">
            <a:extLst>
              <a:ext uri="{FF2B5EF4-FFF2-40B4-BE49-F238E27FC236}">
                <a16:creationId xmlns:a16="http://schemas.microsoft.com/office/drawing/2014/main" id="{CCD3F0A3-CA5C-AA48-88B9-5E1AA12F6FE4}"/>
              </a:ext>
            </a:extLst>
          </p:cNvPr>
          <p:cNvSpPr>
            <a:spLocks noGrp="1"/>
          </p:cNvSpPr>
          <p:nvPr>
            <p:ph type="title"/>
          </p:nvPr>
        </p:nvSpPr>
        <p:spPr/>
        <p:txBody>
          <a:bodyPr>
            <a:noAutofit/>
          </a:bodyPr>
          <a:lstStyle/>
          <a:p>
            <a:pPr eaLnBrk="1" hangingPunct="1"/>
            <a:r>
              <a:rPr lang="es-ES" altLang="es-ES" sz="3600" dirty="0">
                <a:ea typeface="ＭＳ Ｐゴシック" panose="020B0600070205080204" pitchFamily="34" charset="-128"/>
              </a:rPr>
              <a:t>Factor H</a:t>
            </a:r>
          </a:p>
        </p:txBody>
      </p:sp>
      <p:pic>
        <p:nvPicPr>
          <p:cNvPr id="523267" name="Picture 5" descr="complement-H-C3b-hires">
            <a:extLst>
              <a:ext uri="{FF2B5EF4-FFF2-40B4-BE49-F238E27FC236}">
                <a16:creationId xmlns:a16="http://schemas.microsoft.com/office/drawing/2014/main" id="{035158D2-8C35-964B-A963-B997AA900D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13493" y="933730"/>
            <a:ext cx="3348318" cy="457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268" name="Picture 7" descr="complement-1">
            <a:extLst>
              <a:ext uri="{FF2B5EF4-FFF2-40B4-BE49-F238E27FC236}">
                <a16:creationId xmlns:a16="http://schemas.microsoft.com/office/drawing/2014/main" id="{366544EA-4ADC-B646-82AB-84A20485F3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9837" y="1041905"/>
            <a:ext cx="5035550"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1000" name="Text Box 8">
            <a:extLst>
              <a:ext uri="{FF2B5EF4-FFF2-40B4-BE49-F238E27FC236}">
                <a16:creationId xmlns:a16="http://schemas.microsoft.com/office/drawing/2014/main" id="{80B1EC31-A8A2-4740-B7DA-B1ED8E80EA48}"/>
              </a:ext>
            </a:extLst>
          </p:cNvPr>
          <p:cNvSpPr txBox="1">
            <a:spLocks noChangeArrowheads="1"/>
          </p:cNvSpPr>
          <p:nvPr/>
        </p:nvSpPr>
        <p:spPr bwMode="auto">
          <a:xfrm>
            <a:off x="9973329" y="5904213"/>
            <a:ext cx="1878012" cy="24606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s-ES_tradnl" altLang="es-ES" sz="1000" b="1" dirty="0">
                <a:solidFill>
                  <a:srgbClr val="000000"/>
                </a:solidFill>
                <a:effectLst>
                  <a:outerShdw blurRad="38100" dist="38100" dir="2700000" algn="tl">
                    <a:srgbClr val="C0C0C0"/>
                  </a:outerShdw>
                </a:effectLst>
                <a:latin typeface="Tahoma" panose="020B0604030504040204" pitchFamily="34" charset="0"/>
                <a:ea typeface="MS PGothic" panose="020B0600070205080204" pitchFamily="34" charset="-128"/>
              </a:rPr>
              <a:t>@</a:t>
            </a:r>
            <a:r>
              <a:rPr lang="es-ES_tradnl" altLang="es-ES" sz="1000" b="1" dirty="0" err="1">
                <a:solidFill>
                  <a:srgbClr val="000000"/>
                </a:solidFill>
                <a:effectLst>
                  <a:outerShdw blurRad="38100" dist="38100" dir="2700000" algn="tl">
                    <a:srgbClr val="C0C0C0"/>
                  </a:outerShdw>
                </a:effectLst>
                <a:latin typeface="Tahoma" panose="020B0604030504040204" pitchFamily="34" charset="0"/>
                <a:ea typeface="MS PGothic" panose="020B0600070205080204" pitchFamily="34" charset="-128"/>
              </a:rPr>
              <a:t>fedemartinon</a:t>
            </a:r>
            <a:r>
              <a:rPr lang="es-ES_tradnl" altLang="es-ES" sz="1000" b="1" dirty="0">
                <a:solidFill>
                  <a:srgbClr val="000000"/>
                </a:solidFill>
                <a:effectLst>
                  <a:outerShdw blurRad="38100" dist="38100" dir="2700000" algn="tl">
                    <a:srgbClr val="C0C0C0"/>
                  </a:outerShdw>
                </a:effectLst>
                <a:latin typeface="Tahoma" panose="020B0604030504040204" pitchFamily="34" charset="0"/>
                <a:ea typeface="MS PGothic" panose="020B0600070205080204" pitchFamily="34" charset="-128"/>
              </a:rPr>
              <a:t>, USC 2018</a:t>
            </a:r>
            <a:endParaRPr lang="es-ES" altLang="es-ES" sz="1000" b="1" dirty="0">
              <a:solidFill>
                <a:srgbClr val="000000"/>
              </a:solidFill>
              <a:effectLst>
                <a:outerShdw blurRad="38100" dist="38100" dir="2700000" algn="tl">
                  <a:srgbClr val="C0C0C0"/>
                </a:outerShdw>
              </a:effectLst>
              <a:latin typeface="Tahoma" panose="020B0604030504040204" pitchFamily="34" charset="0"/>
              <a:ea typeface="MS PGothic" panose="020B0600070205080204" pitchFamily="34" charset="-128"/>
            </a:endParaRPr>
          </a:p>
        </p:txBody>
      </p:sp>
      <p:sp>
        <p:nvSpPr>
          <p:cNvPr id="8" name="Rectángulo 7">
            <a:extLst>
              <a:ext uri="{FF2B5EF4-FFF2-40B4-BE49-F238E27FC236}">
                <a16:creationId xmlns:a16="http://schemas.microsoft.com/office/drawing/2014/main" id="{EF186AC9-68D1-784B-BD33-B4FDBD9D9A18}"/>
              </a:ext>
            </a:extLst>
          </p:cNvPr>
          <p:cNvSpPr/>
          <p:nvPr/>
        </p:nvSpPr>
        <p:spPr>
          <a:xfrm>
            <a:off x="1699837" y="5503945"/>
            <a:ext cx="4889928" cy="646331"/>
          </a:xfrm>
          <a:prstGeom prst="rect">
            <a:avLst/>
          </a:prstGeom>
          <a:solidFill>
            <a:srgbClr val="FFFF00"/>
          </a:solidFill>
        </p:spPr>
        <p:txBody>
          <a:bodyPr wrap="none">
            <a:spAutoFit/>
          </a:bodyPr>
          <a:lstStyle/>
          <a:p>
            <a:pPr>
              <a:defRPr/>
            </a:pPr>
            <a:r>
              <a:rPr lang="es-ES" b="1" dirty="0" err="1">
                <a:solidFill>
                  <a:srgbClr val="004586"/>
                </a:solidFill>
                <a:latin typeface="Calibri"/>
              </a:rPr>
              <a:t>Davila</a:t>
            </a:r>
            <a:r>
              <a:rPr lang="es-ES" b="1" dirty="0">
                <a:solidFill>
                  <a:srgbClr val="004586"/>
                </a:solidFill>
                <a:latin typeface="Calibri"/>
              </a:rPr>
              <a:t> S et al. </a:t>
            </a:r>
            <a:r>
              <a:rPr lang="es-ES" b="1" dirty="0" err="1">
                <a:solidFill>
                  <a:srgbClr val="004586"/>
                </a:solidFill>
                <a:latin typeface="Calibri"/>
              </a:rPr>
              <a:t>Nature</a:t>
            </a:r>
            <a:r>
              <a:rPr lang="es-ES" b="1" dirty="0">
                <a:solidFill>
                  <a:srgbClr val="004586"/>
                </a:solidFill>
                <a:latin typeface="Calibri"/>
              </a:rPr>
              <a:t> </a:t>
            </a:r>
            <a:r>
              <a:rPr lang="es-ES" b="1" dirty="0" err="1">
                <a:solidFill>
                  <a:srgbClr val="004586"/>
                </a:solidFill>
                <a:latin typeface="Calibri"/>
              </a:rPr>
              <a:t>Genetics</a:t>
            </a:r>
            <a:r>
              <a:rPr lang="es-ES" b="1" dirty="0">
                <a:solidFill>
                  <a:srgbClr val="004586"/>
                </a:solidFill>
                <a:latin typeface="Calibri"/>
              </a:rPr>
              <a:t> 2010</a:t>
            </a:r>
          </a:p>
          <a:p>
            <a:pPr>
              <a:defRPr/>
            </a:pPr>
            <a:r>
              <a:rPr lang="es-ES" b="1" dirty="0">
                <a:solidFill>
                  <a:srgbClr val="004586"/>
                </a:solidFill>
                <a:latin typeface="Calibri"/>
              </a:rPr>
              <a:t>Martinon-Torres F. </a:t>
            </a:r>
            <a:r>
              <a:rPr lang="es-ES" b="1" dirty="0" err="1">
                <a:solidFill>
                  <a:srgbClr val="004586"/>
                </a:solidFill>
                <a:latin typeface="Calibri"/>
              </a:rPr>
              <a:t>Nature</a:t>
            </a:r>
            <a:r>
              <a:rPr lang="es-ES" b="1" dirty="0">
                <a:solidFill>
                  <a:srgbClr val="004586"/>
                </a:solidFill>
                <a:latin typeface="Calibri"/>
              </a:rPr>
              <a:t> </a:t>
            </a:r>
            <a:r>
              <a:rPr lang="es-ES" b="1" dirty="0" err="1">
                <a:solidFill>
                  <a:srgbClr val="004586"/>
                </a:solidFill>
                <a:latin typeface="Calibri"/>
              </a:rPr>
              <a:t>Scientific</a:t>
            </a:r>
            <a:r>
              <a:rPr lang="es-ES" b="1" dirty="0">
                <a:solidFill>
                  <a:srgbClr val="004586"/>
                </a:solidFill>
                <a:latin typeface="Calibri"/>
              </a:rPr>
              <a:t> </a:t>
            </a:r>
            <a:r>
              <a:rPr lang="es-ES" b="1" dirty="0" err="1">
                <a:solidFill>
                  <a:srgbClr val="004586"/>
                </a:solidFill>
                <a:latin typeface="Calibri"/>
              </a:rPr>
              <a:t>Reports</a:t>
            </a:r>
            <a:r>
              <a:rPr lang="es-ES" b="1" dirty="0">
                <a:solidFill>
                  <a:srgbClr val="004586"/>
                </a:solidFill>
                <a:latin typeface="Calibri"/>
              </a:rPr>
              <a:t> 2016</a:t>
            </a:r>
          </a:p>
        </p:txBody>
      </p:sp>
    </p:spTree>
    <p:extLst>
      <p:ext uri="{BB962C8B-B14F-4D97-AF65-F5344CB8AC3E}">
        <p14:creationId xmlns:p14="http://schemas.microsoft.com/office/powerpoint/2010/main" val="3860505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2" descr="spotlight82-fig1">
            <a:extLst>
              <a:ext uri="{FF2B5EF4-FFF2-40B4-BE49-F238E27FC236}">
                <a16:creationId xmlns:a16="http://schemas.microsoft.com/office/drawing/2014/main" id="{2A073417-A674-6245-93FE-3F795F084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4818" y="568255"/>
            <a:ext cx="7851496" cy="523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314" name="Picture 4" descr="logo chus 2">
            <a:extLst>
              <a:ext uri="{FF2B5EF4-FFF2-40B4-BE49-F238E27FC236}">
                <a16:creationId xmlns:a16="http://schemas.microsoft.com/office/drawing/2014/main" id="{D36C07EE-2104-8643-A1D5-2C875502C6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78699" y="674874"/>
            <a:ext cx="612401" cy="61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316" name="Picture 6">
            <a:extLst>
              <a:ext uri="{FF2B5EF4-FFF2-40B4-BE49-F238E27FC236}">
                <a16:creationId xmlns:a16="http://schemas.microsoft.com/office/drawing/2014/main" id="{7E4C3E5F-11AA-DD41-9C99-1F4314A510B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88924" y="691870"/>
            <a:ext cx="614561" cy="57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5317" name="Rectangle 7">
            <a:extLst>
              <a:ext uri="{FF2B5EF4-FFF2-40B4-BE49-F238E27FC236}">
                <a16:creationId xmlns:a16="http://schemas.microsoft.com/office/drawing/2014/main" id="{C6AC0FAB-7295-B64E-8DC3-4B7B73BE8003}"/>
              </a:ext>
            </a:extLst>
          </p:cNvPr>
          <p:cNvSpPr>
            <a:spLocks noChangeArrowheads="1"/>
          </p:cNvSpPr>
          <p:nvPr/>
        </p:nvSpPr>
        <p:spPr bwMode="auto">
          <a:xfrm>
            <a:off x="2149288" y="5436830"/>
            <a:ext cx="4560794" cy="3385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spcBef>
                <a:spcPct val="0"/>
              </a:spcBef>
              <a:buFontTx/>
              <a:buNone/>
            </a:pPr>
            <a:r>
              <a:rPr lang="es-ES_tradnl" altLang="es-ES" sz="1600" i="1" dirty="0" err="1">
                <a:solidFill>
                  <a:srgbClr val="000000"/>
                </a:solidFill>
                <a:latin typeface="+mn-lt"/>
              </a:rPr>
              <a:t>Nat</a:t>
            </a:r>
            <a:r>
              <a:rPr lang="es-ES_tradnl" altLang="es-ES" sz="1600" i="1" dirty="0">
                <a:solidFill>
                  <a:srgbClr val="000000"/>
                </a:solidFill>
                <a:latin typeface="+mn-lt"/>
              </a:rPr>
              <a:t> </a:t>
            </a:r>
            <a:r>
              <a:rPr lang="es-ES_tradnl" altLang="es-ES" sz="1600" i="1" dirty="0" err="1">
                <a:solidFill>
                  <a:srgbClr val="000000"/>
                </a:solidFill>
                <a:latin typeface="+mn-lt"/>
              </a:rPr>
              <a:t>Genet</a:t>
            </a:r>
            <a:r>
              <a:rPr lang="es-ES_tradnl" altLang="es-ES" sz="1600" i="1" dirty="0">
                <a:solidFill>
                  <a:srgbClr val="000000"/>
                </a:solidFill>
                <a:latin typeface="+mn-lt"/>
              </a:rPr>
              <a:t>. 2010 Sep;42(9):772-6. </a:t>
            </a:r>
            <a:r>
              <a:rPr lang="es-ES_tradnl" altLang="es-ES" sz="1600" i="1" dirty="0" err="1">
                <a:solidFill>
                  <a:srgbClr val="000000"/>
                </a:solidFill>
                <a:latin typeface="+mn-lt"/>
              </a:rPr>
              <a:t>Epub</a:t>
            </a:r>
            <a:r>
              <a:rPr lang="es-ES_tradnl" altLang="es-ES" sz="1600" i="1" dirty="0">
                <a:solidFill>
                  <a:srgbClr val="000000"/>
                </a:solidFill>
                <a:latin typeface="+mn-lt"/>
              </a:rPr>
              <a:t> 2010 </a:t>
            </a:r>
            <a:r>
              <a:rPr lang="es-ES_tradnl" altLang="es-ES" sz="1600" i="1" dirty="0" err="1">
                <a:solidFill>
                  <a:srgbClr val="000000"/>
                </a:solidFill>
                <a:latin typeface="+mn-lt"/>
              </a:rPr>
              <a:t>Aug</a:t>
            </a:r>
            <a:r>
              <a:rPr lang="es-ES_tradnl" altLang="es-ES" sz="1600" i="1" dirty="0">
                <a:solidFill>
                  <a:srgbClr val="000000"/>
                </a:solidFill>
                <a:latin typeface="+mn-lt"/>
              </a:rPr>
              <a:t> 8</a:t>
            </a:r>
            <a:endParaRPr lang="es-ES_tradnl" altLang="es-ES" sz="1600" dirty="0">
              <a:solidFill>
                <a:srgbClr val="000000"/>
              </a:solidFill>
              <a:latin typeface="+mn-lt"/>
            </a:endParaRPr>
          </a:p>
        </p:txBody>
      </p:sp>
      <p:sp>
        <p:nvSpPr>
          <p:cNvPr id="525318" name="7 CuadroTexto">
            <a:extLst>
              <a:ext uri="{FF2B5EF4-FFF2-40B4-BE49-F238E27FC236}">
                <a16:creationId xmlns:a16="http://schemas.microsoft.com/office/drawing/2014/main" id="{51845228-EA30-B14F-AF62-7F0F3EB2B434}"/>
              </a:ext>
            </a:extLst>
          </p:cNvPr>
          <p:cNvSpPr txBox="1">
            <a:spLocks noChangeArrowheads="1"/>
          </p:cNvSpPr>
          <p:nvPr/>
        </p:nvSpPr>
        <p:spPr bwMode="auto">
          <a:xfrm>
            <a:off x="5809893" y="1931013"/>
            <a:ext cx="6676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spcBef>
                <a:spcPct val="0"/>
              </a:spcBef>
              <a:buFontTx/>
              <a:buNone/>
            </a:pPr>
            <a:r>
              <a:rPr lang="es-ES" altLang="es-ES" dirty="0" err="1">
                <a:solidFill>
                  <a:schemeClr val="bg1"/>
                </a:solidFill>
                <a:latin typeface="Tahoma" panose="020B0604030504040204" pitchFamily="34" charset="0"/>
              </a:rPr>
              <a:t>fH</a:t>
            </a:r>
            <a:endParaRPr lang="es-ES" altLang="es-ES" dirty="0">
              <a:solidFill>
                <a:schemeClr val="bg1"/>
              </a:solidFill>
              <a:latin typeface="Tahoma" panose="020B0604030504040204" pitchFamily="34" charset="0"/>
            </a:endParaRPr>
          </a:p>
        </p:txBody>
      </p:sp>
      <p:cxnSp>
        <p:nvCxnSpPr>
          <p:cNvPr id="10" name="9 Conector recto de flecha">
            <a:extLst>
              <a:ext uri="{FF2B5EF4-FFF2-40B4-BE49-F238E27FC236}">
                <a16:creationId xmlns:a16="http://schemas.microsoft.com/office/drawing/2014/main" id="{2738F561-2982-BE4E-80F5-E0A128766C8D}"/>
              </a:ext>
            </a:extLst>
          </p:cNvPr>
          <p:cNvCxnSpPr>
            <a:cxnSpLocks noChangeShapeType="1"/>
          </p:cNvCxnSpPr>
          <p:nvPr/>
        </p:nvCxnSpPr>
        <p:spPr bwMode="auto">
          <a:xfrm>
            <a:off x="6440206" y="2420215"/>
            <a:ext cx="604615" cy="665069"/>
          </a:xfrm>
          <a:prstGeom prst="straightConnector1">
            <a:avLst/>
          </a:prstGeom>
          <a:noFill/>
          <a:ln w="38100">
            <a:solidFill>
              <a:schemeClr val="tx1"/>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cxnSp>
        <p:nvCxnSpPr>
          <p:cNvPr id="11" name="10 Conector recto de flecha">
            <a:extLst>
              <a:ext uri="{FF2B5EF4-FFF2-40B4-BE49-F238E27FC236}">
                <a16:creationId xmlns:a16="http://schemas.microsoft.com/office/drawing/2014/main" id="{491BDDB8-4A9B-894F-B66E-71471C37F51F}"/>
              </a:ext>
            </a:extLst>
          </p:cNvPr>
          <p:cNvCxnSpPr>
            <a:cxnSpLocks noChangeShapeType="1"/>
          </p:cNvCxnSpPr>
          <p:nvPr/>
        </p:nvCxnSpPr>
        <p:spPr bwMode="auto">
          <a:xfrm flipV="1">
            <a:off x="4894730" y="4551229"/>
            <a:ext cx="1309073" cy="488665"/>
          </a:xfrm>
          <a:prstGeom prst="straightConnector1">
            <a:avLst/>
          </a:prstGeom>
          <a:noFill/>
          <a:ln w="38100">
            <a:solidFill>
              <a:schemeClr val="tx1"/>
            </a:solidFill>
            <a:round/>
            <a:headEnd/>
            <a:tailEnd type="arrow" w="med" len="me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525321" name="13 CuadroTexto">
            <a:extLst>
              <a:ext uri="{FF2B5EF4-FFF2-40B4-BE49-F238E27FC236}">
                <a16:creationId xmlns:a16="http://schemas.microsoft.com/office/drawing/2014/main" id="{C3904B49-0A19-524C-963D-2A5B553046F3}"/>
              </a:ext>
            </a:extLst>
          </p:cNvPr>
          <p:cNvSpPr txBox="1">
            <a:spLocks noChangeArrowheads="1"/>
          </p:cNvSpPr>
          <p:nvPr/>
        </p:nvSpPr>
        <p:spPr bwMode="auto">
          <a:xfrm>
            <a:off x="3808008" y="4747506"/>
            <a:ext cx="12516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a:spcBef>
                <a:spcPct val="0"/>
              </a:spcBef>
              <a:buFontTx/>
              <a:buNone/>
            </a:pPr>
            <a:r>
              <a:rPr lang="es-ES" altLang="es-ES" dirty="0" err="1">
                <a:solidFill>
                  <a:schemeClr val="bg1"/>
                </a:solidFill>
                <a:latin typeface="Tahoma" panose="020B0604030504040204" pitchFamily="34" charset="0"/>
              </a:rPr>
              <a:t>fHbp</a:t>
            </a:r>
            <a:endParaRPr lang="es-ES" altLang="es-ES" dirty="0">
              <a:solidFill>
                <a:schemeClr val="bg1"/>
              </a:solidFill>
              <a:latin typeface="Tahoma" panose="020B0604030504040204" pitchFamily="34" charset="0"/>
            </a:endParaRPr>
          </a:p>
        </p:txBody>
      </p:sp>
      <p:sp>
        <p:nvSpPr>
          <p:cNvPr id="12" name="Text Box 4">
            <a:extLst>
              <a:ext uri="{FF2B5EF4-FFF2-40B4-BE49-F238E27FC236}">
                <a16:creationId xmlns:a16="http://schemas.microsoft.com/office/drawing/2014/main" id="{43FFD082-ACA9-A146-984E-11A4A560FC07}"/>
              </a:ext>
            </a:extLst>
          </p:cNvPr>
          <p:cNvSpPr txBox="1">
            <a:spLocks noChangeArrowheads="1"/>
          </p:cNvSpPr>
          <p:nvPr/>
        </p:nvSpPr>
        <p:spPr bwMode="auto">
          <a:xfrm>
            <a:off x="9866314" y="5951365"/>
            <a:ext cx="2124075" cy="24606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s-ES_tradnl" altLang="es-ES" sz="1000" b="1" dirty="0">
                <a:solidFill>
                  <a:srgbClr val="000000"/>
                </a:solidFill>
                <a:effectLst>
                  <a:outerShdw blurRad="38100" dist="38100" dir="2700000" algn="tl">
                    <a:srgbClr val="C0C0C0"/>
                  </a:outerShdw>
                </a:effectLst>
                <a:latin typeface="Tahoma" panose="020B0604030504040204" pitchFamily="34" charset="0"/>
              </a:rPr>
              <a:t>@</a:t>
            </a:r>
            <a:r>
              <a:rPr lang="es-ES_tradnl" altLang="es-ES" sz="1000" b="1" dirty="0" err="1">
                <a:solidFill>
                  <a:srgbClr val="000000"/>
                </a:solidFill>
                <a:effectLst>
                  <a:outerShdw blurRad="38100" dist="38100" dir="2700000" algn="tl">
                    <a:srgbClr val="C0C0C0"/>
                  </a:outerShdw>
                </a:effectLst>
                <a:latin typeface="Tahoma" panose="020B0604030504040204" pitchFamily="34" charset="0"/>
              </a:rPr>
              <a:t>fedemartinon</a:t>
            </a:r>
            <a:r>
              <a:rPr lang="es-ES_tradnl" altLang="es-ES" sz="1000" b="1" dirty="0">
                <a:solidFill>
                  <a:srgbClr val="000000"/>
                </a:solidFill>
                <a:effectLst>
                  <a:outerShdw blurRad="38100" dist="38100" dir="2700000" algn="tl">
                    <a:srgbClr val="C0C0C0"/>
                  </a:outerShdw>
                </a:effectLst>
                <a:latin typeface="Tahoma" panose="020B0604030504040204" pitchFamily="34" charset="0"/>
              </a:rPr>
              <a:t>, GENVIP 2018</a:t>
            </a:r>
            <a:endParaRPr lang="es-ES" altLang="es-ES" sz="1000" b="1" dirty="0">
              <a:solidFill>
                <a:srgbClr val="000000"/>
              </a:solidFill>
              <a:effectLst>
                <a:outerShdw blurRad="38100" dist="38100" dir="2700000" algn="tl">
                  <a:srgbClr val="C0C0C0"/>
                </a:outerShdw>
              </a:effectLst>
              <a:latin typeface="Tahoma" panose="020B0604030504040204" pitchFamily="34" charset="0"/>
            </a:endParaRPr>
          </a:p>
        </p:txBody>
      </p:sp>
    </p:spTree>
    <p:extLst>
      <p:ext uri="{BB962C8B-B14F-4D97-AF65-F5344CB8AC3E}">
        <p14:creationId xmlns:p14="http://schemas.microsoft.com/office/powerpoint/2010/main" val="41423576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5249" name="Imagen 1">
            <a:extLst>
              <a:ext uri="{FF2B5EF4-FFF2-40B4-BE49-F238E27FC236}">
                <a16:creationId xmlns:a16="http://schemas.microsoft.com/office/drawing/2014/main" id="{AF4F4647-7488-9344-ACE7-AD2D37B03C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9499" y="2298983"/>
            <a:ext cx="9123736" cy="352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B4012857-CB2B-9E45-A51C-55F5CF18A0B9}"/>
              </a:ext>
            </a:extLst>
          </p:cNvPr>
          <p:cNvSpPr txBox="1">
            <a:spLocks noChangeArrowheads="1"/>
          </p:cNvSpPr>
          <p:nvPr/>
        </p:nvSpPr>
        <p:spPr bwMode="auto">
          <a:xfrm>
            <a:off x="10622893" y="5974239"/>
            <a:ext cx="1404961" cy="200055"/>
          </a:xfrm>
          <a:prstGeom prst="rect">
            <a:avLst/>
          </a:prstGeom>
          <a:noFill/>
          <a:ln w="9525">
            <a:noFill/>
            <a:miter lim="800000"/>
            <a:headEnd/>
            <a:tailEnd/>
          </a:ln>
          <a:effectLst/>
        </p:spPr>
        <p:txBody>
          <a:bodyPr wrap="square">
            <a:spAutoFit/>
          </a:bodyPr>
          <a:lstStyle/>
          <a:p>
            <a:pPr eaLnBrk="1" hangingPunct="1">
              <a:defRPr/>
            </a:pPr>
            <a:r>
              <a:rPr lang="es-ES_tradnl" sz="700" b="1" dirty="0">
                <a:solidFill>
                  <a:srgbClr val="000000"/>
                </a:solidFill>
                <a:effectLst>
                  <a:outerShdw blurRad="38100" dist="38100" dir="2700000" algn="tl">
                    <a:srgbClr val="000000">
                      <a:alpha val="43137"/>
                    </a:srgbClr>
                  </a:outerShdw>
                </a:effectLst>
                <a:ea typeface="MS PGothic" pitchFamily="34" charset="-128"/>
              </a:rPr>
              <a:t>@</a:t>
            </a:r>
            <a:r>
              <a:rPr lang="es-ES_tradnl" sz="700" b="1" dirty="0" err="1">
                <a:solidFill>
                  <a:srgbClr val="000000"/>
                </a:solidFill>
                <a:effectLst>
                  <a:outerShdw blurRad="38100" dist="38100" dir="2700000" algn="tl">
                    <a:srgbClr val="000000">
                      <a:alpha val="43137"/>
                    </a:srgbClr>
                  </a:outerShdw>
                </a:effectLst>
                <a:ea typeface="MS PGothic" pitchFamily="34" charset="-128"/>
              </a:rPr>
              <a:t>fedemartinon</a:t>
            </a:r>
            <a:r>
              <a:rPr lang="es-ES_tradnl" sz="700" b="1" dirty="0">
                <a:solidFill>
                  <a:srgbClr val="000000"/>
                </a:solidFill>
                <a:effectLst>
                  <a:outerShdw blurRad="38100" dist="38100" dir="2700000" algn="tl">
                    <a:srgbClr val="000000">
                      <a:alpha val="43137"/>
                    </a:srgbClr>
                  </a:outerShdw>
                </a:effectLst>
                <a:ea typeface="MS PGothic" pitchFamily="34" charset="-128"/>
              </a:rPr>
              <a:t>, GENVIP 2018</a:t>
            </a:r>
            <a:endParaRPr lang="es-ES" sz="700" b="1" dirty="0">
              <a:solidFill>
                <a:srgbClr val="000000"/>
              </a:solidFill>
              <a:effectLst>
                <a:outerShdw blurRad="38100" dist="38100" dir="2700000" algn="tl">
                  <a:srgbClr val="000000">
                    <a:alpha val="43137"/>
                  </a:srgbClr>
                </a:outerShdw>
              </a:effectLst>
              <a:ea typeface="MS PGothic" pitchFamily="34" charset="-128"/>
            </a:endParaRPr>
          </a:p>
        </p:txBody>
      </p:sp>
      <p:cxnSp>
        <p:nvCxnSpPr>
          <p:cNvPr id="565251" name="19 Conector recto">
            <a:extLst>
              <a:ext uri="{FF2B5EF4-FFF2-40B4-BE49-F238E27FC236}">
                <a16:creationId xmlns:a16="http://schemas.microsoft.com/office/drawing/2014/main" id="{65EA1E23-9C81-6F4B-941B-A03CF2CE9599}"/>
              </a:ext>
            </a:extLst>
          </p:cNvPr>
          <p:cNvCxnSpPr>
            <a:cxnSpLocks noChangeShapeType="1"/>
          </p:cNvCxnSpPr>
          <p:nvPr/>
        </p:nvCxnSpPr>
        <p:spPr bwMode="auto">
          <a:xfrm>
            <a:off x="763587" y="908720"/>
            <a:ext cx="10498138"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sp>
        <p:nvSpPr>
          <p:cNvPr id="16" name="Rectangle 3">
            <a:extLst>
              <a:ext uri="{FF2B5EF4-FFF2-40B4-BE49-F238E27FC236}">
                <a16:creationId xmlns:a16="http://schemas.microsoft.com/office/drawing/2014/main" id="{1713F8A1-8BEE-5F42-953F-E710850E8FED}"/>
              </a:ext>
            </a:extLst>
          </p:cNvPr>
          <p:cNvSpPr txBox="1">
            <a:spLocks/>
          </p:cNvSpPr>
          <p:nvPr/>
        </p:nvSpPr>
        <p:spPr bwMode="auto">
          <a:xfrm>
            <a:off x="2238748" y="206375"/>
            <a:ext cx="7859713" cy="56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3911">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5pPr>
            <a:lvl6pPr marL="406445" algn="ctr" rtl="0" fontAlgn="base">
              <a:spcBef>
                <a:spcPct val="0"/>
              </a:spcBef>
              <a:spcAft>
                <a:spcPct val="0"/>
              </a:spcAft>
              <a:defRPr sz="3911">
                <a:solidFill>
                  <a:schemeClr val="tx1"/>
                </a:solidFill>
                <a:latin typeface="Calibri" pitchFamily="34" charset="0"/>
              </a:defRPr>
            </a:lvl6pPr>
            <a:lvl7pPr marL="812889" algn="ctr" rtl="0" fontAlgn="base">
              <a:spcBef>
                <a:spcPct val="0"/>
              </a:spcBef>
              <a:spcAft>
                <a:spcPct val="0"/>
              </a:spcAft>
              <a:defRPr sz="3911">
                <a:solidFill>
                  <a:schemeClr val="tx1"/>
                </a:solidFill>
                <a:latin typeface="Calibri" pitchFamily="34" charset="0"/>
              </a:defRPr>
            </a:lvl7pPr>
            <a:lvl8pPr marL="1219333" algn="ctr" rtl="0" fontAlgn="base">
              <a:spcBef>
                <a:spcPct val="0"/>
              </a:spcBef>
              <a:spcAft>
                <a:spcPct val="0"/>
              </a:spcAft>
              <a:defRPr sz="3911">
                <a:solidFill>
                  <a:schemeClr val="tx1"/>
                </a:solidFill>
                <a:latin typeface="Calibri" pitchFamily="34" charset="0"/>
              </a:defRPr>
            </a:lvl8pPr>
            <a:lvl9pPr marL="1625778" algn="ctr" rtl="0" fontAlgn="base">
              <a:spcBef>
                <a:spcPct val="0"/>
              </a:spcBef>
              <a:spcAft>
                <a:spcPct val="0"/>
              </a:spcAft>
              <a:defRPr sz="3911">
                <a:solidFill>
                  <a:schemeClr val="tx1"/>
                </a:solidFill>
                <a:latin typeface="Calibri" pitchFamily="34" charset="0"/>
              </a:defRPr>
            </a:lvl9pPr>
          </a:lstStyle>
          <a:p>
            <a:pPr eaLnBrk="1" hangingPunct="1">
              <a:lnSpc>
                <a:spcPts val="3700"/>
              </a:lnSpc>
              <a:defRPr/>
            </a:pPr>
            <a:r>
              <a:rPr lang="es-ES" sz="3200" b="1" kern="0" dirty="0" err="1">
                <a:solidFill>
                  <a:srgbClr val="004586"/>
                </a:solidFill>
              </a:rPr>
              <a:t>Glicointeractoma</a:t>
            </a:r>
            <a:endParaRPr lang="en-GB" sz="3200" b="1" kern="0" dirty="0">
              <a:solidFill>
                <a:srgbClr val="004586"/>
              </a:solidFill>
            </a:endParaRPr>
          </a:p>
        </p:txBody>
      </p:sp>
      <p:sp>
        <p:nvSpPr>
          <p:cNvPr id="22" name="Rectángulo 21">
            <a:extLst>
              <a:ext uri="{FF2B5EF4-FFF2-40B4-BE49-F238E27FC236}">
                <a16:creationId xmlns:a16="http://schemas.microsoft.com/office/drawing/2014/main" id="{9303C152-25EA-F04B-AF37-8A338326D4E6}"/>
              </a:ext>
            </a:extLst>
          </p:cNvPr>
          <p:cNvSpPr/>
          <p:nvPr/>
        </p:nvSpPr>
        <p:spPr>
          <a:xfrm>
            <a:off x="1668650" y="5828391"/>
            <a:ext cx="2835841" cy="307777"/>
          </a:xfrm>
          <a:prstGeom prst="rect">
            <a:avLst/>
          </a:prstGeom>
          <a:solidFill>
            <a:srgbClr val="FFFF00"/>
          </a:solidFill>
        </p:spPr>
        <p:txBody>
          <a:bodyPr wrap="none">
            <a:spAutoFit/>
          </a:bodyPr>
          <a:lstStyle/>
          <a:p>
            <a:pPr>
              <a:defRPr/>
            </a:pPr>
            <a:r>
              <a:rPr lang="es-ES" sz="1400" b="1" dirty="0" err="1">
                <a:solidFill>
                  <a:srgbClr val="000000"/>
                </a:solidFill>
                <a:latin typeface="Calibri"/>
              </a:rPr>
              <a:t>Seib</a:t>
            </a:r>
            <a:r>
              <a:rPr lang="es-ES" sz="1400" b="1" dirty="0">
                <a:solidFill>
                  <a:srgbClr val="000000"/>
                </a:solidFill>
                <a:latin typeface="Calibri"/>
              </a:rPr>
              <a:t> KL et al. </a:t>
            </a:r>
            <a:r>
              <a:rPr lang="es-ES" sz="1400" b="1" dirty="0" err="1">
                <a:solidFill>
                  <a:srgbClr val="000000"/>
                </a:solidFill>
                <a:latin typeface="Calibri"/>
              </a:rPr>
              <a:t>Fut</a:t>
            </a:r>
            <a:r>
              <a:rPr lang="es-ES" sz="1400" b="1" dirty="0">
                <a:solidFill>
                  <a:srgbClr val="000000"/>
                </a:solidFill>
                <a:latin typeface="Calibri"/>
              </a:rPr>
              <a:t> </a:t>
            </a:r>
            <a:r>
              <a:rPr lang="es-ES" sz="1400" b="1" dirty="0" err="1">
                <a:solidFill>
                  <a:srgbClr val="000000"/>
                </a:solidFill>
                <a:latin typeface="Calibri"/>
              </a:rPr>
              <a:t>Microbiology</a:t>
            </a:r>
            <a:r>
              <a:rPr lang="es-ES" sz="1400" b="1" dirty="0">
                <a:solidFill>
                  <a:srgbClr val="000000"/>
                </a:solidFill>
                <a:latin typeface="Calibri"/>
              </a:rPr>
              <a:t> 2018</a:t>
            </a:r>
          </a:p>
        </p:txBody>
      </p:sp>
      <p:pic>
        <p:nvPicPr>
          <p:cNvPr id="565257" name="Imagen 3">
            <a:extLst>
              <a:ext uri="{FF2B5EF4-FFF2-40B4-BE49-F238E27FC236}">
                <a16:creationId xmlns:a16="http://schemas.microsoft.com/office/drawing/2014/main" id="{D11A5C20-606E-CC4E-A8ED-57B45D9431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4726" y="1173164"/>
            <a:ext cx="1023461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logo chus 2">
            <a:extLst>
              <a:ext uri="{FF2B5EF4-FFF2-40B4-BE49-F238E27FC236}">
                <a16:creationId xmlns:a16="http://schemas.microsoft.com/office/drawing/2014/main" id="{3367E173-60C5-DC42-B675-EF24FCDD6D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07658" y="254279"/>
            <a:ext cx="456893" cy="45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CEDD50DB-CE9C-4E41-8EA0-0D70B546A0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39322" y="251102"/>
            <a:ext cx="450543" cy="42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 name="Picture 14">
            <a:extLst>
              <a:ext uri="{FF2B5EF4-FFF2-40B4-BE49-F238E27FC236}">
                <a16:creationId xmlns:a16="http://schemas.microsoft.com/office/drawing/2014/main" id="{4BD85B8C-F475-AA40-9E30-57954FF5877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098231" y="270154"/>
            <a:ext cx="623297" cy="40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587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a:spLocks noGrp="1"/>
          </p:cNvSpPr>
          <p:nvPr>
            <p:ph type="body" idx="1"/>
          </p:nvPr>
        </p:nvSpPr>
        <p:spPr>
          <a:xfrm>
            <a:off x="1219200" y="2406794"/>
            <a:ext cx="10363200" cy="3330826"/>
          </a:xfrm>
        </p:spPr>
        <p:txBody>
          <a:bodyPr/>
          <a:lstStyle/>
          <a:p>
            <a:r>
              <a:rPr lang="es-ES_tradnl" dirty="0">
                <a:solidFill>
                  <a:srgbClr val="004586"/>
                </a:solidFill>
              </a:rPr>
              <a:t>El </a:t>
            </a:r>
            <a:r>
              <a:rPr lang="es-ES_tradnl" dirty="0" err="1">
                <a:solidFill>
                  <a:srgbClr val="004586"/>
                </a:solidFill>
              </a:rPr>
              <a:t>serogrupo</a:t>
            </a:r>
            <a:r>
              <a:rPr lang="es-ES_tradnl" dirty="0">
                <a:solidFill>
                  <a:srgbClr val="004586"/>
                </a:solidFill>
              </a:rPr>
              <a:t> B.</a:t>
            </a:r>
          </a:p>
          <a:p>
            <a:r>
              <a:rPr lang="es-ES_tradnl" dirty="0">
                <a:solidFill>
                  <a:srgbClr val="004586"/>
                </a:solidFill>
              </a:rPr>
              <a:t>El </a:t>
            </a:r>
            <a:r>
              <a:rPr lang="es-ES_tradnl" dirty="0" err="1">
                <a:solidFill>
                  <a:srgbClr val="004586"/>
                </a:solidFill>
              </a:rPr>
              <a:t>serogrupo</a:t>
            </a:r>
            <a:r>
              <a:rPr lang="es-ES_tradnl" dirty="0">
                <a:solidFill>
                  <a:srgbClr val="004586"/>
                </a:solidFill>
              </a:rPr>
              <a:t> W.</a:t>
            </a:r>
          </a:p>
          <a:p>
            <a:r>
              <a:rPr lang="es-ES_tradnl" dirty="0">
                <a:solidFill>
                  <a:srgbClr val="004586"/>
                </a:solidFill>
              </a:rPr>
              <a:t>El </a:t>
            </a:r>
            <a:r>
              <a:rPr lang="es-ES_tradnl" dirty="0" err="1">
                <a:solidFill>
                  <a:srgbClr val="004586"/>
                </a:solidFill>
              </a:rPr>
              <a:t>serogrupo</a:t>
            </a:r>
            <a:r>
              <a:rPr lang="es-ES_tradnl" dirty="0">
                <a:solidFill>
                  <a:srgbClr val="004586"/>
                </a:solidFill>
              </a:rPr>
              <a:t> B y W.</a:t>
            </a:r>
          </a:p>
          <a:p>
            <a:r>
              <a:rPr lang="es-ES_tradnl" dirty="0">
                <a:solidFill>
                  <a:srgbClr val="004586"/>
                </a:solidFill>
              </a:rPr>
              <a:t>Tener que oír esta charla.</a:t>
            </a:r>
          </a:p>
          <a:p>
            <a:endParaRPr lang="es-ES" dirty="0"/>
          </a:p>
        </p:txBody>
      </p:sp>
      <p:sp>
        <p:nvSpPr>
          <p:cNvPr id="7" name="Marcador de texto 6"/>
          <p:cNvSpPr>
            <a:spLocks noGrp="1"/>
          </p:cNvSpPr>
          <p:nvPr>
            <p:ph type="body" idx="10"/>
          </p:nvPr>
        </p:nvSpPr>
        <p:spPr>
          <a:xfrm>
            <a:off x="788272" y="1371329"/>
            <a:ext cx="10363200" cy="1035465"/>
          </a:xfrm>
        </p:spPr>
        <p:txBody>
          <a:bodyPr/>
          <a:lstStyle/>
          <a:p>
            <a:r>
              <a:rPr lang="es-ES" dirty="0"/>
              <a:t>¿En relación al meningococo, cuál de las siguientes opciones te preocupa más?</a:t>
            </a:r>
          </a:p>
          <a:p>
            <a:endParaRPr lang="es-ES" dirty="0"/>
          </a:p>
        </p:txBody>
      </p:sp>
      <p:sp>
        <p:nvSpPr>
          <p:cNvPr id="8" name="Marcador de texto 7"/>
          <p:cNvSpPr>
            <a:spLocks noGrp="1"/>
          </p:cNvSpPr>
          <p:nvPr>
            <p:ph type="body" sz="quarter" idx="11"/>
          </p:nvPr>
        </p:nvSpPr>
        <p:spPr/>
        <p:txBody>
          <a:bodyPr>
            <a:normAutofit lnSpcReduction="10000"/>
          </a:bodyPr>
          <a:lstStyle/>
          <a:p>
            <a:endParaRPr lang="es-ES"/>
          </a:p>
        </p:txBody>
      </p:sp>
      <p:sp>
        <p:nvSpPr>
          <p:cNvPr id="2" name="Título 1">
            <a:extLst>
              <a:ext uri="{FF2B5EF4-FFF2-40B4-BE49-F238E27FC236}">
                <a16:creationId xmlns:a16="http://schemas.microsoft.com/office/drawing/2014/main" id="{C7182F05-32FA-3846-A0B2-D2C85F05B0AF}"/>
              </a:ext>
            </a:extLst>
          </p:cNvPr>
          <p:cNvSpPr>
            <a:spLocks noGrp="1"/>
          </p:cNvSpPr>
          <p:nvPr>
            <p:ph type="title"/>
          </p:nvPr>
        </p:nvSpPr>
        <p:spPr/>
        <p:txBody>
          <a:bodyPr/>
          <a:lstStyle/>
          <a:p>
            <a:r>
              <a:rPr lang="es-ES" dirty="0"/>
              <a:t>Pregunta 1</a:t>
            </a:r>
          </a:p>
        </p:txBody>
      </p:sp>
    </p:spTree>
    <p:extLst>
      <p:ext uri="{BB962C8B-B14F-4D97-AF65-F5344CB8AC3E}">
        <p14:creationId xmlns:p14="http://schemas.microsoft.com/office/powerpoint/2010/main" val="9550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heckerboard(across)">
                                      <p:cBhvr>
                                        <p:cTn id="13" dur="500"/>
                                        <p:tgtEl>
                                          <p:spTgt spid="5">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heckerboard(across)">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9555" name="Text Box 3">
            <a:extLst>
              <a:ext uri="{FF2B5EF4-FFF2-40B4-BE49-F238E27FC236}">
                <a16:creationId xmlns:a16="http://schemas.microsoft.com/office/drawing/2014/main" id="{5B54DD11-AA98-6941-97C6-F72A9E085E8C}"/>
              </a:ext>
            </a:extLst>
          </p:cNvPr>
          <p:cNvSpPr txBox="1">
            <a:spLocks noChangeArrowheads="1"/>
          </p:cNvSpPr>
          <p:nvPr/>
        </p:nvSpPr>
        <p:spPr bwMode="auto">
          <a:xfrm>
            <a:off x="9946435" y="5977171"/>
            <a:ext cx="2049462" cy="24606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300">
                <a:solidFill>
                  <a:schemeClr val="tx1"/>
                </a:solidFill>
                <a:latin typeface="Tahoma" panose="020B0604030504040204" pitchFamily="34" charset="0"/>
                <a:ea typeface="MS PGothic" panose="020B0600070205080204" pitchFamily="34" charset="-128"/>
              </a:defRPr>
            </a:lvl1pPr>
            <a:lvl2pPr marL="742950" indent="-285750" eaLnBrk="0" hangingPunct="0">
              <a:defRPr sz="2300">
                <a:solidFill>
                  <a:schemeClr val="tx1"/>
                </a:solidFill>
                <a:latin typeface="Tahoma" panose="020B0604030504040204" pitchFamily="34" charset="0"/>
                <a:ea typeface="MS PGothic" panose="020B0600070205080204" pitchFamily="34" charset="-128"/>
              </a:defRPr>
            </a:lvl2pPr>
            <a:lvl3pPr marL="1143000" indent="-228600" eaLnBrk="0" hangingPunct="0">
              <a:defRPr sz="2300">
                <a:solidFill>
                  <a:schemeClr val="tx1"/>
                </a:solidFill>
                <a:latin typeface="Tahoma" panose="020B0604030504040204" pitchFamily="34" charset="0"/>
                <a:ea typeface="MS PGothic" panose="020B0600070205080204" pitchFamily="34" charset="-128"/>
              </a:defRPr>
            </a:lvl3pPr>
            <a:lvl4pPr marL="1600200" indent="-228600" eaLnBrk="0" hangingPunct="0">
              <a:defRPr sz="2300">
                <a:solidFill>
                  <a:schemeClr val="tx1"/>
                </a:solidFill>
                <a:latin typeface="Tahoma" panose="020B0604030504040204" pitchFamily="34" charset="0"/>
                <a:ea typeface="MS PGothic" panose="020B0600070205080204" pitchFamily="34" charset="-128"/>
              </a:defRPr>
            </a:lvl4pPr>
            <a:lvl5pPr marL="2057400" indent="-228600" eaLnBrk="0" hangingPunct="0">
              <a:defRPr sz="23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9pPr>
          </a:lstStyle>
          <a:p>
            <a:pPr eaLnBrk="1" hangingPunct="1">
              <a:defRPr/>
            </a:pPr>
            <a:r>
              <a:rPr lang="es-ES_tradnl" altLang="es-ES" sz="1000" b="1" dirty="0" err="1">
                <a:solidFill>
                  <a:srgbClr val="000000"/>
                </a:solidFill>
                <a:effectLst>
                  <a:outerShdw blurRad="38100" dist="38100" dir="2700000" algn="tl">
                    <a:srgbClr val="C0C0C0"/>
                  </a:outerShdw>
                </a:effectLst>
                <a:latin typeface="Arial" panose="020B0604020202020204" pitchFamily="34" charset="0"/>
              </a:rPr>
              <a:t>Martinón</a:t>
            </a:r>
            <a:r>
              <a:rPr lang="es-ES_tradnl" altLang="es-ES" sz="1000" b="1" dirty="0">
                <a:solidFill>
                  <a:srgbClr val="000000"/>
                </a:solidFill>
                <a:effectLst>
                  <a:outerShdw blurRad="38100" dist="38100" dir="2700000" algn="tl">
                    <a:srgbClr val="C0C0C0"/>
                  </a:outerShdw>
                </a:effectLst>
                <a:latin typeface="Arial" panose="020B0604020202020204" pitchFamily="34" charset="0"/>
              </a:rPr>
              <a:t>-Torres, ESIGEM 2012</a:t>
            </a:r>
            <a:endParaRPr lang="es-ES" altLang="es-ES" sz="1000" b="1" dirty="0">
              <a:solidFill>
                <a:srgbClr val="000000"/>
              </a:solidFill>
              <a:effectLst>
                <a:outerShdw blurRad="38100" dist="38100" dir="2700000" algn="tl">
                  <a:srgbClr val="C0C0C0"/>
                </a:outerShdw>
              </a:effectLst>
              <a:latin typeface="Arial" panose="020B0604020202020204" pitchFamily="34" charset="0"/>
            </a:endParaRPr>
          </a:p>
        </p:txBody>
      </p:sp>
      <p:pic>
        <p:nvPicPr>
          <p:cNvPr id="527362" name="Picture 4" descr="logo chus 2">
            <a:extLst>
              <a:ext uri="{FF2B5EF4-FFF2-40B4-BE49-F238E27FC236}">
                <a16:creationId xmlns:a16="http://schemas.microsoft.com/office/drawing/2014/main" id="{880266C5-7C74-514C-924E-404167EEAD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72713" y="180975"/>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3" name="Picture 5" descr="usantiago">
            <a:extLst>
              <a:ext uri="{FF2B5EF4-FFF2-40B4-BE49-F238E27FC236}">
                <a16:creationId xmlns:a16="http://schemas.microsoft.com/office/drawing/2014/main" id="{1B5F285F-0DCC-7043-B851-8C743DD0B00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09113" y="180976"/>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364" name="Picture 6">
            <a:extLst>
              <a:ext uri="{FF2B5EF4-FFF2-40B4-BE49-F238E27FC236}">
                <a16:creationId xmlns:a16="http://schemas.microsoft.com/office/drawing/2014/main" id="{3852300D-6A25-094B-A869-DAFCCBC2C7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36088" y="174625"/>
            <a:ext cx="863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27365" name="Picture 13">
            <a:extLst>
              <a:ext uri="{FF2B5EF4-FFF2-40B4-BE49-F238E27FC236}">
                <a16:creationId xmlns:a16="http://schemas.microsoft.com/office/drawing/2014/main" id="{E9E0AE16-2A97-2743-B050-CEC2EAC5AA1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l="3033" t="6047" r="6065" b="9071"/>
          <a:stretch>
            <a:fillRect/>
          </a:stretch>
        </p:blipFill>
        <p:spPr bwMode="gray">
          <a:xfrm>
            <a:off x="4656139" y="260350"/>
            <a:ext cx="27654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3" name="17 CuadroTexto">
            <a:extLst>
              <a:ext uri="{FF2B5EF4-FFF2-40B4-BE49-F238E27FC236}">
                <a16:creationId xmlns:a16="http://schemas.microsoft.com/office/drawing/2014/main" id="{E160EE0A-2713-C847-8F90-BE33904FB97A}"/>
              </a:ext>
            </a:extLst>
          </p:cNvPr>
          <p:cNvSpPr txBox="1">
            <a:spLocks noChangeArrowheads="1"/>
          </p:cNvSpPr>
          <p:nvPr/>
        </p:nvSpPr>
        <p:spPr bwMode="auto">
          <a:xfrm>
            <a:off x="1515970" y="3044358"/>
            <a:ext cx="3622675" cy="2862262"/>
          </a:xfrm>
          <a:prstGeom prst="rect">
            <a:avLst/>
          </a:prstGeom>
          <a:noFill/>
          <a:ln>
            <a:noFill/>
          </a:ln>
          <a:extLst/>
        </p:spPr>
        <p:txBody>
          <a:bodyPr wrap="none">
            <a:spAutoFit/>
          </a:bodyPr>
          <a:lstStyle>
            <a:lvl1pPr eaLnBrk="0" hangingPunct="0">
              <a:defRPr sz="2300">
                <a:solidFill>
                  <a:schemeClr val="tx1"/>
                </a:solidFill>
                <a:latin typeface="Tahoma" panose="020B0604030504040204" pitchFamily="34" charset="0"/>
                <a:ea typeface="MS PGothic" panose="020B0600070205080204" pitchFamily="34" charset="-128"/>
              </a:defRPr>
            </a:lvl1pPr>
            <a:lvl2pPr marL="742950" indent="-285750" eaLnBrk="0" hangingPunct="0">
              <a:defRPr sz="2300">
                <a:solidFill>
                  <a:schemeClr val="tx1"/>
                </a:solidFill>
                <a:latin typeface="Tahoma" panose="020B0604030504040204" pitchFamily="34" charset="0"/>
                <a:ea typeface="MS PGothic" panose="020B0600070205080204" pitchFamily="34" charset="-128"/>
              </a:defRPr>
            </a:lvl2pPr>
            <a:lvl3pPr marL="1143000" indent="-228600" eaLnBrk="0" hangingPunct="0">
              <a:defRPr sz="2300">
                <a:solidFill>
                  <a:schemeClr val="tx1"/>
                </a:solidFill>
                <a:latin typeface="Tahoma" panose="020B0604030504040204" pitchFamily="34" charset="0"/>
                <a:ea typeface="MS PGothic" panose="020B0600070205080204" pitchFamily="34" charset="-128"/>
              </a:defRPr>
            </a:lvl3pPr>
            <a:lvl4pPr marL="1600200" indent="-228600" eaLnBrk="0" hangingPunct="0">
              <a:defRPr sz="2300">
                <a:solidFill>
                  <a:schemeClr val="tx1"/>
                </a:solidFill>
                <a:latin typeface="Tahoma" panose="020B0604030504040204" pitchFamily="34" charset="0"/>
                <a:ea typeface="MS PGothic" panose="020B0600070205080204" pitchFamily="34" charset="-128"/>
              </a:defRPr>
            </a:lvl4pPr>
            <a:lvl5pPr marL="2057400" indent="-228600" eaLnBrk="0" hangingPunct="0">
              <a:defRPr sz="23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s-ES" altLang="es-ES" sz="3600" dirty="0">
                <a:solidFill>
                  <a:srgbClr val="000000"/>
                </a:solidFill>
                <a:effectLst>
                  <a:outerShdw blurRad="38100" dist="38100" dir="2700000" algn="tl">
                    <a:srgbClr val="C0C0C0"/>
                  </a:outerShdw>
                </a:effectLst>
                <a:latin typeface="Arial" panose="020B0604020202020204" pitchFamily="34" charset="0"/>
              </a:rPr>
              <a:t>rLP2086 </a:t>
            </a:r>
            <a:r>
              <a:rPr lang="es-ES" altLang="es-ES" sz="3600" dirty="0" err="1">
                <a:solidFill>
                  <a:srgbClr val="000000"/>
                </a:solidFill>
                <a:effectLst>
                  <a:outerShdw blurRad="38100" dist="38100" dir="2700000" algn="tl">
                    <a:srgbClr val="C0C0C0"/>
                  </a:outerShdw>
                </a:effectLst>
                <a:latin typeface="Arial" panose="020B0604020202020204" pitchFamily="34" charset="0"/>
              </a:rPr>
              <a:t>vaccine</a:t>
            </a:r>
            <a:endParaRPr lang="es-ES" altLang="es-ES" sz="3600" dirty="0">
              <a:solidFill>
                <a:srgbClr val="000000"/>
              </a:solidFill>
              <a:effectLst>
                <a:outerShdw blurRad="38100" dist="38100" dir="2700000" algn="tl">
                  <a:srgbClr val="C0C0C0"/>
                </a:outerShdw>
              </a:effectLst>
              <a:latin typeface="Arial" panose="020B0604020202020204" pitchFamily="34" charset="0"/>
            </a:endParaRPr>
          </a:p>
          <a:p>
            <a:pPr algn="ctr" eaLnBrk="1" hangingPunct="1">
              <a:defRPr/>
            </a:pPr>
            <a:r>
              <a:rPr lang="es-ES" altLang="es-ES" sz="3600" dirty="0">
                <a:solidFill>
                  <a:srgbClr val="000000"/>
                </a:solidFill>
                <a:effectLst>
                  <a:outerShdw blurRad="38100" dist="38100" dir="2700000" algn="tl">
                    <a:srgbClr val="C0C0C0"/>
                  </a:outerShdw>
                </a:effectLst>
                <a:latin typeface="Arial" panose="020B0604020202020204" pitchFamily="34" charset="0"/>
              </a:rPr>
              <a:t>Pfizer</a:t>
            </a:r>
          </a:p>
          <a:p>
            <a:pPr algn="ctr" eaLnBrk="1" hangingPunct="1">
              <a:defRPr/>
            </a:pPr>
            <a:endParaRPr lang="es-ES" altLang="es-ES" sz="3600" dirty="0">
              <a:solidFill>
                <a:srgbClr val="000000"/>
              </a:solidFill>
              <a:effectLst>
                <a:outerShdw blurRad="38100" dist="38100" dir="2700000" algn="tl">
                  <a:srgbClr val="C0C0C0"/>
                </a:outerShdw>
              </a:effectLst>
              <a:latin typeface="Arial" panose="020B0604020202020204" pitchFamily="34" charset="0"/>
            </a:endParaRPr>
          </a:p>
          <a:p>
            <a:pPr algn="ctr" eaLnBrk="1" hangingPunct="1">
              <a:defRPr/>
            </a:pPr>
            <a:r>
              <a:rPr lang="es-ES" altLang="es-ES" sz="3600" dirty="0" err="1">
                <a:solidFill>
                  <a:srgbClr val="000000"/>
                </a:solidFill>
                <a:effectLst>
                  <a:outerShdw blurRad="38100" dist="38100" dir="2700000" algn="tl">
                    <a:srgbClr val="C0C0C0"/>
                  </a:outerShdw>
                </a:effectLst>
                <a:latin typeface="Arial" panose="020B0604020202020204" pitchFamily="34" charset="0"/>
              </a:rPr>
              <a:t>Trumenba</a:t>
            </a:r>
            <a:r>
              <a:rPr lang="es-ES" altLang="es-ES" sz="3600" dirty="0">
                <a:solidFill>
                  <a:srgbClr val="000000"/>
                </a:solidFill>
                <a:effectLst>
                  <a:outerShdw blurRad="38100" dist="38100" dir="2700000" algn="tl">
                    <a:srgbClr val="C0C0C0"/>
                  </a:outerShdw>
                </a:effectLst>
                <a:latin typeface="Arial" panose="020B0604020202020204" pitchFamily="34" charset="0"/>
              </a:rPr>
              <a:t>®</a:t>
            </a:r>
          </a:p>
          <a:p>
            <a:pPr algn="ctr" eaLnBrk="1" hangingPunct="1">
              <a:defRPr/>
            </a:pPr>
            <a:r>
              <a:rPr lang="es-ES" altLang="es-ES" sz="3600" b="1" dirty="0">
                <a:solidFill>
                  <a:srgbClr val="000000"/>
                </a:solidFill>
                <a:effectLst>
                  <a:outerShdw blurRad="38100" dist="38100" dir="2700000" algn="tl">
                    <a:srgbClr val="C0C0C0"/>
                  </a:outerShdw>
                </a:effectLst>
                <a:latin typeface="Arial" panose="020B0604020202020204" pitchFamily="34" charset="0"/>
              </a:rPr>
              <a:t>Aprobado EMA</a:t>
            </a:r>
          </a:p>
        </p:txBody>
      </p:sp>
      <p:sp>
        <p:nvSpPr>
          <p:cNvPr id="188424" name="18 CuadroTexto">
            <a:extLst>
              <a:ext uri="{FF2B5EF4-FFF2-40B4-BE49-F238E27FC236}">
                <a16:creationId xmlns:a16="http://schemas.microsoft.com/office/drawing/2014/main" id="{30D39D08-EA2A-DD4B-A21C-F32039311D2D}"/>
              </a:ext>
            </a:extLst>
          </p:cNvPr>
          <p:cNvSpPr txBox="1">
            <a:spLocks noChangeArrowheads="1"/>
          </p:cNvSpPr>
          <p:nvPr/>
        </p:nvSpPr>
        <p:spPr bwMode="auto">
          <a:xfrm>
            <a:off x="6403042" y="3044358"/>
            <a:ext cx="4271962" cy="2862263"/>
          </a:xfrm>
          <a:prstGeom prst="rect">
            <a:avLst/>
          </a:prstGeom>
          <a:noFill/>
          <a:ln>
            <a:noFill/>
          </a:ln>
          <a:extLst/>
        </p:spPr>
        <p:txBody>
          <a:bodyPr wrap="none">
            <a:spAutoFit/>
          </a:bodyPr>
          <a:lstStyle>
            <a:lvl1pPr eaLnBrk="0" hangingPunct="0">
              <a:defRPr sz="2300">
                <a:solidFill>
                  <a:schemeClr val="tx1"/>
                </a:solidFill>
                <a:latin typeface="Tahoma" panose="020B0604030504040204" pitchFamily="34" charset="0"/>
                <a:ea typeface="MS PGothic" panose="020B0600070205080204" pitchFamily="34" charset="-128"/>
              </a:defRPr>
            </a:lvl1pPr>
            <a:lvl2pPr marL="742950" indent="-285750" eaLnBrk="0" hangingPunct="0">
              <a:defRPr sz="2300">
                <a:solidFill>
                  <a:schemeClr val="tx1"/>
                </a:solidFill>
                <a:latin typeface="Tahoma" panose="020B0604030504040204" pitchFamily="34" charset="0"/>
                <a:ea typeface="MS PGothic" panose="020B0600070205080204" pitchFamily="34" charset="-128"/>
              </a:defRPr>
            </a:lvl2pPr>
            <a:lvl3pPr marL="1143000" indent="-228600" eaLnBrk="0" hangingPunct="0">
              <a:defRPr sz="2300">
                <a:solidFill>
                  <a:schemeClr val="tx1"/>
                </a:solidFill>
                <a:latin typeface="Tahoma" panose="020B0604030504040204" pitchFamily="34" charset="0"/>
                <a:ea typeface="MS PGothic" panose="020B0600070205080204" pitchFamily="34" charset="-128"/>
              </a:defRPr>
            </a:lvl3pPr>
            <a:lvl4pPr marL="1600200" indent="-228600" eaLnBrk="0" hangingPunct="0">
              <a:defRPr sz="2300">
                <a:solidFill>
                  <a:schemeClr val="tx1"/>
                </a:solidFill>
                <a:latin typeface="Tahoma" panose="020B0604030504040204" pitchFamily="34" charset="0"/>
                <a:ea typeface="MS PGothic" panose="020B0600070205080204" pitchFamily="34" charset="-128"/>
              </a:defRPr>
            </a:lvl4pPr>
            <a:lvl5pPr marL="2057400" indent="-228600" eaLnBrk="0" hangingPunct="0">
              <a:defRPr sz="23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s-ES" altLang="es-ES" sz="3600" dirty="0">
                <a:solidFill>
                  <a:srgbClr val="000000"/>
                </a:solidFill>
                <a:effectLst>
                  <a:outerShdw blurRad="38100" dist="38100" dir="2700000" algn="tl">
                    <a:srgbClr val="C0C0C0"/>
                  </a:outerShdw>
                </a:effectLst>
                <a:latin typeface="Arial" panose="020B0604020202020204" pitchFamily="34" charset="0"/>
              </a:rPr>
              <a:t>4cMBVr (GNA1870)</a:t>
            </a:r>
          </a:p>
          <a:p>
            <a:pPr algn="ctr" eaLnBrk="1" hangingPunct="1">
              <a:defRPr/>
            </a:pPr>
            <a:r>
              <a:rPr lang="es-ES" altLang="es-ES" sz="3600" dirty="0">
                <a:solidFill>
                  <a:srgbClr val="000000"/>
                </a:solidFill>
                <a:effectLst>
                  <a:outerShdw blurRad="38100" dist="38100" dir="2700000" algn="tl">
                    <a:srgbClr val="C0C0C0"/>
                  </a:outerShdw>
                </a:effectLst>
                <a:latin typeface="Arial" panose="020B0604020202020204" pitchFamily="34" charset="0"/>
              </a:rPr>
              <a:t>GSK</a:t>
            </a:r>
          </a:p>
          <a:p>
            <a:pPr algn="ctr" eaLnBrk="1" hangingPunct="1">
              <a:defRPr/>
            </a:pPr>
            <a:endParaRPr lang="es-ES" altLang="es-ES" sz="3600" dirty="0">
              <a:solidFill>
                <a:srgbClr val="000000"/>
              </a:solidFill>
              <a:effectLst>
                <a:outerShdw blurRad="38100" dist="38100" dir="2700000" algn="tl">
                  <a:srgbClr val="C0C0C0"/>
                </a:outerShdw>
              </a:effectLst>
              <a:latin typeface="Arial" panose="020B0604020202020204" pitchFamily="34" charset="0"/>
            </a:endParaRPr>
          </a:p>
          <a:p>
            <a:pPr algn="ctr" eaLnBrk="1" hangingPunct="1">
              <a:defRPr/>
            </a:pPr>
            <a:r>
              <a:rPr lang="es-ES" altLang="es-ES" sz="3600" dirty="0" err="1">
                <a:solidFill>
                  <a:srgbClr val="000000"/>
                </a:solidFill>
                <a:effectLst>
                  <a:outerShdw blurRad="38100" dist="38100" dir="2700000" algn="tl">
                    <a:srgbClr val="C0C0C0"/>
                  </a:outerShdw>
                </a:effectLst>
                <a:latin typeface="Arial" panose="020B0604020202020204" pitchFamily="34" charset="0"/>
              </a:rPr>
              <a:t>Bexsero</a:t>
            </a:r>
            <a:r>
              <a:rPr lang="es-ES" altLang="es-ES" sz="3600" dirty="0">
                <a:solidFill>
                  <a:srgbClr val="000000"/>
                </a:solidFill>
                <a:effectLst>
                  <a:outerShdw blurRad="38100" dist="38100" dir="2700000" algn="tl">
                    <a:srgbClr val="C0C0C0"/>
                  </a:outerShdw>
                </a:effectLst>
                <a:latin typeface="Arial" panose="020B0604020202020204" pitchFamily="34" charset="0"/>
              </a:rPr>
              <a:t>®</a:t>
            </a:r>
          </a:p>
          <a:p>
            <a:pPr algn="ctr" eaLnBrk="1" hangingPunct="1">
              <a:defRPr/>
            </a:pPr>
            <a:r>
              <a:rPr lang="es-ES" altLang="es-ES" sz="3600" b="1" dirty="0">
                <a:solidFill>
                  <a:srgbClr val="000000"/>
                </a:solidFill>
                <a:effectLst>
                  <a:outerShdw blurRad="38100" dist="38100" dir="2700000" algn="tl">
                    <a:srgbClr val="C0C0C0"/>
                  </a:outerShdw>
                </a:effectLst>
                <a:latin typeface="Arial" panose="020B0604020202020204" pitchFamily="34" charset="0"/>
              </a:rPr>
              <a:t>Aprobado EMA</a:t>
            </a:r>
          </a:p>
        </p:txBody>
      </p:sp>
      <p:cxnSp>
        <p:nvCxnSpPr>
          <p:cNvPr id="21" name="20 Conector recto de flecha">
            <a:extLst>
              <a:ext uri="{FF2B5EF4-FFF2-40B4-BE49-F238E27FC236}">
                <a16:creationId xmlns:a16="http://schemas.microsoft.com/office/drawing/2014/main" id="{E2E54FDA-3125-FA42-B40C-9CF229453262}"/>
              </a:ext>
            </a:extLst>
          </p:cNvPr>
          <p:cNvCxnSpPr>
            <a:cxnSpLocks noChangeShapeType="1"/>
          </p:cNvCxnSpPr>
          <p:nvPr/>
        </p:nvCxnSpPr>
        <p:spPr bwMode="auto">
          <a:xfrm flipV="1">
            <a:off x="3697944" y="1484314"/>
            <a:ext cx="1245532" cy="1366462"/>
          </a:xfrm>
          <a:prstGeom prst="straightConnector1">
            <a:avLst/>
          </a:prstGeom>
          <a:noFill/>
          <a:ln w="79375">
            <a:solidFill>
              <a:schemeClr val="accent2"/>
            </a:solidFill>
            <a:round/>
            <a:headEnd type="arrow" w="med" len="med"/>
            <a:tailEnd type="arrow" w="med" len="med"/>
          </a:ln>
          <a:effectLst>
            <a:outerShdw blurRad="63500" dist="23000" dir="5400000" rotWithShape="0">
              <a:srgbClr val="000000">
                <a:alpha val="34998"/>
              </a:srgbClr>
            </a:outerShdw>
          </a:effectLst>
          <a:extLst>
            <a:ext uri="{909E8E84-426E-40dd-AFC4-6F175D3DCCD1}"/>
          </a:extLst>
        </p:spPr>
      </p:cxnSp>
      <p:cxnSp>
        <p:nvCxnSpPr>
          <p:cNvPr id="22" name="21 Conector recto de flecha">
            <a:extLst>
              <a:ext uri="{FF2B5EF4-FFF2-40B4-BE49-F238E27FC236}">
                <a16:creationId xmlns:a16="http://schemas.microsoft.com/office/drawing/2014/main" id="{CE1AF729-3FEC-F249-A2BA-C1508AC36B9D}"/>
              </a:ext>
            </a:extLst>
          </p:cNvPr>
          <p:cNvCxnSpPr>
            <a:cxnSpLocks noChangeShapeType="1"/>
          </p:cNvCxnSpPr>
          <p:nvPr/>
        </p:nvCxnSpPr>
        <p:spPr bwMode="auto">
          <a:xfrm flipH="1" flipV="1">
            <a:off x="7319965" y="1557340"/>
            <a:ext cx="1059794" cy="1293436"/>
          </a:xfrm>
          <a:prstGeom prst="straightConnector1">
            <a:avLst/>
          </a:prstGeom>
          <a:noFill/>
          <a:ln w="79375">
            <a:solidFill>
              <a:schemeClr val="accent2"/>
            </a:solidFill>
            <a:round/>
            <a:headEnd type="arrow" w="med" len="med"/>
            <a:tailEnd type="arrow" w="med" len="med"/>
          </a:ln>
          <a:effectLst>
            <a:outerShdw blurRad="63500" dist="23000" dir="5400000" rotWithShape="0">
              <a:srgbClr val="000000">
                <a:alpha val="34998"/>
              </a:srgbClr>
            </a:outerShdw>
          </a:effectLst>
          <a:extLst>
            <a:ext uri="{909E8E84-426E-40dd-AFC4-6F175D3DCCD1}"/>
          </a:extLst>
        </p:spPr>
      </p:cxnSp>
      <p:sp>
        <p:nvSpPr>
          <p:cNvPr id="188427" name="10 CuadroTexto">
            <a:extLst>
              <a:ext uri="{FF2B5EF4-FFF2-40B4-BE49-F238E27FC236}">
                <a16:creationId xmlns:a16="http://schemas.microsoft.com/office/drawing/2014/main" id="{ECB69B05-C24D-6942-BAFA-ABB4BCA1C8E9}"/>
              </a:ext>
            </a:extLst>
          </p:cNvPr>
          <p:cNvSpPr txBox="1">
            <a:spLocks noChangeArrowheads="1"/>
          </p:cNvSpPr>
          <p:nvPr/>
        </p:nvSpPr>
        <p:spPr bwMode="auto">
          <a:xfrm>
            <a:off x="1515970" y="101599"/>
            <a:ext cx="895350" cy="2622551"/>
          </a:xfrm>
          <a:prstGeom prst="rect">
            <a:avLst/>
          </a:prstGeom>
          <a:noFill/>
          <a:ln>
            <a:noFill/>
          </a:ln>
          <a:extLst/>
        </p:spPr>
        <p:txBody>
          <a:bodyPr>
            <a:spAutoFit/>
          </a:bodyPr>
          <a:lstStyle>
            <a:lvl1pPr eaLnBrk="0" hangingPunct="0">
              <a:defRPr sz="2300">
                <a:solidFill>
                  <a:schemeClr val="tx1"/>
                </a:solidFill>
                <a:latin typeface="Tahoma" panose="020B0604030504040204" pitchFamily="34" charset="0"/>
                <a:ea typeface="MS PGothic" panose="020B0600070205080204" pitchFamily="34" charset="-128"/>
              </a:defRPr>
            </a:lvl1pPr>
            <a:lvl2pPr marL="742950" indent="-285750" eaLnBrk="0" hangingPunct="0">
              <a:defRPr sz="2300">
                <a:solidFill>
                  <a:schemeClr val="tx1"/>
                </a:solidFill>
                <a:latin typeface="Tahoma" panose="020B0604030504040204" pitchFamily="34" charset="0"/>
                <a:ea typeface="MS PGothic" panose="020B0600070205080204" pitchFamily="34" charset="-128"/>
              </a:defRPr>
            </a:lvl2pPr>
            <a:lvl3pPr marL="1143000" indent="-228600" eaLnBrk="0" hangingPunct="0">
              <a:defRPr sz="2300">
                <a:solidFill>
                  <a:schemeClr val="tx1"/>
                </a:solidFill>
                <a:latin typeface="Tahoma" panose="020B0604030504040204" pitchFamily="34" charset="0"/>
                <a:ea typeface="MS PGothic" panose="020B0600070205080204" pitchFamily="34" charset="-128"/>
              </a:defRPr>
            </a:lvl3pPr>
            <a:lvl4pPr marL="1600200" indent="-228600" eaLnBrk="0" hangingPunct="0">
              <a:defRPr sz="2300">
                <a:solidFill>
                  <a:schemeClr val="tx1"/>
                </a:solidFill>
                <a:latin typeface="Tahoma" panose="020B0604030504040204" pitchFamily="34" charset="0"/>
                <a:ea typeface="MS PGothic" panose="020B0600070205080204" pitchFamily="34" charset="-128"/>
              </a:defRPr>
            </a:lvl4pPr>
            <a:lvl5pPr marL="2057400" indent="-228600" eaLnBrk="0" hangingPunct="0">
              <a:defRPr sz="23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9pPr>
          </a:lstStyle>
          <a:p>
            <a:pPr eaLnBrk="1" hangingPunct="1">
              <a:defRPr/>
            </a:pPr>
            <a:r>
              <a:rPr lang="es-ES" altLang="es-ES" sz="16600" b="1" dirty="0">
                <a:solidFill>
                  <a:srgbClr val="000000"/>
                </a:solidFill>
                <a:effectLst>
                  <a:outerShdw blurRad="38100" dist="38100" dir="2700000" algn="tl">
                    <a:srgbClr val="C0C0C0"/>
                  </a:outerShdw>
                </a:effectLst>
              </a:rPr>
              <a:t>B</a:t>
            </a:r>
          </a:p>
        </p:txBody>
      </p:sp>
    </p:spTree>
    <p:extLst>
      <p:ext uri="{BB962C8B-B14F-4D97-AF65-F5344CB8AC3E}">
        <p14:creationId xmlns:p14="http://schemas.microsoft.com/office/powerpoint/2010/main" val="2648675453"/>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7971" name="Rectangle 17">
            <a:extLst>
              <a:ext uri="{FF2B5EF4-FFF2-40B4-BE49-F238E27FC236}">
                <a16:creationId xmlns:a16="http://schemas.microsoft.com/office/drawing/2014/main" id="{9045AC1C-C76A-CD41-9710-E47F72822238}"/>
              </a:ext>
            </a:extLst>
          </p:cNvPr>
          <p:cNvSpPr>
            <a:spLocks noGrp="1" noChangeArrowheads="1"/>
          </p:cNvSpPr>
          <p:nvPr>
            <p:ph type="title"/>
          </p:nvPr>
        </p:nvSpPr>
        <p:spPr>
          <a:xfrm>
            <a:off x="587283" y="459760"/>
            <a:ext cx="10972800" cy="604800"/>
          </a:xfrm>
        </p:spPr>
        <p:txBody>
          <a:bodyPr anchor="b">
            <a:normAutofit fontScale="90000"/>
          </a:bodyPr>
          <a:lstStyle/>
          <a:p>
            <a:pPr>
              <a:defRPr/>
            </a:pPr>
            <a:r>
              <a:rPr lang="en-US" altLang="es-ES" sz="3600" b="1" dirty="0" err="1">
                <a:solidFill>
                  <a:srgbClr val="004586"/>
                </a:solidFill>
                <a:latin typeface="+mn-lt"/>
                <a:ea typeface="MS PGothic" pitchFamily="34" charset="-128"/>
                <a:cs typeface="Arial" panose="020B0604020202020204" pitchFamily="34" charset="0"/>
              </a:rPr>
              <a:t>Vacuna</a:t>
            </a:r>
            <a:r>
              <a:rPr lang="en-US" altLang="es-ES" sz="3600" b="1" dirty="0">
                <a:solidFill>
                  <a:srgbClr val="004586"/>
                </a:solidFill>
                <a:latin typeface="+mn-lt"/>
                <a:ea typeface="MS PGothic" pitchFamily="34" charset="-128"/>
                <a:cs typeface="Arial" panose="020B0604020202020204" pitchFamily="34" charset="0"/>
              </a:rPr>
              <a:t> </a:t>
            </a:r>
            <a:r>
              <a:rPr lang="en-US" altLang="es-ES" sz="3600" b="1" dirty="0" err="1">
                <a:solidFill>
                  <a:srgbClr val="004586"/>
                </a:solidFill>
                <a:latin typeface="+mn-lt"/>
                <a:ea typeface="MS PGothic" pitchFamily="34" charset="-128"/>
                <a:cs typeface="Arial" panose="020B0604020202020204" pitchFamily="34" charset="0"/>
              </a:rPr>
              <a:t>subunidades</a:t>
            </a:r>
            <a:r>
              <a:rPr lang="en-US" altLang="es-ES" sz="3600" b="1" dirty="0">
                <a:solidFill>
                  <a:srgbClr val="004586"/>
                </a:solidFill>
                <a:latin typeface="+mn-lt"/>
                <a:ea typeface="MS PGothic" pitchFamily="34" charset="-128"/>
                <a:cs typeface="Arial" panose="020B0604020202020204" pitchFamily="34" charset="0"/>
              </a:rPr>
              <a:t> Men B</a:t>
            </a:r>
            <a:br>
              <a:rPr lang="en-US" altLang="es-ES" sz="3600" b="1" dirty="0">
                <a:solidFill>
                  <a:srgbClr val="004586"/>
                </a:solidFill>
                <a:latin typeface="+mn-lt"/>
                <a:ea typeface="MS PGothic" pitchFamily="34" charset="-128"/>
                <a:cs typeface="Arial" panose="020B0604020202020204" pitchFamily="34" charset="0"/>
              </a:rPr>
            </a:br>
            <a:r>
              <a:rPr lang="en-US" altLang="es-ES" sz="3600" b="1" dirty="0" err="1">
                <a:solidFill>
                  <a:srgbClr val="004586"/>
                </a:solidFill>
                <a:latin typeface="+mn-lt"/>
                <a:ea typeface="MS PGothic" pitchFamily="34" charset="-128"/>
                <a:cs typeface="Arial" panose="020B0604020202020204" pitchFamily="34" charset="0"/>
              </a:rPr>
              <a:t>Vacuna</a:t>
            </a:r>
            <a:r>
              <a:rPr lang="en-US" altLang="es-ES" sz="3600" b="1" dirty="0">
                <a:solidFill>
                  <a:srgbClr val="004586"/>
                </a:solidFill>
                <a:latin typeface="+mn-lt"/>
                <a:ea typeface="MS PGothic" pitchFamily="34" charset="-128"/>
                <a:cs typeface="Arial" panose="020B0604020202020204" pitchFamily="34" charset="0"/>
              </a:rPr>
              <a:t> rLP2086 (</a:t>
            </a:r>
            <a:r>
              <a:rPr lang="en-US" altLang="es-ES" sz="3600" b="1" dirty="0" err="1">
                <a:solidFill>
                  <a:srgbClr val="004586"/>
                </a:solidFill>
                <a:latin typeface="+mn-lt"/>
                <a:ea typeface="MS PGothic" pitchFamily="34" charset="-128"/>
                <a:cs typeface="Arial" panose="020B0604020202020204" pitchFamily="34" charset="0"/>
              </a:rPr>
              <a:t>Trumenba</a:t>
            </a:r>
            <a:r>
              <a:rPr lang="en-US" altLang="es-ES" sz="3600" b="1" dirty="0">
                <a:solidFill>
                  <a:srgbClr val="004586"/>
                </a:solidFill>
                <a:latin typeface="+mn-lt"/>
                <a:ea typeface="MS PGothic" pitchFamily="34" charset="-128"/>
                <a:cs typeface="Arial" panose="020B0604020202020204" pitchFamily="34" charset="0"/>
              </a:rPr>
              <a:t>)</a:t>
            </a:r>
          </a:p>
        </p:txBody>
      </p:sp>
      <p:sp>
        <p:nvSpPr>
          <p:cNvPr id="2387972" name="Text Box 84">
            <a:extLst>
              <a:ext uri="{FF2B5EF4-FFF2-40B4-BE49-F238E27FC236}">
                <a16:creationId xmlns:a16="http://schemas.microsoft.com/office/drawing/2014/main" id="{912DA108-E885-AB4F-9464-773877A9372C}"/>
              </a:ext>
            </a:extLst>
          </p:cNvPr>
          <p:cNvSpPr txBox="1">
            <a:spLocks noChangeArrowheads="1"/>
          </p:cNvSpPr>
          <p:nvPr/>
        </p:nvSpPr>
        <p:spPr bwMode="auto">
          <a:xfrm>
            <a:off x="7310403" y="5618749"/>
            <a:ext cx="3528392" cy="535531"/>
          </a:xfrm>
          <a:prstGeom prst="rect">
            <a:avLst/>
          </a:prstGeom>
          <a:solidFill>
            <a:srgbClr val="FFCC99"/>
          </a:solidFill>
          <a:ln w="12700" algn="ctr">
            <a:solidFill>
              <a:schemeClr val="tx1"/>
            </a:solidFill>
            <a:miter lim="800000"/>
            <a:headEnd/>
            <a:tailEnd/>
          </a:ln>
          <a:effectLst/>
        </p:spPr>
        <p:txBody>
          <a:bodyPr wrap="square">
            <a:spAutoFit/>
          </a:bodyPr>
          <a:lstStyle/>
          <a:p>
            <a:pPr algn="just" eaLnBrk="1" hangingPunct="1">
              <a:lnSpc>
                <a:spcPct val="80000"/>
              </a:lnSpc>
              <a:defRPr/>
            </a:pPr>
            <a:r>
              <a:rPr lang="en-US" sz="1200" b="1" dirty="0">
                <a:solidFill>
                  <a:srgbClr val="004586"/>
                </a:solidFill>
                <a:effectLst>
                  <a:outerShdw blurRad="38100" dist="38100" dir="2700000" algn="tl">
                    <a:srgbClr val="FFFFFF"/>
                  </a:outerShdw>
                </a:effectLst>
                <a:ea typeface="MS PGothic" panose="020B0600070205080204" pitchFamily="34" charset="-128"/>
                <a:cs typeface="Arial" pitchFamily="34" charset="0"/>
              </a:rPr>
              <a:t>McNeil LK et al. Vaccine 2009.</a:t>
            </a:r>
          </a:p>
          <a:p>
            <a:pPr algn="just" eaLnBrk="1" hangingPunct="1">
              <a:lnSpc>
                <a:spcPct val="80000"/>
              </a:lnSpc>
              <a:defRPr/>
            </a:pPr>
            <a:r>
              <a:rPr lang="en-US" sz="1200" b="1" dirty="0" err="1">
                <a:solidFill>
                  <a:srgbClr val="004586"/>
                </a:solidFill>
                <a:effectLst>
                  <a:outerShdw blurRad="38100" dist="38100" dir="2700000" algn="tl">
                    <a:srgbClr val="FFFFFF"/>
                  </a:outerShdw>
                </a:effectLst>
                <a:ea typeface="MS PGothic" panose="020B0600070205080204" pitchFamily="34" charset="-128"/>
                <a:cs typeface="Arial" pitchFamily="34" charset="0"/>
              </a:rPr>
              <a:t>Mascioni</a:t>
            </a:r>
            <a:r>
              <a:rPr lang="en-US" sz="1200" b="1" dirty="0">
                <a:solidFill>
                  <a:srgbClr val="004586"/>
                </a:solidFill>
                <a:effectLst>
                  <a:outerShdw blurRad="38100" dist="38100" dir="2700000" algn="tl">
                    <a:srgbClr val="FFFFFF"/>
                  </a:outerShdw>
                </a:effectLst>
                <a:ea typeface="MS PGothic" panose="020B0600070205080204" pitchFamily="34" charset="-128"/>
                <a:cs typeface="Arial" pitchFamily="34" charset="0"/>
              </a:rPr>
              <a:t> A ,et al. J </a:t>
            </a:r>
            <a:r>
              <a:rPr lang="en-US" sz="1200" b="1" dirty="0" err="1">
                <a:solidFill>
                  <a:srgbClr val="004586"/>
                </a:solidFill>
                <a:effectLst>
                  <a:outerShdw blurRad="38100" dist="38100" dir="2700000" algn="tl">
                    <a:srgbClr val="FFFFFF"/>
                  </a:outerShdw>
                </a:effectLst>
                <a:ea typeface="MS PGothic" panose="020B0600070205080204" pitchFamily="34" charset="-128"/>
                <a:cs typeface="Arial" pitchFamily="34" charset="0"/>
              </a:rPr>
              <a:t>Biol</a:t>
            </a:r>
            <a:r>
              <a:rPr lang="en-US" sz="1200" b="1" dirty="0">
                <a:solidFill>
                  <a:srgbClr val="004586"/>
                </a:solidFill>
                <a:effectLst>
                  <a:outerShdw blurRad="38100" dist="38100" dir="2700000" algn="tl">
                    <a:srgbClr val="FFFFFF"/>
                  </a:outerShdw>
                </a:effectLst>
                <a:ea typeface="MS PGothic" panose="020B0600070205080204" pitchFamily="34" charset="-128"/>
                <a:cs typeface="Arial" pitchFamily="34" charset="0"/>
              </a:rPr>
              <a:t> </a:t>
            </a:r>
            <a:r>
              <a:rPr lang="en-US" sz="1200" b="1" dirty="0" err="1">
                <a:solidFill>
                  <a:srgbClr val="004586"/>
                </a:solidFill>
                <a:effectLst>
                  <a:outerShdw blurRad="38100" dist="38100" dir="2700000" algn="tl">
                    <a:srgbClr val="FFFFFF"/>
                  </a:outerShdw>
                </a:effectLst>
                <a:ea typeface="MS PGothic" panose="020B0600070205080204" pitchFamily="34" charset="-128"/>
                <a:cs typeface="Arial" pitchFamily="34" charset="0"/>
              </a:rPr>
              <a:t>Chem</a:t>
            </a:r>
            <a:r>
              <a:rPr lang="en-US" sz="1200" b="1" dirty="0">
                <a:solidFill>
                  <a:srgbClr val="004586"/>
                </a:solidFill>
                <a:effectLst>
                  <a:outerShdw blurRad="38100" dist="38100" dir="2700000" algn="tl">
                    <a:srgbClr val="FFFFFF"/>
                  </a:outerShdw>
                </a:effectLst>
                <a:ea typeface="MS PGothic" panose="020B0600070205080204" pitchFamily="34" charset="-128"/>
                <a:cs typeface="Arial" pitchFamily="34" charset="0"/>
              </a:rPr>
              <a:t> 2009.</a:t>
            </a:r>
          </a:p>
          <a:p>
            <a:pPr algn="just" eaLnBrk="1" hangingPunct="1">
              <a:lnSpc>
                <a:spcPct val="80000"/>
              </a:lnSpc>
              <a:defRPr/>
            </a:pPr>
            <a:r>
              <a:rPr lang="en-US" sz="1200" b="1" dirty="0">
                <a:solidFill>
                  <a:srgbClr val="004586"/>
                </a:solidFill>
                <a:effectLst>
                  <a:outerShdw blurRad="38100" dist="38100" dir="2700000" algn="tl">
                    <a:srgbClr val="FFFFFF"/>
                  </a:outerShdw>
                </a:effectLst>
                <a:ea typeface="MS PGothic" panose="020B0600070205080204" pitchFamily="34" charset="-128"/>
                <a:cs typeface="Arial" pitchFamily="34" charset="0"/>
              </a:rPr>
              <a:t>Martinon-Torres F et al. Vaccine 2014. </a:t>
            </a:r>
            <a:endParaRPr lang="da-DK" sz="1200" b="1" dirty="0">
              <a:solidFill>
                <a:srgbClr val="004586"/>
              </a:solidFill>
              <a:effectLst>
                <a:outerShdw blurRad="38100" dist="38100" dir="2700000" algn="tl">
                  <a:srgbClr val="FFFFFF"/>
                </a:outerShdw>
              </a:effectLst>
              <a:ea typeface="MS PGothic" panose="020B0600070205080204" pitchFamily="34" charset="-128"/>
              <a:cs typeface="Arial" pitchFamily="34" charset="0"/>
            </a:endParaRPr>
          </a:p>
        </p:txBody>
      </p:sp>
      <p:pic>
        <p:nvPicPr>
          <p:cNvPr id="529412" name="Picture 5" descr="logo chus 2">
            <a:extLst>
              <a:ext uri="{FF2B5EF4-FFF2-40B4-BE49-F238E27FC236}">
                <a16:creationId xmlns:a16="http://schemas.microsoft.com/office/drawing/2014/main" id="{050DCAE6-5741-6B46-A6E2-830094BBEF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6805" y="288551"/>
            <a:ext cx="565616" cy="56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3" name="Picture 6" descr="usantiago">
            <a:extLst>
              <a:ext uri="{FF2B5EF4-FFF2-40B4-BE49-F238E27FC236}">
                <a16:creationId xmlns:a16="http://schemas.microsoft.com/office/drawing/2014/main" id="{0B6D3CE9-EDB4-D24A-BD52-68AEA824FE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93205" y="288552"/>
            <a:ext cx="582052" cy="58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7975" name="Text Box 7">
            <a:extLst>
              <a:ext uri="{FF2B5EF4-FFF2-40B4-BE49-F238E27FC236}">
                <a16:creationId xmlns:a16="http://schemas.microsoft.com/office/drawing/2014/main" id="{5D5B8ADA-1CE9-5142-A2D3-F74143A1E961}"/>
              </a:ext>
            </a:extLst>
          </p:cNvPr>
          <p:cNvSpPr txBox="1">
            <a:spLocks noChangeArrowheads="1"/>
          </p:cNvSpPr>
          <p:nvPr/>
        </p:nvSpPr>
        <p:spPr bwMode="auto">
          <a:xfrm>
            <a:off x="149694" y="6072141"/>
            <a:ext cx="1826141" cy="246221"/>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300">
                <a:solidFill>
                  <a:schemeClr val="tx1"/>
                </a:solidFill>
                <a:latin typeface="Tahoma" panose="020B0604030504040204" pitchFamily="34" charset="0"/>
                <a:ea typeface="MS PGothic" panose="020B0600070205080204" pitchFamily="34" charset="-128"/>
              </a:defRPr>
            </a:lvl1pPr>
            <a:lvl2pPr marL="742950" indent="-285750" eaLnBrk="0" hangingPunct="0">
              <a:defRPr sz="2300">
                <a:solidFill>
                  <a:schemeClr val="tx1"/>
                </a:solidFill>
                <a:latin typeface="Tahoma" panose="020B0604030504040204" pitchFamily="34" charset="0"/>
                <a:ea typeface="MS PGothic" panose="020B0600070205080204" pitchFamily="34" charset="-128"/>
              </a:defRPr>
            </a:lvl2pPr>
            <a:lvl3pPr marL="1143000" indent="-228600" eaLnBrk="0" hangingPunct="0">
              <a:defRPr sz="2300">
                <a:solidFill>
                  <a:schemeClr val="tx1"/>
                </a:solidFill>
                <a:latin typeface="Tahoma" panose="020B0604030504040204" pitchFamily="34" charset="0"/>
                <a:ea typeface="MS PGothic" panose="020B0600070205080204" pitchFamily="34" charset="-128"/>
              </a:defRPr>
            </a:lvl3pPr>
            <a:lvl4pPr marL="1600200" indent="-228600" eaLnBrk="0" hangingPunct="0">
              <a:defRPr sz="2300">
                <a:solidFill>
                  <a:schemeClr val="tx1"/>
                </a:solidFill>
                <a:latin typeface="Tahoma" panose="020B0604030504040204" pitchFamily="34" charset="0"/>
                <a:ea typeface="MS PGothic" panose="020B0600070205080204" pitchFamily="34" charset="-128"/>
              </a:defRPr>
            </a:lvl4pPr>
            <a:lvl5pPr marL="2057400" indent="-228600" eaLnBrk="0" hangingPunct="0">
              <a:defRPr sz="23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9pPr>
          </a:lstStyle>
          <a:p>
            <a:pPr eaLnBrk="1" hangingPunct="1">
              <a:defRPr/>
            </a:pPr>
            <a:r>
              <a:rPr lang="es-ES_tradnl" altLang="es-ES" sz="1000" b="1" dirty="0">
                <a:solidFill>
                  <a:srgbClr val="000000"/>
                </a:solidFill>
                <a:effectLst>
                  <a:outerShdw blurRad="38100" dist="38100" dir="2700000" algn="tl">
                    <a:srgbClr val="C0C0C0"/>
                  </a:outerShdw>
                </a:effectLst>
                <a:latin typeface="+mn-lt"/>
              </a:rPr>
              <a:t>Martinón-Torres, GENVIP 2018</a:t>
            </a:r>
            <a:endParaRPr lang="es-ES" altLang="es-ES" sz="1000" b="1" dirty="0">
              <a:solidFill>
                <a:srgbClr val="000000"/>
              </a:solidFill>
              <a:effectLst>
                <a:outerShdw blurRad="38100" dist="38100" dir="2700000" algn="tl">
                  <a:srgbClr val="C0C0C0"/>
                </a:outerShdw>
              </a:effectLst>
              <a:latin typeface="+mn-lt"/>
            </a:endParaRPr>
          </a:p>
        </p:txBody>
      </p:sp>
      <p:pic>
        <p:nvPicPr>
          <p:cNvPr id="529415" name="Picture 8">
            <a:extLst>
              <a:ext uri="{FF2B5EF4-FFF2-40B4-BE49-F238E27FC236}">
                <a16:creationId xmlns:a16="http://schemas.microsoft.com/office/drawing/2014/main" id="{02E25EF3-F0C7-F84B-826B-5B5603D8056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4926" y="1268414"/>
            <a:ext cx="4994716" cy="475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16" name="Rectangle 9">
            <a:extLst>
              <a:ext uri="{FF2B5EF4-FFF2-40B4-BE49-F238E27FC236}">
                <a16:creationId xmlns:a16="http://schemas.microsoft.com/office/drawing/2014/main" id="{1C7D4534-810B-6E42-B945-5DA2E13F3A4E}"/>
              </a:ext>
            </a:extLst>
          </p:cNvPr>
          <p:cNvSpPr>
            <a:spLocks noChangeArrowheads="1"/>
          </p:cNvSpPr>
          <p:nvPr/>
        </p:nvSpPr>
        <p:spPr bwMode="auto">
          <a:xfrm>
            <a:off x="5776727" y="1274952"/>
            <a:ext cx="5881874"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1"/>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5000"/>
              </a:lnSpc>
              <a:buClr>
                <a:srgbClr val="C00000"/>
              </a:buClr>
              <a:buFont typeface="Wingdings" panose="05000000000000000000" pitchFamily="2" charset="2"/>
              <a:buChar char="v"/>
            </a:pPr>
            <a:r>
              <a:rPr lang="en-US" altLang="es-ES" sz="2000" dirty="0" err="1">
                <a:solidFill>
                  <a:srgbClr val="004586"/>
                </a:solidFill>
                <a:latin typeface="+mj-lt"/>
              </a:rPr>
              <a:t>Componente</a:t>
            </a:r>
            <a:r>
              <a:rPr lang="en-US" altLang="es-ES" sz="2000" dirty="0">
                <a:solidFill>
                  <a:srgbClr val="004586"/>
                </a:solidFill>
                <a:latin typeface="+mj-lt"/>
              </a:rPr>
              <a:t> de la </a:t>
            </a:r>
            <a:r>
              <a:rPr lang="en-US" altLang="es-ES" sz="2000" dirty="0" err="1">
                <a:solidFill>
                  <a:srgbClr val="004586"/>
                </a:solidFill>
                <a:latin typeface="+mj-lt"/>
              </a:rPr>
              <a:t>membrana</a:t>
            </a:r>
            <a:r>
              <a:rPr lang="en-US" altLang="es-ES" sz="2000" dirty="0">
                <a:solidFill>
                  <a:srgbClr val="004586"/>
                </a:solidFill>
                <a:latin typeface="+mj-lt"/>
              </a:rPr>
              <a:t> externa.</a:t>
            </a:r>
          </a:p>
          <a:p>
            <a:pPr>
              <a:lnSpc>
                <a:spcPct val="95000"/>
              </a:lnSpc>
              <a:buClr>
                <a:srgbClr val="C00000"/>
              </a:buClr>
              <a:buFont typeface="Wingdings" panose="05000000000000000000" pitchFamily="2" charset="2"/>
              <a:buChar char="v"/>
            </a:pPr>
            <a:r>
              <a:rPr lang="en-US" altLang="es-ES" sz="2000" dirty="0">
                <a:solidFill>
                  <a:srgbClr val="004586"/>
                </a:solidFill>
                <a:latin typeface="+mj-lt"/>
              </a:rPr>
              <a:t>Se </a:t>
            </a:r>
            <a:r>
              <a:rPr lang="en-US" altLang="es-ES" sz="2000" dirty="0" err="1">
                <a:solidFill>
                  <a:srgbClr val="004586"/>
                </a:solidFill>
                <a:latin typeface="+mj-lt"/>
              </a:rPr>
              <a:t>expresa</a:t>
            </a:r>
            <a:r>
              <a:rPr lang="en-US" altLang="es-ES" sz="2000" dirty="0">
                <a:solidFill>
                  <a:srgbClr val="004586"/>
                </a:solidFill>
                <a:latin typeface="+mj-lt"/>
              </a:rPr>
              <a:t> </a:t>
            </a:r>
            <a:r>
              <a:rPr lang="en-US" altLang="es-ES" sz="2000" dirty="0" err="1">
                <a:solidFill>
                  <a:srgbClr val="004586"/>
                </a:solidFill>
                <a:latin typeface="+mj-lt"/>
              </a:rPr>
              <a:t>en</a:t>
            </a:r>
            <a:r>
              <a:rPr lang="en-US" altLang="es-ES" sz="2000" dirty="0">
                <a:solidFill>
                  <a:srgbClr val="004586"/>
                </a:solidFill>
                <a:latin typeface="+mj-lt"/>
              </a:rPr>
              <a:t> la </a:t>
            </a:r>
            <a:r>
              <a:rPr lang="en-US" altLang="es-ES" sz="2000" dirty="0" err="1">
                <a:solidFill>
                  <a:srgbClr val="004586"/>
                </a:solidFill>
                <a:latin typeface="+mj-lt"/>
              </a:rPr>
              <a:t>superficie</a:t>
            </a:r>
            <a:r>
              <a:rPr lang="en-US" altLang="es-ES" sz="2000" dirty="0">
                <a:solidFill>
                  <a:srgbClr val="004586"/>
                </a:solidFill>
                <a:latin typeface="+mj-lt"/>
              </a:rPr>
              <a:t>.</a:t>
            </a:r>
          </a:p>
          <a:p>
            <a:pPr>
              <a:lnSpc>
                <a:spcPct val="95000"/>
              </a:lnSpc>
              <a:buClr>
                <a:srgbClr val="C00000"/>
              </a:buClr>
              <a:buFont typeface="Wingdings" panose="05000000000000000000" pitchFamily="2" charset="2"/>
              <a:buChar char="v"/>
            </a:pPr>
            <a:r>
              <a:rPr lang="en-US" altLang="es-ES" sz="2000" dirty="0" err="1">
                <a:solidFill>
                  <a:srgbClr val="004586"/>
                </a:solidFill>
                <a:latin typeface="+mj-lt"/>
              </a:rPr>
              <a:t>Presente</a:t>
            </a:r>
            <a:r>
              <a:rPr lang="en-US" altLang="es-ES" sz="2000" dirty="0">
                <a:solidFill>
                  <a:srgbClr val="004586"/>
                </a:solidFill>
                <a:latin typeface="+mj-lt"/>
              </a:rPr>
              <a:t> </a:t>
            </a:r>
            <a:r>
              <a:rPr lang="en-US" altLang="es-ES" sz="2000" dirty="0" err="1">
                <a:solidFill>
                  <a:srgbClr val="004586"/>
                </a:solidFill>
                <a:latin typeface="+mj-lt"/>
              </a:rPr>
              <a:t>en</a:t>
            </a:r>
            <a:r>
              <a:rPr lang="en-US" altLang="es-ES" sz="2000" dirty="0">
                <a:solidFill>
                  <a:srgbClr val="004586"/>
                </a:solidFill>
                <a:latin typeface="+mj-lt"/>
              </a:rPr>
              <a:t> </a:t>
            </a:r>
            <a:r>
              <a:rPr lang="en-US" altLang="es-ES" sz="2000" dirty="0" err="1">
                <a:solidFill>
                  <a:srgbClr val="004586"/>
                </a:solidFill>
                <a:latin typeface="+mj-lt"/>
              </a:rPr>
              <a:t>más</a:t>
            </a:r>
            <a:r>
              <a:rPr lang="en-US" altLang="es-ES" sz="2000" dirty="0">
                <a:solidFill>
                  <a:srgbClr val="004586"/>
                </a:solidFill>
                <a:latin typeface="+mj-lt"/>
              </a:rPr>
              <a:t> del 90% </a:t>
            </a:r>
            <a:r>
              <a:rPr lang="en-US" altLang="es-ES" sz="2000" dirty="0" err="1">
                <a:solidFill>
                  <a:srgbClr val="004586"/>
                </a:solidFill>
                <a:latin typeface="+mj-lt"/>
              </a:rPr>
              <a:t>cepas</a:t>
            </a:r>
            <a:r>
              <a:rPr lang="en-US" altLang="es-ES" sz="2000" dirty="0">
                <a:solidFill>
                  <a:srgbClr val="004586"/>
                </a:solidFill>
                <a:latin typeface="+mj-lt"/>
              </a:rPr>
              <a:t>.</a:t>
            </a:r>
          </a:p>
          <a:p>
            <a:pPr>
              <a:lnSpc>
                <a:spcPct val="95000"/>
              </a:lnSpc>
              <a:buClr>
                <a:srgbClr val="C00000"/>
              </a:buClr>
              <a:buFont typeface="Wingdings" panose="05000000000000000000" pitchFamily="2" charset="2"/>
              <a:buChar char="v"/>
            </a:pPr>
            <a:r>
              <a:rPr lang="en-US" altLang="es-ES" sz="2000" dirty="0">
                <a:solidFill>
                  <a:srgbClr val="004586"/>
                </a:solidFill>
                <a:latin typeface="+mj-lt"/>
              </a:rPr>
              <a:t>LP2086 = </a:t>
            </a:r>
            <a:r>
              <a:rPr lang="en-US" altLang="es-ES" sz="2000" dirty="0" err="1">
                <a:solidFill>
                  <a:srgbClr val="004586"/>
                </a:solidFill>
                <a:latin typeface="+mj-lt"/>
              </a:rPr>
              <a:t>fHbp</a:t>
            </a:r>
            <a:r>
              <a:rPr lang="en-US" altLang="es-ES" sz="2000" dirty="0">
                <a:solidFill>
                  <a:srgbClr val="004586"/>
                </a:solidFill>
                <a:latin typeface="+mj-lt"/>
              </a:rPr>
              <a:t> = </a:t>
            </a:r>
            <a:r>
              <a:rPr lang="en-US" altLang="es-ES" sz="2000" dirty="0" err="1">
                <a:solidFill>
                  <a:srgbClr val="004586"/>
                </a:solidFill>
                <a:latin typeface="+mj-lt"/>
              </a:rPr>
              <a:t>proteína</a:t>
            </a:r>
            <a:r>
              <a:rPr lang="en-US" altLang="es-ES" sz="2000" dirty="0">
                <a:solidFill>
                  <a:srgbClr val="004586"/>
                </a:solidFill>
                <a:latin typeface="+mj-lt"/>
              </a:rPr>
              <a:t> </a:t>
            </a:r>
            <a:r>
              <a:rPr lang="en-US" altLang="es-ES" sz="2000" dirty="0" err="1">
                <a:solidFill>
                  <a:srgbClr val="004586"/>
                </a:solidFill>
                <a:latin typeface="+mj-lt"/>
              </a:rPr>
              <a:t>ligadora</a:t>
            </a:r>
            <a:r>
              <a:rPr lang="en-US" altLang="es-ES" sz="2000" dirty="0">
                <a:solidFill>
                  <a:srgbClr val="004586"/>
                </a:solidFill>
                <a:latin typeface="+mj-lt"/>
              </a:rPr>
              <a:t> de factor H.</a:t>
            </a:r>
          </a:p>
          <a:p>
            <a:pPr>
              <a:lnSpc>
                <a:spcPct val="95000"/>
              </a:lnSpc>
              <a:buClr>
                <a:srgbClr val="C00000"/>
              </a:buClr>
              <a:buFont typeface="Wingdings" panose="05000000000000000000" pitchFamily="2" charset="2"/>
              <a:buChar char="v"/>
            </a:pPr>
            <a:r>
              <a:rPr lang="en-US" altLang="es-ES" sz="2000" dirty="0">
                <a:solidFill>
                  <a:srgbClr val="004586"/>
                </a:solidFill>
                <a:latin typeface="+mj-lt"/>
              </a:rPr>
              <a:t>2 </a:t>
            </a:r>
            <a:r>
              <a:rPr lang="en-US" altLang="es-ES" sz="2000" dirty="0" err="1">
                <a:solidFill>
                  <a:srgbClr val="004586"/>
                </a:solidFill>
                <a:latin typeface="+mj-lt"/>
              </a:rPr>
              <a:t>subfamilias</a:t>
            </a:r>
            <a:r>
              <a:rPr lang="en-US" altLang="es-ES" sz="2000" dirty="0">
                <a:solidFill>
                  <a:srgbClr val="004586"/>
                </a:solidFill>
                <a:latin typeface="+mj-lt"/>
              </a:rPr>
              <a:t> A y B.</a:t>
            </a:r>
          </a:p>
          <a:p>
            <a:pPr>
              <a:lnSpc>
                <a:spcPct val="95000"/>
              </a:lnSpc>
              <a:buClr>
                <a:srgbClr val="C00000"/>
              </a:buClr>
              <a:buFont typeface="Wingdings" panose="05000000000000000000" pitchFamily="2" charset="2"/>
              <a:buChar char="v"/>
            </a:pPr>
            <a:r>
              <a:rPr lang="en-US" altLang="es-ES" sz="2000" dirty="0" err="1">
                <a:solidFill>
                  <a:srgbClr val="004586"/>
                </a:solidFill>
                <a:latin typeface="+mj-lt"/>
              </a:rPr>
              <a:t>Vacuna</a:t>
            </a:r>
            <a:r>
              <a:rPr lang="en-US" altLang="es-ES" sz="2000" dirty="0">
                <a:solidFill>
                  <a:srgbClr val="004586"/>
                </a:solidFill>
                <a:latin typeface="+mj-lt"/>
              </a:rPr>
              <a:t> </a:t>
            </a:r>
            <a:r>
              <a:rPr lang="en-US" altLang="es-ES" sz="2000" dirty="0" err="1">
                <a:solidFill>
                  <a:srgbClr val="004586"/>
                </a:solidFill>
                <a:latin typeface="+mj-lt"/>
              </a:rPr>
              <a:t>utiliza</a:t>
            </a:r>
            <a:r>
              <a:rPr lang="en-US" altLang="es-ES" sz="2000" dirty="0">
                <a:solidFill>
                  <a:srgbClr val="004586"/>
                </a:solidFill>
                <a:latin typeface="+mj-lt"/>
              </a:rPr>
              <a:t> rLP2086 con dos </a:t>
            </a:r>
            <a:r>
              <a:rPr lang="en-US" altLang="es-ES" sz="2000" dirty="0" err="1">
                <a:solidFill>
                  <a:srgbClr val="004586"/>
                </a:solidFill>
                <a:latin typeface="+mj-lt"/>
              </a:rPr>
              <a:t>variantes</a:t>
            </a:r>
            <a:r>
              <a:rPr lang="en-US" altLang="es-ES" sz="2000" dirty="0">
                <a:solidFill>
                  <a:srgbClr val="004586"/>
                </a:solidFill>
                <a:latin typeface="+mj-lt"/>
              </a:rPr>
              <a:t>:</a:t>
            </a:r>
          </a:p>
          <a:p>
            <a:pPr lvl="1">
              <a:lnSpc>
                <a:spcPct val="95000"/>
              </a:lnSpc>
              <a:buClr>
                <a:srgbClr val="C00000"/>
              </a:buClr>
              <a:buFont typeface="Wingdings" panose="05000000000000000000" pitchFamily="2" charset="2"/>
              <a:buChar char="ü"/>
            </a:pPr>
            <a:r>
              <a:rPr lang="en-US" altLang="es-ES" sz="1800" dirty="0">
                <a:solidFill>
                  <a:srgbClr val="004586"/>
                </a:solidFill>
                <a:latin typeface="+mj-lt"/>
              </a:rPr>
              <a:t>A05 – </a:t>
            </a:r>
            <a:r>
              <a:rPr lang="en-US" altLang="es-ES" sz="1800" dirty="0" err="1">
                <a:solidFill>
                  <a:srgbClr val="004586"/>
                </a:solidFill>
                <a:latin typeface="+mj-lt"/>
              </a:rPr>
              <a:t>subfamilia</a:t>
            </a:r>
            <a:r>
              <a:rPr lang="en-US" altLang="es-ES" sz="1800" dirty="0">
                <a:solidFill>
                  <a:srgbClr val="004586"/>
                </a:solidFill>
                <a:latin typeface="+mj-lt"/>
              </a:rPr>
              <a:t> A.</a:t>
            </a:r>
          </a:p>
          <a:p>
            <a:pPr lvl="1">
              <a:lnSpc>
                <a:spcPct val="95000"/>
              </a:lnSpc>
              <a:buClr>
                <a:srgbClr val="C00000"/>
              </a:buClr>
              <a:buFont typeface="Wingdings" panose="05000000000000000000" pitchFamily="2" charset="2"/>
              <a:buChar char="ü"/>
            </a:pPr>
            <a:r>
              <a:rPr lang="en-US" altLang="es-ES" sz="1800" dirty="0">
                <a:solidFill>
                  <a:srgbClr val="004586"/>
                </a:solidFill>
                <a:latin typeface="+mj-lt"/>
              </a:rPr>
              <a:t>B01 – </a:t>
            </a:r>
            <a:r>
              <a:rPr lang="en-US" altLang="es-ES" sz="1800" dirty="0" err="1">
                <a:solidFill>
                  <a:srgbClr val="004586"/>
                </a:solidFill>
                <a:latin typeface="+mj-lt"/>
              </a:rPr>
              <a:t>subfamilia</a:t>
            </a:r>
            <a:r>
              <a:rPr lang="en-US" altLang="es-ES" sz="1800" dirty="0">
                <a:solidFill>
                  <a:srgbClr val="004586"/>
                </a:solidFill>
                <a:latin typeface="+mj-lt"/>
              </a:rPr>
              <a:t> B.</a:t>
            </a:r>
          </a:p>
          <a:p>
            <a:pPr>
              <a:lnSpc>
                <a:spcPct val="95000"/>
              </a:lnSpc>
              <a:buClr>
                <a:srgbClr val="C00000"/>
              </a:buClr>
              <a:buFont typeface="Wingdings" panose="05000000000000000000" pitchFamily="2" charset="2"/>
              <a:buChar char="v"/>
            </a:pPr>
            <a:r>
              <a:rPr lang="en-US" altLang="es-ES" sz="2000" dirty="0" err="1">
                <a:solidFill>
                  <a:srgbClr val="004586"/>
                </a:solidFill>
                <a:latin typeface="+mj-lt"/>
              </a:rPr>
              <a:t>Proceso</a:t>
            </a:r>
            <a:r>
              <a:rPr lang="en-US" altLang="es-ES" sz="2000" dirty="0">
                <a:solidFill>
                  <a:srgbClr val="004586"/>
                </a:solidFill>
                <a:latin typeface="+mj-lt"/>
              </a:rPr>
              <a:t> de </a:t>
            </a:r>
            <a:r>
              <a:rPr lang="en-US" altLang="es-ES" sz="2000" dirty="0" err="1">
                <a:solidFill>
                  <a:srgbClr val="004586"/>
                </a:solidFill>
                <a:latin typeface="+mj-lt"/>
              </a:rPr>
              <a:t>obtención</a:t>
            </a:r>
            <a:r>
              <a:rPr lang="en-US" altLang="es-ES" sz="2000" dirty="0">
                <a:solidFill>
                  <a:srgbClr val="004586"/>
                </a:solidFill>
                <a:latin typeface="+mj-lt"/>
              </a:rPr>
              <a:t> y </a:t>
            </a:r>
            <a:r>
              <a:rPr lang="en-US" altLang="es-ES" sz="2000" dirty="0" err="1">
                <a:solidFill>
                  <a:srgbClr val="004586"/>
                </a:solidFill>
                <a:latin typeface="+mj-lt"/>
              </a:rPr>
              <a:t>purificación</a:t>
            </a:r>
            <a:r>
              <a:rPr lang="en-US" altLang="es-ES" sz="2000" dirty="0">
                <a:solidFill>
                  <a:srgbClr val="004586"/>
                </a:solidFill>
                <a:latin typeface="+mj-lt"/>
              </a:rPr>
              <a:t> </a:t>
            </a:r>
            <a:r>
              <a:rPr lang="en-US" altLang="es-ES" sz="2000" dirty="0" err="1">
                <a:solidFill>
                  <a:srgbClr val="004586"/>
                </a:solidFill>
                <a:latin typeface="+mj-lt"/>
              </a:rPr>
              <a:t>habituales</a:t>
            </a:r>
            <a:r>
              <a:rPr lang="en-US" altLang="es-ES" sz="2000" dirty="0">
                <a:solidFill>
                  <a:srgbClr val="004586"/>
                </a:solidFill>
                <a:latin typeface="+mj-lt"/>
              </a:rPr>
              <a:t> </a:t>
            </a:r>
            <a:r>
              <a:rPr lang="en-US" altLang="es-ES" sz="2000" dirty="0" err="1">
                <a:solidFill>
                  <a:srgbClr val="004586"/>
                </a:solidFill>
                <a:latin typeface="+mj-lt"/>
              </a:rPr>
              <a:t>en</a:t>
            </a:r>
            <a:r>
              <a:rPr lang="en-US" altLang="es-ES" sz="2000" dirty="0">
                <a:solidFill>
                  <a:srgbClr val="004586"/>
                </a:solidFill>
                <a:latin typeface="+mj-lt"/>
              </a:rPr>
              <a:t> </a:t>
            </a:r>
            <a:r>
              <a:rPr lang="en-US" altLang="es-ES" sz="2000" dirty="0" err="1">
                <a:solidFill>
                  <a:srgbClr val="004586"/>
                </a:solidFill>
                <a:latin typeface="+mj-lt"/>
              </a:rPr>
              <a:t>E.Coli</a:t>
            </a:r>
            <a:endParaRPr lang="en-US" altLang="es-ES" sz="2000" dirty="0">
              <a:solidFill>
                <a:srgbClr val="004586"/>
              </a:solidFill>
              <a:latin typeface="+mj-lt"/>
            </a:endParaRPr>
          </a:p>
          <a:p>
            <a:pPr>
              <a:lnSpc>
                <a:spcPct val="95000"/>
              </a:lnSpc>
              <a:buClr>
                <a:srgbClr val="C00000"/>
              </a:buClr>
              <a:buFont typeface="Wingdings" panose="05000000000000000000" pitchFamily="2" charset="2"/>
              <a:buChar char="v"/>
            </a:pPr>
            <a:r>
              <a:rPr lang="en-US" altLang="es-ES" sz="2000" dirty="0" err="1">
                <a:solidFill>
                  <a:srgbClr val="004586"/>
                </a:solidFill>
                <a:latin typeface="+mj-lt"/>
              </a:rPr>
              <a:t>En</a:t>
            </a:r>
            <a:r>
              <a:rPr lang="en-US" altLang="es-ES" sz="2000" dirty="0">
                <a:solidFill>
                  <a:srgbClr val="004586"/>
                </a:solidFill>
                <a:latin typeface="+mj-lt"/>
              </a:rPr>
              <a:t> </a:t>
            </a:r>
            <a:r>
              <a:rPr lang="en-US" altLang="es-ES" sz="2000" dirty="0" err="1">
                <a:solidFill>
                  <a:srgbClr val="004586"/>
                </a:solidFill>
                <a:latin typeface="+mj-lt"/>
              </a:rPr>
              <a:t>modelos</a:t>
            </a:r>
            <a:r>
              <a:rPr lang="en-US" altLang="es-ES" sz="2000" dirty="0">
                <a:solidFill>
                  <a:srgbClr val="004586"/>
                </a:solidFill>
                <a:latin typeface="+mj-lt"/>
              </a:rPr>
              <a:t> </a:t>
            </a:r>
            <a:r>
              <a:rPr lang="en-US" altLang="es-ES" sz="2000" dirty="0" err="1">
                <a:solidFill>
                  <a:srgbClr val="004586"/>
                </a:solidFill>
                <a:latin typeface="+mj-lt"/>
              </a:rPr>
              <a:t>animales</a:t>
            </a:r>
            <a:r>
              <a:rPr lang="en-US" altLang="es-ES" sz="2000" dirty="0">
                <a:solidFill>
                  <a:srgbClr val="004586"/>
                </a:solidFill>
                <a:latin typeface="+mj-lt"/>
              </a:rPr>
              <a:t>, la </a:t>
            </a:r>
            <a:r>
              <a:rPr lang="en-US" altLang="es-ES" sz="2000" dirty="0" err="1">
                <a:solidFill>
                  <a:srgbClr val="004586"/>
                </a:solidFill>
                <a:latin typeface="+mj-lt"/>
              </a:rPr>
              <a:t>vacuna</a:t>
            </a:r>
            <a:r>
              <a:rPr lang="en-US" altLang="es-ES" sz="2000" dirty="0">
                <a:solidFill>
                  <a:srgbClr val="004586"/>
                </a:solidFill>
                <a:latin typeface="+mj-lt"/>
              </a:rPr>
              <a:t> rLP2086 </a:t>
            </a:r>
            <a:r>
              <a:rPr lang="en-US" altLang="es-ES" sz="2000" dirty="0" err="1">
                <a:solidFill>
                  <a:srgbClr val="004586"/>
                </a:solidFill>
                <a:latin typeface="+mj-lt"/>
              </a:rPr>
              <a:t>genero</a:t>
            </a:r>
            <a:r>
              <a:rPr lang="en-US" altLang="es-ES" sz="2000" dirty="0">
                <a:solidFill>
                  <a:srgbClr val="004586"/>
                </a:solidFill>
                <a:latin typeface="+mj-lt"/>
              </a:rPr>
              <a:t> </a:t>
            </a:r>
            <a:r>
              <a:rPr lang="en-US" altLang="es-ES" sz="2000" dirty="0" err="1">
                <a:solidFill>
                  <a:srgbClr val="004586"/>
                </a:solidFill>
                <a:latin typeface="+mj-lt"/>
              </a:rPr>
              <a:t>anticuerpos</a:t>
            </a:r>
            <a:r>
              <a:rPr lang="en-US" altLang="es-ES" sz="2000" dirty="0">
                <a:solidFill>
                  <a:srgbClr val="004586"/>
                </a:solidFill>
                <a:latin typeface="+mj-lt"/>
              </a:rPr>
              <a:t> </a:t>
            </a:r>
            <a:r>
              <a:rPr lang="en-US" altLang="es-ES" sz="2000" dirty="0" err="1">
                <a:solidFill>
                  <a:srgbClr val="004586"/>
                </a:solidFill>
                <a:latin typeface="+mj-lt"/>
              </a:rPr>
              <a:t>específicos</a:t>
            </a:r>
            <a:r>
              <a:rPr lang="en-US" altLang="es-ES" sz="2000" dirty="0">
                <a:solidFill>
                  <a:srgbClr val="004586"/>
                </a:solidFill>
                <a:latin typeface="+mj-lt"/>
              </a:rPr>
              <a:t> </a:t>
            </a:r>
            <a:r>
              <a:rPr lang="en-US" altLang="es-ES" sz="2000" dirty="0" err="1">
                <a:solidFill>
                  <a:srgbClr val="004586"/>
                </a:solidFill>
                <a:latin typeface="+mj-lt"/>
              </a:rPr>
              <a:t>funcionales</a:t>
            </a:r>
            <a:r>
              <a:rPr lang="en-US" altLang="es-ES" sz="2000" dirty="0">
                <a:solidFill>
                  <a:srgbClr val="004586"/>
                </a:solidFill>
                <a:latin typeface="+mj-lt"/>
              </a:rPr>
              <a:t> (SBA y animal).</a:t>
            </a:r>
          </a:p>
        </p:txBody>
      </p:sp>
    </p:spTree>
    <p:extLst>
      <p:ext uri="{BB962C8B-B14F-4D97-AF65-F5344CB8AC3E}">
        <p14:creationId xmlns:p14="http://schemas.microsoft.com/office/powerpoint/2010/main" val="180145315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8">
            <a:extLst>
              <a:ext uri="{FF2B5EF4-FFF2-40B4-BE49-F238E27FC236}">
                <a16:creationId xmlns:a16="http://schemas.microsoft.com/office/drawing/2014/main" id="{14904E7E-D083-EE4F-AFA7-90686817BD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7618" y="5702552"/>
            <a:ext cx="571079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4359" name="Text Box 7">
            <a:extLst>
              <a:ext uri="{FF2B5EF4-FFF2-40B4-BE49-F238E27FC236}">
                <a16:creationId xmlns:a16="http://schemas.microsoft.com/office/drawing/2014/main" id="{AF789F60-85A5-C740-A6F9-C91CC904A276}"/>
              </a:ext>
            </a:extLst>
          </p:cNvPr>
          <p:cNvSpPr txBox="1">
            <a:spLocks noChangeArrowheads="1"/>
          </p:cNvSpPr>
          <p:nvPr/>
        </p:nvSpPr>
        <p:spPr bwMode="auto">
          <a:xfrm>
            <a:off x="125900" y="6051643"/>
            <a:ext cx="2079415" cy="246221"/>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300">
                <a:solidFill>
                  <a:schemeClr val="tx1"/>
                </a:solidFill>
                <a:latin typeface="Tahoma" panose="020B0604030504040204" pitchFamily="34" charset="0"/>
                <a:ea typeface="MS PGothic" panose="020B0600070205080204" pitchFamily="34" charset="-128"/>
              </a:defRPr>
            </a:lvl1pPr>
            <a:lvl2pPr marL="742950" indent="-285750" eaLnBrk="0" hangingPunct="0">
              <a:defRPr sz="2300">
                <a:solidFill>
                  <a:schemeClr val="tx1"/>
                </a:solidFill>
                <a:latin typeface="Tahoma" panose="020B0604030504040204" pitchFamily="34" charset="0"/>
                <a:ea typeface="MS PGothic" panose="020B0600070205080204" pitchFamily="34" charset="-128"/>
              </a:defRPr>
            </a:lvl2pPr>
            <a:lvl3pPr marL="1143000" indent="-228600" eaLnBrk="0" hangingPunct="0">
              <a:defRPr sz="2300">
                <a:solidFill>
                  <a:schemeClr val="tx1"/>
                </a:solidFill>
                <a:latin typeface="Tahoma" panose="020B0604030504040204" pitchFamily="34" charset="0"/>
                <a:ea typeface="MS PGothic" panose="020B0600070205080204" pitchFamily="34" charset="-128"/>
              </a:defRPr>
            </a:lvl3pPr>
            <a:lvl4pPr marL="1600200" indent="-228600" eaLnBrk="0" hangingPunct="0">
              <a:defRPr sz="2300">
                <a:solidFill>
                  <a:schemeClr val="tx1"/>
                </a:solidFill>
                <a:latin typeface="Tahoma" panose="020B0604030504040204" pitchFamily="34" charset="0"/>
                <a:ea typeface="MS PGothic" panose="020B0600070205080204" pitchFamily="34" charset="-128"/>
              </a:defRPr>
            </a:lvl4pPr>
            <a:lvl5pPr marL="2057400" indent="-228600" eaLnBrk="0" hangingPunct="0">
              <a:defRPr sz="23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9pPr>
          </a:lstStyle>
          <a:p>
            <a:pPr eaLnBrk="1" hangingPunct="1">
              <a:defRPr/>
            </a:pPr>
            <a:r>
              <a:rPr lang="es-ES_tradnl" altLang="es-ES" sz="1000" b="1" dirty="0">
                <a:solidFill>
                  <a:srgbClr val="000000"/>
                </a:solidFill>
                <a:effectLst>
                  <a:outerShdw blurRad="38100" dist="38100" dir="2700000" algn="tl">
                    <a:srgbClr val="C0C0C0"/>
                  </a:outerShdw>
                </a:effectLst>
              </a:rPr>
              <a:t>Martinón-Torres, </a:t>
            </a:r>
            <a:r>
              <a:rPr lang="es-ES_tradnl" altLang="es-ES" sz="1000" b="1" dirty="0">
                <a:solidFill>
                  <a:srgbClr val="000000"/>
                </a:solidFill>
                <a:effectLst>
                  <a:outerShdw blurRad="38100" dist="38100" dir="2700000" algn="tl">
                    <a:srgbClr val="C0C0C0"/>
                  </a:outerShdw>
                </a:effectLst>
                <a:latin typeface="+mn-lt"/>
              </a:rPr>
              <a:t>GENVIP</a:t>
            </a:r>
            <a:r>
              <a:rPr lang="es-ES_tradnl" altLang="es-ES" sz="1000" b="1" dirty="0">
                <a:solidFill>
                  <a:srgbClr val="000000"/>
                </a:solidFill>
                <a:effectLst>
                  <a:outerShdw blurRad="38100" dist="38100" dir="2700000" algn="tl">
                    <a:srgbClr val="C0C0C0"/>
                  </a:outerShdw>
                </a:effectLst>
              </a:rPr>
              <a:t> 2018</a:t>
            </a:r>
            <a:endParaRPr lang="es-ES" altLang="es-ES" sz="1000" b="1" dirty="0">
              <a:solidFill>
                <a:srgbClr val="000000"/>
              </a:solidFill>
              <a:effectLst>
                <a:outerShdw blurRad="38100" dist="38100" dir="2700000" algn="tl">
                  <a:srgbClr val="C0C0C0"/>
                </a:outerShdw>
              </a:effectLst>
            </a:endParaRPr>
          </a:p>
        </p:txBody>
      </p:sp>
      <p:pic>
        <p:nvPicPr>
          <p:cNvPr id="531463" name="Picture 16">
            <a:extLst>
              <a:ext uri="{FF2B5EF4-FFF2-40B4-BE49-F238E27FC236}">
                <a16:creationId xmlns:a16="http://schemas.microsoft.com/office/drawing/2014/main" id="{79CFAAD8-D113-5E45-9E6A-F631D9CE6E9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5315" y="260347"/>
            <a:ext cx="8020180" cy="248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64" name="Picture 17">
            <a:extLst>
              <a:ext uri="{FF2B5EF4-FFF2-40B4-BE49-F238E27FC236}">
                <a16:creationId xmlns:a16="http://schemas.microsoft.com/office/drawing/2014/main" id="{4E34725F-57C3-4F47-94E8-02835AED224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39435" y="2740661"/>
            <a:ext cx="4532788" cy="339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65" name="Picture 3" descr="Figure 2_Phylogenetic tree.tif">
            <a:extLst>
              <a:ext uri="{FF2B5EF4-FFF2-40B4-BE49-F238E27FC236}">
                <a16:creationId xmlns:a16="http://schemas.microsoft.com/office/drawing/2014/main" id="{54D4ECCA-BCAB-5A43-95E8-21353F36783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13472" y="2740662"/>
            <a:ext cx="4444916" cy="308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80647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4">
            <a:extLst>
              <a:ext uri="{FF2B5EF4-FFF2-40B4-BE49-F238E27FC236}">
                <a16:creationId xmlns:a16="http://schemas.microsoft.com/office/drawing/2014/main" id="{A9C3534B-B851-EE47-B9D4-8045425D14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1018" y="2418844"/>
            <a:ext cx="7150796" cy="348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506" name="Picture 2">
            <a:extLst>
              <a:ext uri="{FF2B5EF4-FFF2-40B4-BE49-F238E27FC236}">
                <a16:creationId xmlns:a16="http://schemas.microsoft.com/office/drawing/2014/main" id="{AC7AF2A4-E959-6746-B919-DA365A6E05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7851" y="283351"/>
            <a:ext cx="8819029" cy="204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507" name="Picture 17">
            <a:extLst>
              <a:ext uri="{FF2B5EF4-FFF2-40B4-BE49-F238E27FC236}">
                <a16:creationId xmlns:a16="http://schemas.microsoft.com/office/drawing/2014/main" id="{5B33D7F1-51B4-7B42-8284-4579BA0C43E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166727" y="4970278"/>
            <a:ext cx="540774" cy="5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A564B82E-30F2-8442-A2CF-53FDD09BBBCE}"/>
              </a:ext>
            </a:extLst>
          </p:cNvPr>
          <p:cNvSpPr txBox="1">
            <a:spLocks noChangeArrowheads="1"/>
          </p:cNvSpPr>
          <p:nvPr/>
        </p:nvSpPr>
        <p:spPr bwMode="auto">
          <a:xfrm>
            <a:off x="9421814" y="6069013"/>
            <a:ext cx="184731" cy="369332"/>
          </a:xfrm>
          <a:prstGeom prst="rect">
            <a:avLst/>
          </a:prstGeom>
          <a:noFill/>
          <a:ln w="9525">
            <a:noFill/>
            <a:miter lim="800000"/>
            <a:headEnd/>
            <a:tailEnd/>
          </a:ln>
        </p:spPr>
        <p:txBody>
          <a:bodyPr wrap="none">
            <a:spAutoFit/>
          </a:bodyPr>
          <a:lstStyle/>
          <a:p>
            <a:pPr eaLnBrk="1" hangingPunct="1">
              <a:defRPr/>
            </a:pPr>
            <a:endParaRPr lang="fr-FR">
              <a:solidFill>
                <a:srgbClr val="000000"/>
              </a:solidFill>
              <a:effectLst>
                <a:outerShdw blurRad="38100" dist="38100" dir="2700000" algn="tl">
                  <a:srgbClr val="000000">
                    <a:alpha val="43137"/>
                  </a:srgbClr>
                </a:outerShdw>
              </a:effectLst>
              <a:latin typeface="Trebuchet MS" pitchFamily="34" charset="0"/>
              <a:ea typeface="ヒラギノ角ゴ Pro W3"/>
              <a:cs typeface="ヒラギノ角ゴ Pro W3"/>
            </a:endParaRPr>
          </a:p>
        </p:txBody>
      </p:sp>
      <p:sp>
        <p:nvSpPr>
          <p:cNvPr id="15" name="Text Box 2">
            <a:extLst>
              <a:ext uri="{FF2B5EF4-FFF2-40B4-BE49-F238E27FC236}">
                <a16:creationId xmlns:a16="http://schemas.microsoft.com/office/drawing/2014/main" id="{B09A79F4-17D8-7A44-A911-6E090201B2E1}"/>
              </a:ext>
            </a:extLst>
          </p:cNvPr>
          <p:cNvSpPr txBox="1">
            <a:spLocks noChangeArrowheads="1"/>
          </p:cNvSpPr>
          <p:nvPr/>
        </p:nvSpPr>
        <p:spPr bwMode="auto">
          <a:xfrm>
            <a:off x="360830" y="5914525"/>
            <a:ext cx="2143125" cy="24606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59" tIns="45681" rIns="91359" bIns="45681">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defRPr/>
            </a:pPr>
            <a:r>
              <a:rPr lang="es-ES_tradnl" sz="1000" b="1" dirty="0">
                <a:solidFill>
                  <a:srgbClr val="000000"/>
                </a:solidFill>
                <a:effectLst>
                  <a:outerShdw blurRad="38100" dist="38100" dir="2700000" algn="tl">
                    <a:srgbClr val="DDDDDD"/>
                  </a:outerShdw>
                </a:effectLst>
                <a:latin typeface="Tahoma" charset="0"/>
                <a:cs typeface="Arial" charset="0"/>
              </a:rPr>
              <a:t>@</a:t>
            </a:r>
            <a:r>
              <a:rPr lang="es-ES_tradnl" sz="1000" b="1" dirty="0" err="1">
                <a:solidFill>
                  <a:srgbClr val="000000"/>
                </a:solidFill>
                <a:effectLst>
                  <a:outerShdw blurRad="38100" dist="38100" dir="2700000" algn="tl">
                    <a:srgbClr val="DDDDDD"/>
                  </a:outerShdw>
                </a:effectLst>
                <a:latin typeface="Tahoma" charset="0"/>
                <a:cs typeface="Arial" charset="0"/>
              </a:rPr>
              <a:t>fedemartinon</a:t>
            </a:r>
            <a:r>
              <a:rPr lang="es-ES_tradnl" sz="1000" b="1" dirty="0">
                <a:solidFill>
                  <a:srgbClr val="000000"/>
                </a:solidFill>
                <a:effectLst>
                  <a:outerShdw blurRad="38100" dist="38100" dir="2700000" algn="tl">
                    <a:srgbClr val="DDDDDD"/>
                  </a:outerShdw>
                </a:effectLst>
                <a:latin typeface="Tahoma" charset="0"/>
                <a:cs typeface="Arial" charset="0"/>
              </a:rPr>
              <a:t>, Madrid 2014</a:t>
            </a:r>
            <a:endParaRPr lang="es-ES" sz="1000" b="1" dirty="0">
              <a:solidFill>
                <a:srgbClr val="000000"/>
              </a:solidFill>
              <a:effectLst>
                <a:outerShdw blurRad="38100" dist="38100" dir="2700000" algn="tl">
                  <a:srgbClr val="DDDDDD"/>
                </a:outerShdw>
              </a:effectLst>
              <a:latin typeface="Tahoma" charset="0"/>
              <a:cs typeface="Arial" charset="0"/>
            </a:endParaRPr>
          </a:p>
        </p:txBody>
      </p:sp>
      <p:pic>
        <p:nvPicPr>
          <p:cNvPr id="533510" name="Picture 14">
            <a:extLst>
              <a:ext uri="{FF2B5EF4-FFF2-40B4-BE49-F238E27FC236}">
                <a16:creationId xmlns:a16="http://schemas.microsoft.com/office/drawing/2014/main" id="{306C5988-CD09-344C-9B98-F3D9398C472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80525" y="4970278"/>
            <a:ext cx="782898" cy="5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7">
            <a:extLst>
              <a:ext uri="{FF2B5EF4-FFF2-40B4-BE49-F238E27FC236}">
                <a16:creationId xmlns:a16="http://schemas.microsoft.com/office/drawing/2014/main" id="{950D3AAD-74AD-D044-A6ED-C5F79771D558}"/>
              </a:ext>
            </a:extLst>
          </p:cNvPr>
          <p:cNvSpPr>
            <a:spLocks noChangeShapeType="1"/>
          </p:cNvSpPr>
          <p:nvPr/>
        </p:nvSpPr>
        <p:spPr bwMode="auto">
          <a:xfrm flipV="1">
            <a:off x="1734671" y="2326370"/>
            <a:ext cx="8932210" cy="14288"/>
          </a:xfrm>
          <a:prstGeom prst="line">
            <a:avLst/>
          </a:prstGeom>
          <a:noFill/>
          <a:ln w="38100">
            <a:solidFill>
              <a:srgbClr val="FF0000"/>
            </a:solidFill>
            <a:round/>
            <a:headEnd/>
            <a:tailEnd/>
          </a:ln>
          <a:effectLst/>
        </p:spPr>
        <p:txBody>
          <a:bodyPr lIns="91359" tIns="45681" rIns="91359" bIns="45681"/>
          <a:lstStyle/>
          <a:p>
            <a:pPr eaLnBrk="1" hangingPunct="1">
              <a:defRPr/>
            </a:pPr>
            <a:endParaRPr lang="es-ES">
              <a:solidFill>
                <a:srgbClr val="000000"/>
              </a:solidFill>
              <a:effectLst>
                <a:outerShdw blurRad="38100" dist="38100" dir="2700000" algn="tl">
                  <a:srgbClr val="000000">
                    <a:alpha val="43137"/>
                  </a:srgbClr>
                </a:outerShdw>
              </a:effectLst>
              <a:ea typeface="ＭＳ Ｐゴシック" charset="0"/>
              <a:cs typeface="Arial" pitchFamily="34" charset="0"/>
            </a:endParaRPr>
          </a:p>
        </p:txBody>
      </p:sp>
      <p:pic>
        <p:nvPicPr>
          <p:cNvPr id="533512" name="Picture 2">
            <a:extLst>
              <a:ext uri="{FF2B5EF4-FFF2-40B4-BE49-F238E27FC236}">
                <a16:creationId xmlns:a16="http://schemas.microsoft.com/office/drawing/2014/main" id="{3D473E60-EE15-CB45-B699-D6A58B91868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65381" y="5683141"/>
            <a:ext cx="3616932" cy="46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8" name="Picture 3">
            <a:extLst>
              <a:ext uri="{FF2B5EF4-FFF2-40B4-BE49-F238E27FC236}">
                <a16:creationId xmlns:a16="http://schemas.microsoft.com/office/drawing/2014/main" id="{CBEFF230-45A1-004D-998E-CC66E217C5B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11803" y="2447337"/>
            <a:ext cx="3657042" cy="36216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866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03818"/>
                                        </p:tgtEl>
                                        <p:attrNameLst>
                                          <p:attrName>style.visibility</p:attrName>
                                        </p:attrNameLst>
                                      </p:cBhvr>
                                      <p:to>
                                        <p:strVal val="visible"/>
                                      </p:to>
                                    </p:set>
                                    <p:animEffect transition="in" filter="checkerboard(across)">
                                      <p:cBhvr>
                                        <p:cTn id="7" dur="500"/>
                                        <p:tgtEl>
                                          <p:spTgt spid="503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5554" name="Group 2">
            <a:extLst>
              <a:ext uri="{FF2B5EF4-FFF2-40B4-BE49-F238E27FC236}">
                <a16:creationId xmlns:a16="http://schemas.microsoft.com/office/drawing/2014/main" id="{8140B2E7-E0DC-474F-880D-11A823D97541}"/>
              </a:ext>
            </a:extLst>
          </p:cNvPr>
          <p:cNvGrpSpPr>
            <a:grpSpLocks/>
          </p:cNvGrpSpPr>
          <p:nvPr/>
        </p:nvGrpSpPr>
        <p:grpSpPr bwMode="auto">
          <a:xfrm>
            <a:off x="5838826" y="2038351"/>
            <a:ext cx="1846263" cy="1628775"/>
            <a:chOff x="2870" y="1359"/>
            <a:chExt cx="934" cy="926"/>
          </a:xfrm>
        </p:grpSpPr>
        <p:pic>
          <p:nvPicPr>
            <p:cNvPr id="535609" name="Picture 3" descr="Arrow 2">
              <a:extLst>
                <a:ext uri="{FF2B5EF4-FFF2-40B4-BE49-F238E27FC236}">
                  <a16:creationId xmlns:a16="http://schemas.microsoft.com/office/drawing/2014/main" id="{4E4FADCF-D396-B74D-95BB-48335CDAC2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0" y="1813"/>
              <a:ext cx="437"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610" name="Picture 4" descr="Arrow 3">
              <a:extLst>
                <a:ext uri="{FF2B5EF4-FFF2-40B4-BE49-F238E27FC236}">
                  <a16:creationId xmlns:a16="http://schemas.microsoft.com/office/drawing/2014/main" id="{2260AC5B-CACF-0041-ABCC-0145176893C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74" y="1359"/>
              <a:ext cx="40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611" name="Picture 5" descr="Arrow 4">
              <a:extLst>
                <a:ext uri="{FF2B5EF4-FFF2-40B4-BE49-F238E27FC236}">
                  <a16:creationId xmlns:a16="http://schemas.microsoft.com/office/drawing/2014/main" id="{18E7FB46-9B85-C74D-8D8F-06939F0E81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60" y="1380"/>
              <a:ext cx="544"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612" name="Picture 6" descr="Arrow 5">
              <a:extLst>
                <a:ext uri="{FF2B5EF4-FFF2-40B4-BE49-F238E27FC236}">
                  <a16:creationId xmlns:a16="http://schemas.microsoft.com/office/drawing/2014/main" id="{440CDC73-29B3-704A-9AC6-972FBD6E60C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80" y="1821"/>
              <a:ext cx="442"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5555" name="Text Box 7">
            <a:extLst>
              <a:ext uri="{FF2B5EF4-FFF2-40B4-BE49-F238E27FC236}">
                <a16:creationId xmlns:a16="http://schemas.microsoft.com/office/drawing/2014/main" id="{C20CDE3C-973F-B840-BB7B-2D1E41288543}"/>
              </a:ext>
            </a:extLst>
          </p:cNvPr>
          <p:cNvSpPr txBox="1">
            <a:spLocks noChangeArrowheads="1"/>
          </p:cNvSpPr>
          <p:nvPr/>
        </p:nvSpPr>
        <p:spPr bwMode="auto">
          <a:xfrm>
            <a:off x="5819869" y="2357718"/>
            <a:ext cx="1746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s-ES" sz="1600" dirty="0" err="1">
                <a:solidFill>
                  <a:srgbClr val="000000"/>
                </a:solidFill>
                <a:latin typeface="+mn-lt"/>
              </a:rPr>
              <a:t>expresión</a:t>
            </a:r>
            <a:br>
              <a:rPr lang="en-US" altLang="es-ES" sz="1600" dirty="0">
                <a:solidFill>
                  <a:srgbClr val="000000"/>
                </a:solidFill>
                <a:latin typeface="+mn-lt"/>
              </a:rPr>
            </a:br>
            <a:r>
              <a:rPr lang="en-US" altLang="es-ES" sz="1600" dirty="0">
                <a:solidFill>
                  <a:srgbClr val="000000"/>
                </a:solidFill>
                <a:latin typeface="+mn-lt"/>
              </a:rPr>
              <a:t>y</a:t>
            </a:r>
            <a:br>
              <a:rPr lang="en-US" altLang="es-ES" sz="1600" dirty="0">
                <a:solidFill>
                  <a:srgbClr val="000000"/>
                </a:solidFill>
                <a:latin typeface="+mn-lt"/>
              </a:rPr>
            </a:br>
            <a:r>
              <a:rPr lang="en-US" altLang="es-ES" sz="1600" dirty="0" err="1">
                <a:solidFill>
                  <a:srgbClr val="000000"/>
                </a:solidFill>
                <a:latin typeface="+mn-lt"/>
              </a:rPr>
              <a:t>purificación</a:t>
            </a:r>
            <a:endParaRPr lang="en-US" altLang="es-ES" sz="1600" dirty="0">
              <a:solidFill>
                <a:srgbClr val="000000"/>
              </a:solidFill>
              <a:latin typeface="+mn-lt"/>
            </a:endParaRPr>
          </a:p>
        </p:txBody>
      </p:sp>
      <p:pic>
        <p:nvPicPr>
          <p:cNvPr id="535556" name="Picture 8" descr="Arrow 1">
            <a:extLst>
              <a:ext uri="{FF2B5EF4-FFF2-40B4-BE49-F238E27FC236}">
                <a16:creationId xmlns:a16="http://schemas.microsoft.com/office/drawing/2014/main" id="{23E59B6A-C681-EC4F-9B8A-7BC8FD22F67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244478">
            <a:off x="4741863" y="2405064"/>
            <a:ext cx="12255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5557" name="Group 9">
            <a:extLst>
              <a:ext uri="{FF2B5EF4-FFF2-40B4-BE49-F238E27FC236}">
                <a16:creationId xmlns:a16="http://schemas.microsoft.com/office/drawing/2014/main" id="{426C137D-EFC7-804B-8FAF-C363500988B4}"/>
              </a:ext>
            </a:extLst>
          </p:cNvPr>
          <p:cNvGrpSpPr>
            <a:grpSpLocks/>
          </p:cNvGrpSpPr>
          <p:nvPr/>
        </p:nvGrpSpPr>
        <p:grpSpPr bwMode="auto">
          <a:xfrm>
            <a:off x="7993064" y="2270125"/>
            <a:ext cx="1887537" cy="1567388"/>
            <a:chOff x="3880" y="1521"/>
            <a:chExt cx="1297" cy="1212"/>
          </a:xfrm>
        </p:grpSpPr>
        <p:pic>
          <p:nvPicPr>
            <p:cNvPr id="535607" name="Picture 10" descr="purified proteins">
              <a:extLst>
                <a:ext uri="{FF2B5EF4-FFF2-40B4-BE49-F238E27FC236}">
                  <a16:creationId xmlns:a16="http://schemas.microsoft.com/office/drawing/2014/main" id="{06EC3E05-6E97-0941-B494-B3263D9F67E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33" y="1521"/>
              <a:ext cx="1095"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5608" name="Text Box 11">
              <a:extLst>
                <a:ext uri="{FF2B5EF4-FFF2-40B4-BE49-F238E27FC236}">
                  <a16:creationId xmlns:a16="http://schemas.microsoft.com/office/drawing/2014/main" id="{AC3E12D6-A92C-4B4C-81F9-FA2CBBBE2BCA}"/>
                </a:ext>
              </a:extLst>
            </p:cNvPr>
            <p:cNvSpPr txBox="1">
              <a:spLocks noChangeArrowheads="1"/>
            </p:cNvSpPr>
            <p:nvPr/>
          </p:nvSpPr>
          <p:spPr bwMode="auto">
            <a:xfrm>
              <a:off x="3880" y="2281"/>
              <a:ext cx="1297"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s-ES" sz="1600" dirty="0" err="1">
                  <a:solidFill>
                    <a:srgbClr val="000000"/>
                  </a:solidFill>
                  <a:latin typeface="+mn-lt"/>
                </a:rPr>
                <a:t>Proteínas</a:t>
              </a:r>
              <a:r>
                <a:rPr lang="en-US" altLang="es-ES" sz="1600" dirty="0">
                  <a:solidFill>
                    <a:srgbClr val="000000"/>
                  </a:solidFill>
                  <a:latin typeface="+mn-lt"/>
                </a:rPr>
                <a:t> </a:t>
              </a:r>
              <a:r>
                <a:rPr lang="en-US" altLang="es-ES" sz="1600" dirty="0" err="1">
                  <a:solidFill>
                    <a:srgbClr val="000000"/>
                  </a:solidFill>
                  <a:latin typeface="+mn-lt"/>
                </a:rPr>
                <a:t>purificadas</a:t>
              </a:r>
              <a:endParaRPr lang="en-US" altLang="es-ES" sz="1600" dirty="0">
                <a:solidFill>
                  <a:srgbClr val="000000"/>
                </a:solidFill>
                <a:latin typeface="+mn-lt"/>
              </a:endParaRPr>
            </a:p>
          </p:txBody>
        </p:sp>
      </p:grpSp>
      <p:grpSp>
        <p:nvGrpSpPr>
          <p:cNvPr id="535558" name="Group 12">
            <a:extLst>
              <a:ext uri="{FF2B5EF4-FFF2-40B4-BE49-F238E27FC236}">
                <a16:creationId xmlns:a16="http://schemas.microsoft.com/office/drawing/2014/main" id="{05A20FE8-34A5-6340-8EB1-0EDA4243317D}"/>
              </a:ext>
            </a:extLst>
          </p:cNvPr>
          <p:cNvGrpSpPr>
            <a:grpSpLocks/>
          </p:cNvGrpSpPr>
          <p:nvPr/>
        </p:nvGrpSpPr>
        <p:grpSpPr bwMode="auto">
          <a:xfrm>
            <a:off x="9234489" y="3375027"/>
            <a:ext cx="1844675" cy="1372479"/>
            <a:chOff x="4991" y="1374"/>
            <a:chExt cx="1297" cy="1086"/>
          </a:xfrm>
        </p:grpSpPr>
        <p:pic>
          <p:nvPicPr>
            <p:cNvPr id="535605" name="Picture 13" descr="Rat">
              <a:extLst>
                <a:ext uri="{FF2B5EF4-FFF2-40B4-BE49-F238E27FC236}">
                  <a16:creationId xmlns:a16="http://schemas.microsoft.com/office/drawing/2014/main" id="{1BE87C7A-049A-6646-AFDE-AE1A4577C66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56" y="1374"/>
              <a:ext cx="1113"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5606" name="Text Box 14">
              <a:extLst>
                <a:ext uri="{FF2B5EF4-FFF2-40B4-BE49-F238E27FC236}">
                  <a16:creationId xmlns:a16="http://schemas.microsoft.com/office/drawing/2014/main" id="{2AC10882-D41B-5549-80DD-AEDF384544FE}"/>
                </a:ext>
              </a:extLst>
            </p:cNvPr>
            <p:cNvSpPr txBox="1">
              <a:spLocks noChangeArrowheads="1"/>
            </p:cNvSpPr>
            <p:nvPr/>
          </p:nvSpPr>
          <p:spPr bwMode="auto">
            <a:xfrm>
              <a:off x="4991" y="2192"/>
              <a:ext cx="1297"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s-ES" sz="1600" dirty="0" err="1">
                  <a:solidFill>
                    <a:srgbClr val="000000"/>
                  </a:solidFill>
                  <a:latin typeface="+mn-lt"/>
                </a:rPr>
                <a:t>immunizaciones</a:t>
              </a:r>
              <a:endParaRPr lang="en-US" altLang="es-ES" sz="1600" dirty="0">
                <a:solidFill>
                  <a:srgbClr val="000000"/>
                </a:solidFill>
                <a:latin typeface="+mn-lt"/>
              </a:endParaRPr>
            </a:p>
          </p:txBody>
        </p:sp>
      </p:grpSp>
      <p:sp>
        <p:nvSpPr>
          <p:cNvPr id="535559" name="Rectangle 15">
            <a:extLst>
              <a:ext uri="{FF2B5EF4-FFF2-40B4-BE49-F238E27FC236}">
                <a16:creationId xmlns:a16="http://schemas.microsoft.com/office/drawing/2014/main" id="{BAA6106A-42C9-A64D-9502-0AD73C7F7862}"/>
              </a:ext>
            </a:extLst>
          </p:cNvPr>
          <p:cNvSpPr>
            <a:spLocks noChangeArrowheads="1"/>
          </p:cNvSpPr>
          <p:nvPr/>
        </p:nvSpPr>
        <p:spPr bwMode="auto">
          <a:xfrm>
            <a:off x="6569076" y="1470025"/>
            <a:ext cx="420846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lnSpc>
                <a:spcPct val="90000"/>
              </a:lnSpc>
              <a:spcBef>
                <a:spcPct val="80000"/>
              </a:spcBef>
              <a:buFont typeface="Webdings" pitchFamily="2" charset="2"/>
              <a:buNone/>
            </a:pPr>
            <a:r>
              <a:rPr lang="en-US" altLang="es-ES" sz="1600" b="1" dirty="0">
                <a:solidFill>
                  <a:srgbClr val="000000"/>
                </a:solidFill>
                <a:latin typeface="+mn-lt"/>
              </a:rPr>
              <a:t>~350 </a:t>
            </a:r>
            <a:r>
              <a:rPr lang="en-US" altLang="es-ES" sz="1600" dirty="0" err="1">
                <a:solidFill>
                  <a:srgbClr val="000000"/>
                </a:solidFill>
                <a:latin typeface="+mn-lt"/>
              </a:rPr>
              <a:t>proteinas</a:t>
            </a:r>
            <a:r>
              <a:rPr lang="en-US" altLang="es-ES" sz="1600" dirty="0">
                <a:solidFill>
                  <a:srgbClr val="000000"/>
                </a:solidFill>
                <a:latin typeface="+mn-lt"/>
              </a:rPr>
              <a:t> se </a:t>
            </a:r>
            <a:r>
              <a:rPr lang="en-US" altLang="es-ES" sz="1600" dirty="0" err="1">
                <a:solidFill>
                  <a:srgbClr val="000000"/>
                </a:solidFill>
                <a:latin typeface="+mn-lt"/>
              </a:rPr>
              <a:t>expresan</a:t>
            </a:r>
            <a:r>
              <a:rPr lang="en-US" altLang="es-ES" sz="1600" dirty="0">
                <a:solidFill>
                  <a:srgbClr val="000000"/>
                </a:solidFill>
                <a:latin typeface="+mn-lt"/>
              </a:rPr>
              <a:t> con </a:t>
            </a:r>
            <a:r>
              <a:rPr lang="en-US" altLang="es-ES" sz="1600" dirty="0" err="1">
                <a:solidFill>
                  <a:srgbClr val="000000"/>
                </a:solidFill>
                <a:latin typeface="+mn-lt"/>
              </a:rPr>
              <a:t>exito</a:t>
            </a:r>
            <a:r>
              <a:rPr lang="en-US" altLang="es-ES" sz="1600" dirty="0">
                <a:solidFill>
                  <a:srgbClr val="000000"/>
                </a:solidFill>
                <a:latin typeface="+mn-lt"/>
              </a:rPr>
              <a:t> </a:t>
            </a:r>
            <a:r>
              <a:rPr lang="en-US" altLang="es-ES" sz="1600" dirty="0" err="1">
                <a:solidFill>
                  <a:srgbClr val="000000"/>
                </a:solidFill>
                <a:latin typeface="+mn-lt"/>
              </a:rPr>
              <a:t>en</a:t>
            </a:r>
            <a:r>
              <a:rPr lang="en-US" altLang="es-ES" sz="1600" dirty="0">
                <a:solidFill>
                  <a:srgbClr val="000000"/>
                </a:solidFill>
                <a:latin typeface="+mn-lt"/>
              </a:rPr>
              <a:t> </a:t>
            </a:r>
            <a:r>
              <a:rPr lang="en-US" altLang="es-ES" sz="1600" i="1" dirty="0">
                <a:solidFill>
                  <a:srgbClr val="000000"/>
                </a:solidFill>
                <a:latin typeface="+mn-lt"/>
              </a:rPr>
              <a:t>E.coli</a:t>
            </a:r>
            <a:r>
              <a:rPr lang="en-US" altLang="es-ES" sz="1600" dirty="0">
                <a:solidFill>
                  <a:srgbClr val="000000"/>
                </a:solidFill>
                <a:latin typeface="+mn-lt"/>
              </a:rPr>
              <a:t>, se </a:t>
            </a:r>
            <a:r>
              <a:rPr lang="en-US" altLang="es-ES" sz="1600" dirty="0" err="1">
                <a:solidFill>
                  <a:srgbClr val="000000"/>
                </a:solidFill>
                <a:latin typeface="+mn-lt"/>
              </a:rPr>
              <a:t>purifican</a:t>
            </a:r>
            <a:r>
              <a:rPr lang="en-US" altLang="es-ES" sz="1600" dirty="0">
                <a:solidFill>
                  <a:srgbClr val="000000"/>
                </a:solidFill>
                <a:latin typeface="+mn-lt"/>
              </a:rPr>
              <a:t>, y se </a:t>
            </a:r>
            <a:r>
              <a:rPr lang="en-US" altLang="es-ES" sz="1600" dirty="0" err="1">
                <a:solidFill>
                  <a:srgbClr val="000000"/>
                </a:solidFill>
                <a:latin typeface="+mn-lt"/>
              </a:rPr>
              <a:t>utilizan</a:t>
            </a:r>
            <a:r>
              <a:rPr lang="en-US" altLang="es-ES" sz="1600" dirty="0">
                <a:solidFill>
                  <a:srgbClr val="000000"/>
                </a:solidFill>
                <a:latin typeface="+mn-lt"/>
              </a:rPr>
              <a:t> para </a:t>
            </a:r>
            <a:r>
              <a:rPr lang="en-US" altLang="es-ES" sz="1600" dirty="0" err="1">
                <a:solidFill>
                  <a:srgbClr val="000000"/>
                </a:solidFill>
                <a:latin typeface="+mn-lt"/>
              </a:rPr>
              <a:t>inmunizar</a:t>
            </a:r>
            <a:r>
              <a:rPr lang="en-US" altLang="es-ES" sz="1600" dirty="0">
                <a:solidFill>
                  <a:srgbClr val="000000"/>
                </a:solidFill>
                <a:latin typeface="+mn-lt"/>
              </a:rPr>
              <a:t> </a:t>
            </a:r>
            <a:r>
              <a:rPr lang="en-US" altLang="es-ES" sz="1600" dirty="0" err="1">
                <a:solidFill>
                  <a:srgbClr val="000000"/>
                </a:solidFill>
                <a:latin typeface="+mn-lt"/>
              </a:rPr>
              <a:t>ratones</a:t>
            </a:r>
            <a:endParaRPr lang="en-US" altLang="es-ES" sz="1600" dirty="0">
              <a:solidFill>
                <a:srgbClr val="000000"/>
              </a:solidFill>
              <a:latin typeface="+mn-lt"/>
            </a:endParaRPr>
          </a:p>
        </p:txBody>
      </p:sp>
      <p:sp>
        <p:nvSpPr>
          <p:cNvPr id="974865" name="Rectangle 17">
            <a:extLst>
              <a:ext uri="{FF2B5EF4-FFF2-40B4-BE49-F238E27FC236}">
                <a16:creationId xmlns:a16="http://schemas.microsoft.com/office/drawing/2014/main" id="{E21656DF-D3C6-264F-BA43-6823AA8B6FC9}"/>
              </a:ext>
            </a:extLst>
          </p:cNvPr>
          <p:cNvSpPr>
            <a:spLocks noGrp="1" noChangeArrowheads="1"/>
          </p:cNvSpPr>
          <p:nvPr>
            <p:ph type="title" idx="4294967295"/>
          </p:nvPr>
        </p:nvSpPr>
        <p:spPr>
          <a:xfrm>
            <a:off x="497539" y="498848"/>
            <a:ext cx="10972800" cy="604838"/>
          </a:xfrm>
          <a:prstGeom prst="rect">
            <a:avLst/>
          </a:prstGeom>
        </p:spPr>
        <p:txBody>
          <a:bodyPr anchor="b">
            <a:normAutofit fontScale="90000"/>
          </a:bodyPr>
          <a:lstStyle/>
          <a:p>
            <a:pPr>
              <a:defRPr/>
            </a:pPr>
            <a:r>
              <a:rPr lang="en-US" altLang="es-ES" sz="3600" b="1" dirty="0" err="1">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rPr>
              <a:t>Vacuna</a:t>
            </a:r>
            <a:r>
              <a:rPr lang="en-US" altLang="es-ES" sz="3600" b="1" dirty="0">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rPr>
              <a:t> </a:t>
            </a:r>
            <a:r>
              <a:rPr lang="en-US" altLang="es-ES" sz="3600" b="1" dirty="0" err="1">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rPr>
              <a:t>frente</a:t>
            </a:r>
            <a:r>
              <a:rPr lang="en-US" altLang="es-ES" sz="3600" b="1" dirty="0">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rPr>
              <a:t> a men B</a:t>
            </a:r>
            <a:br>
              <a:rPr lang="en-US" altLang="es-ES" sz="3600" b="1" dirty="0">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rPr>
            </a:br>
            <a:r>
              <a:rPr lang="en-US" altLang="es-ES" sz="3600" b="1" dirty="0" err="1">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rPr>
              <a:t>Estrategia</a:t>
            </a:r>
            <a:r>
              <a:rPr lang="en-US" altLang="es-ES" sz="3600" b="1" dirty="0">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rPr>
              <a:t> de </a:t>
            </a:r>
            <a:r>
              <a:rPr lang="en-US" altLang="es-ES" sz="3600" b="1" dirty="0" err="1">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rPr>
              <a:t>vacunolog</a:t>
            </a:r>
            <a:r>
              <a:rPr lang="en-US" altLang="es-ES" sz="3600" b="1" dirty="0" err="1">
                <a:solidFill>
                  <a:srgbClr val="004586"/>
                </a:solidFill>
                <a:effectLst>
                  <a:outerShdw blurRad="38100" dist="38100" dir="2700000" algn="tl">
                    <a:srgbClr val="C0C0C0"/>
                  </a:outerShdw>
                </a:effectLst>
                <a:latin typeface="Arial Narrow" panose="020B0604020202020204" pitchFamily="34" charset="0"/>
                <a:ea typeface="MS PGothic" pitchFamily="34" charset="-128"/>
                <a:cs typeface="Arial" panose="020B0604020202020204" pitchFamily="34" charset="0"/>
              </a:rPr>
              <a:t>í</a:t>
            </a:r>
            <a:r>
              <a:rPr lang="en-US" altLang="es-ES" sz="3600" b="1" dirty="0" err="1">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rPr>
              <a:t>a</a:t>
            </a:r>
            <a:r>
              <a:rPr lang="en-US" altLang="es-ES" sz="3600" b="1" dirty="0">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rPr>
              <a:t> </a:t>
            </a:r>
            <a:r>
              <a:rPr lang="en-US" altLang="es-ES" sz="3600" b="1" dirty="0" err="1">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rPr>
              <a:t>reversa</a:t>
            </a:r>
            <a:endParaRPr lang="en-US" altLang="es-ES" sz="3600" b="1" dirty="0">
              <a:solidFill>
                <a:srgbClr val="004586"/>
              </a:solidFill>
              <a:effectLst>
                <a:outerShdw blurRad="38100" dist="38100" dir="2700000" algn="tl">
                  <a:srgbClr val="C0C0C0"/>
                </a:outerShdw>
              </a:effectLst>
              <a:latin typeface="Tahoma" panose="020B0604030504040204" pitchFamily="34" charset="0"/>
              <a:ea typeface="MS PGothic" pitchFamily="34" charset="-128"/>
              <a:cs typeface="Arial" panose="020B0604020202020204" pitchFamily="34" charset="0"/>
            </a:endParaRPr>
          </a:p>
        </p:txBody>
      </p:sp>
      <p:pic>
        <p:nvPicPr>
          <p:cNvPr id="535561" name="Picture 18" descr="Arrow 7">
            <a:extLst>
              <a:ext uri="{FF2B5EF4-FFF2-40B4-BE49-F238E27FC236}">
                <a16:creationId xmlns:a16="http://schemas.microsoft.com/office/drawing/2014/main" id="{2804079B-54B0-0E4D-A641-5496B326907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2399148">
            <a:off x="8916708" y="4870731"/>
            <a:ext cx="1258888"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5562" name="Group 82">
            <a:extLst>
              <a:ext uri="{FF2B5EF4-FFF2-40B4-BE49-F238E27FC236}">
                <a16:creationId xmlns:a16="http://schemas.microsoft.com/office/drawing/2014/main" id="{E5A95633-7950-2E47-8EB7-79A7284C51E0}"/>
              </a:ext>
            </a:extLst>
          </p:cNvPr>
          <p:cNvGrpSpPr>
            <a:grpSpLocks/>
          </p:cNvGrpSpPr>
          <p:nvPr/>
        </p:nvGrpSpPr>
        <p:grpSpPr bwMode="auto">
          <a:xfrm>
            <a:off x="1300163" y="1368426"/>
            <a:ext cx="4610100" cy="3027363"/>
            <a:chOff x="285" y="709"/>
            <a:chExt cx="2581" cy="1907"/>
          </a:xfrm>
        </p:grpSpPr>
        <p:sp>
          <p:nvSpPr>
            <p:cNvPr id="535573" name="Rectangle 16">
              <a:extLst>
                <a:ext uri="{FF2B5EF4-FFF2-40B4-BE49-F238E27FC236}">
                  <a16:creationId xmlns:a16="http://schemas.microsoft.com/office/drawing/2014/main" id="{C9670E60-3214-FA47-B85E-E11D86E55A50}"/>
                </a:ext>
              </a:extLst>
            </p:cNvPr>
            <p:cNvSpPr>
              <a:spLocks noChangeArrowheads="1"/>
            </p:cNvSpPr>
            <p:nvPr/>
          </p:nvSpPr>
          <p:spPr bwMode="auto">
            <a:xfrm>
              <a:off x="285" y="709"/>
              <a:ext cx="2581"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lnSpc>
                  <a:spcPct val="90000"/>
                </a:lnSpc>
                <a:spcBef>
                  <a:spcPct val="80000"/>
                </a:spcBef>
                <a:buFont typeface="Webdings" pitchFamily="2" charset="2"/>
                <a:buNone/>
              </a:pPr>
              <a:r>
                <a:rPr lang="en-US" altLang="es-ES" sz="1600" dirty="0" err="1">
                  <a:solidFill>
                    <a:srgbClr val="000000"/>
                  </a:solidFill>
                  <a:latin typeface="+mn-lt"/>
                </a:rPr>
                <a:t>Basándose</a:t>
              </a:r>
              <a:r>
                <a:rPr lang="en-US" altLang="es-ES" sz="1600" dirty="0">
                  <a:solidFill>
                    <a:srgbClr val="000000"/>
                  </a:solidFill>
                  <a:latin typeface="+mn-lt"/>
                </a:rPr>
                <a:t> </a:t>
              </a:r>
              <a:r>
                <a:rPr lang="en-US" altLang="es-ES" sz="1600" dirty="0" err="1">
                  <a:solidFill>
                    <a:srgbClr val="000000"/>
                  </a:solidFill>
                  <a:latin typeface="+mn-lt"/>
                </a:rPr>
                <a:t>en</a:t>
              </a:r>
              <a:r>
                <a:rPr lang="en-US" altLang="es-ES" sz="1600" dirty="0">
                  <a:solidFill>
                    <a:srgbClr val="000000"/>
                  </a:solidFill>
                  <a:latin typeface="+mn-lt"/>
                </a:rPr>
                <a:t> la </a:t>
              </a:r>
              <a:r>
                <a:rPr lang="en-US" altLang="es-ES" sz="1600" dirty="0" err="1">
                  <a:solidFill>
                    <a:srgbClr val="000000"/>
                  </a:solidFill>
                  <a:latin typeface="+mn-lt"/>
                </a:rPr>
                <a:t>secuencia</a:t>
              </a:r>
              <a:r>
                <a:rPr lang="en-US" altLang="es-ES" sz="1600" dirty="0">
                  <a:solidFill>
                    <a:srgbClr val="000000"/>
                  </a:solidFill>
                  <a:latin typeface="+mn-lt"/>
                </a:rPr>
                <a:t> </a:t>
              </a:r>
              <a:r>
                <a:rPr lang="en-US" altLang="es-ES" sz="1600" dirty="0" err="1">
                  <a:solidFill>
                    <a:srgbClr val="000000"/>
                  </a:solidFill>
                  <a:latin typeface="+mn-lt"/>
                </a:rPr>
                <a:t>genómica</a:t>
              </a:r>
              <a:r>
                <a:rPr lang="en-US" altLang="es-ES" sz="1600" dirty="0">
                  <a:solidFill>
                    <a:srgbClr val="000000"/>
                  </a:solidFill>
                  <a:latin typeface="+mn-lt"/>
                </a:rPr>
                <a:t> del MC58, se</a:t>
              </a:r>
              <a:br>
                <a:rPr lang="en-US" altLang="es-ES" sz="1600" dirty="0">
                  <a:solidFill>
                    <a:srgbClr val="000000"/>
                  </a:solidFill>
                  <a:latin typeface="+mn-lt"/>
                </a:rPr>
              </a:br>
              <a:r>
                <a:rPr lang="en-US" altLang="es-ES" sz="1600" dirty="0" err="1">
                  <a:solidFill>
                    <a:srgbClr val="000000"/>
                  </a:solidFill>
                  <a:latin typeface="+mn-lt"/>
                </a:rPr>
                <a:t>identifican</a:t>
              </a:r>
              <a:r>
                <a:rPr lang="en-US" altLang="es-ES" sz="1600" dirty="0">
                  <a:solidFill>
                    <a:srgbClr val="000000"/>
                  </a:solidFill>
                  <a:latin typeface="+mn-lt"/>
                </a:rPr>
                <a:t> 570 ORFs que </a:t>
              </a:r>
              <a:r>
                <a:rPr lang="en-US" altLang="es-ES" sz="1600" dirty="0" err="1">
                  <a:solidFill>
                    <a:srgbClr val="000000"/>
                  </a:solidFill>
                  <a:latin typeface="+mn-lt"/>
                </a:rPr>
                <a:t>potencialmente</a:t>
              </a:r>
              <a:r>
                <a:rPr lang="en-US" altLang="es-ES" sz="1600" dirty="0">
                  <a:solidFill>
                    <a:srgbClr val="000000"/>
                  </a:solidFill>
                  <a:latin typeface="+mn-lt"/>
                </a:rPr>
                <a:t> </a:t>
              </a:r>
              <a:r>
                <a:rPr lang="en-US" altLang="es-ES" sz="1600" dirty="0" err="1">
                  <a:solidFill>
                    <a:srgbClr val="000000"/>
                  </a:solidFill>
                  <a:latin typeface="+mn-lt"/>
                </a:rPr>
                <a:t>codifican</a:t>
              </a:r>
              <a:r>
                <a:rPr lang="en-US" altLang="es-ES" sz="1600" dirty="0">
                  <a:solidFill>
                    <a:srgbClr val="000000"/>
                  </a:solidFill>
                  <a:latin typeface="+mn-lt"/>
                </a:rPr>
                <a:t> </a:t>
              </a:r>
              <a:r>
                <a:rPr lang="en-US" altLang="es-ES" sz="1600" dirty="0" err="1">
                  <a:solidFill>
                    <a:srgbClr val="000000"/>
                  </a:solidFill>
                  <a:latin typeface="+mn-lt"/>
                </a:rPr>
                <a:t>nuevas</a:t>
              </a:r>
              <a:r>
                <a:rPr lang="en-US" altLang="es-ES" sz="1600" dirty="0">
                  <a:solidFill>
                    <a:srgbClr val="000000"/>
                  </a:solidFill>
                  <a:latin typeface="+mn-lt"/>
                </a:rPr>
                <a:t> </a:t>
              </a:r>
              <a:r>
                <a:rPr lang="en-US" altLang="es-ES" sz="1600" dirty="0" err="1">
                  <a:solidFill>
                    <a:srgbClr val="000000"/>
                  </a:solidFill>
                  <a:latin typeface="+mn-lt"/>
                </a:rPr>
                <a:t>proteínas</a:t>
              </a:r>
              <a:r>
                <a:rPr lang="en-US" altLang="es-ES" sz="1600" dirty="0">
                  <a:solidFill>
                    <a:srgbClr val="000000"/>
                  </a:solidFill>
                  <a:latin typeface="+mn-lt"/>
                </a:rPr>
                <a:t> de </a:t>
              </a:r>
              <a:r>
                <a:rPr lang="en-US" altLang="es-ES" sz="1600" dirty="0" err="1">
                  <a:solidFill>
                    <a:srgbClr val="000000"/>
                  </a:solidFill>
                  <a:latin typeface="+mn-lt"/>
                </a:rPr>
                <a:t>superficie</a:t>
              </a:r>
              <a:r>
                <a:rPr lang="en-US" altLang="es-ES" sz="1600" dirty="0">
                  <a:solidFill>
                    <a:srgbClr val="000000"/>
                  </a:solidFill>
                  <a:latin typeface="+mn-lt"/>
                </a:rPr>
                <a:t> </a:t>
              </a:r>
              <a:r>
                <a:rPr lang="en-US" altLang="es-ES" sz="1600" dirty="0" err="1">
                  <a:solidFill>
                    <a:srgbClr val="000000"/>
                  </a:solidFill>
                  <a:latin typeface="+mn-lt"/>
                </a:rPr>
                <a:t>expuestas</a:t>
              </a:r>
              <a:r>
                <a:rPr lang="en-US" altLang="es-ES" sz="1600" dirty="0">
                  <a:solidFill>
                    <a:srgbClr val="000000"/>
                  </a:solidFill>
                  <a:latin typeface="+mn-lt"/>
                </a:rPr>
                <a:t>.</a:t>
              </a:r>
            </a:p>
          </p:txBody>
        </p:sp>
        <p:grpSp>
          <p:nvGrpSpPr>
            <p:cNvPr id="535574" name="Group 19">
              <a:extLst>
                <a:ext uri="{FF2B5EF4-FFF2-40B4-BE49-F238E27FC236}">
                  <a16:creationId xmlns:a16="http://schemas.microsoft.com/office/drawing/2014/main" id="{92B0A8D2-785B-E946-B668-484C38CF844F}"/>
                </a:ext>
              </a:extLst>
            </p:cNvPr>
            <p:cNvGrpSpPr>
              <a:grpSpLocks/>
            </p:cNvGrpSpPr>
            <p:nvPr/>
          </p:nvGrpSpPr>
          <p:grpSpPr bwMode="auto">
            <a:xfrm>
              <a:off x="285" y="1206"/>
              <a:ext cx="2229" cy="1410"/>
              <a:chOff x="2933" y="970"/>
              <a:chExt cx="2229" cy="1410"/>
            </a:xfrm>
          </p:grpSpPr>
          <p:pic>
            <p:nvPicPr>
              <p:cNvPr id="535575" name="Picture 20" descr="Art 2">
                <a:extLst>
                  <a:ext uri="{FF2B5EF4-FFF2-40B4-BE49-F238E27FC236}">
                    <a16:creationId xmlns:a16="http://schemas.microsoft.com/office/drawing/2014/main" id="{1E2430F8-5728-944B-A224-F3EED3B893BA}"/>
                  </a:ext>
                </a:extLst>
              </p:cNvPr>
              <p:cNvPicPr preferRelativeResize="0">
                <a:picLocks noChangeAspect="1" noChangeArrowheads="1"/>
              </p:cNvPicPr>
              <p:nvPr/>
            </p:nvPicPr>
            <p:blipFill>
              <a:blip r:embed="rId11">
                <a:lum bright="-6000" contrast="12000"/>
                <a:extLst>
                  <a:ext uri="{28A0092B-C50C-407E-A947-70E740481C1C}">
                    <a14:useLocalDpi xmlns:a14="http://schemas.microsoft.com/office/drawing/2010/main"/>
                  </a:ext>
                </a:extLst>
              </a:blip>
              <a:srcRect/>
              <a:stretch>
                <a:fillRect/>
              </a:stretch>
            </p:blipFill>
            <p:spPr bwMode="auto">
              <a:xfrm>
                <a:off x="3489" y="1104"/>
                <a:ext cx="1168"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5576" name="Text Box 21">
                <a:extLst>
                  <a:ext uri="{FF2B5EF4-FFF2-40B4-BE49-F238E27FC236}">
                    <a16:creationId xmlns:a16="http://schemas.microsoft.com/office/drawing/2014/main" id="{42C1FC75-3D8B-D545-BDDC-1BD8B50F9445}"/>
                  </a:ext>
                </a:extLst>
              </p:cNvPr>
              <p:cNvSpPr txBox="1">
                <a:spLocks noChangeArrowheads="1"/>
              </p:cNvSpPr>
              <p:nvPr/>
            </p:nvSpPr>
            <p:spPr bwMode="auto">
              <a:xfrm>
                <a:off x="4172" y="1043"/>
                <a:ext cx="23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100,000</a:t>
                </a:r>
              </a:p>
            </p:txBody>
          </p:sp>
          <p:sp>
            <p:nvSpPr>
              <p:cNvPr id="535577" name="Text Box 22">
                <a:extLst>
                  <a:ext uri="{FF2B5EF4-FFF2-40B4-BE49-F238E27FC236}">
                    <a16:creationId xmlns:a16="http://schemas.microsoft.com/office/drawing/2014/main" id="{06673E72-8121-424F-8248-271EB2E84D26}"/>
                  </a:ext>
                </a:extLst>
              </p:cNvPr>
              <p:cNvSpPr txBox="1">
                <a:spLocks noChangeArrowheads="1"/>
              </p:cNvSpPr>
              <p:nvPr/>
            </p:nvSpPr>
            <p:spPr bwMode="auto">
              <a:xfrm>
                <a:off x="4393" y="1158"/>
                <a:ext cx="23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200,000</a:t>
                </a:r>
              </a:p>
            </p:txBody>
          </p:sp>
          <p:sp>
            <p:nvSpPr>
              <p:cNvPr id="535578" name="Text Box 23">
                <a:extLst>
                  <a:ext uri="{FF2B5EF4-FFF2-40B4-BE49-F238E27FC236}">
                    <a16:creationId xmlns:a16="http://schemas.microsoft.com/office/drawing/2014/main" id="{E498099C-5409-4B4A-9BD6-D428CCD40082}"/>
                  </a:ext>
                </a:extLst>
              </p:cNvPr>
              <p:cNvSpPr txBox="1">
                <a:spLocks noChangeArrowheads="1"/>
              </p:cNvSpPr>
              <p:nvPr/>
            </p:nvSpPr>
            <p:spPr bwMode="auto">
              <a:xfrm>
                <a:off x="4503" y="1259"/>
                <a:ext cx="22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300,000</a:t>
                </a:r>
              </a:p>
            </p:txBody>
          </p:sp>
          <p:sp>
            <p:nvSpPr>
              <p:cNvPr id="535579" name="Text Box 24">
                <a:extLst>
                  <a:ext uri="{FF2B5EF4-FFF2-40B4-BE49-F238E27FC236}">
                    <a16:creationId xmlns:a16="http://schemas.microsoft.com/office/drawing/2014/main" id="{2C99EAB6-4425-594E-8A51-F8ACE2024632}"/>
                  </a:ext>
                </a:extLst>
              </p:cNvPr>
              <p:cNvSpPr txBox="1">
                <a:spLocks noChangeArrowheads="1"/>
              </p:cNvSpPr>
              <p:nvPr/>
            </p:nvSpPr>
            <p:spPr bwMode="auto">
              <a:xfrm>
                <a:off x="4588" y="1400"/>
                <a:ext cx="23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400,000</a:t>
                </a:r>
              </a:p>
            </p:txBody>
          </p:sp>
          <p:sp>
            <p:nvSpPr>
              <p:cNvPr id="535580" name="Text Box 25">
                <a:extLst>
                  <a:ext uri="{FF2B5EF4-FFF2-40B4-BE49-F238E27FC236}">
                    <a16:creationId xmlns:a16="http://schemas.microsoft.com/office/drawing/2014/main" id="{0F18FA43-2872-5448-A3D5-D3A966202B40}"/>
                  </a:ext>
                </a:extLst>
              </p:cNvPr>
              <p:cNvSpPr txBox="1">
                <a:spLocks noChangeArrowheads="1"/>
              </p:cNvSpPr>
              <p:nvPr/>
            </p:nvSpPr>
            <p:spPr bwMode="auto">
              <a:xfrm>
                <a:off x="4643" y="1553"/>
                <a:ext cx="23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500,000</a:t>
                </a:r>
              </a:p>
            </p:txBody>
          </p:sp>
          <p:sp>
            <p:nvSpPr>
              <p:cNvPr id="535581" name="Text Box 26">
                <a:extLst>
                  <a:ext uri="{FF2B5EF4-FFF2-40B4-BE49-F238E27FC236}">
                    <a16:creationId xmlns:a16="http://schemas.microsoft.com/office/drawing/2014/main" id="{5C5F6E08-B052-C34C-83A5-B62475738BCE}"/>
                  </a:ext>
                </a:extLst>
              </p:cNvPr>
              <p:cNvSpPr txBox="1">
                <a:spLocks noChangeArrowheads="1"/>
              </p:cNvSpPr>
              <p:nvPr/>
            </p:nvSpPr>
            <p:spPr bwMode="auto">
              <a:xfrm>
                <a:off x="4643" y="1721"/>
                <a:ext cx="23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600,000</a:t>
                </a:r>
              </a:p>
            </p:txBody>
          </p:sp>
          <p:sp>
            <p:nvSpPr>
              <p:cNvPr id="535582" name="Text Box 27">
                <a:extLst>
                  <a:ext uri="{FF2B5EF4-FFF2-40B4-BE49-F238E27FC236}">
                    <a16:creationId xmlns:a16="http://schemas.microsoft.com/office/drawing/2014/main" id="{E7850913-1AB5-9A4C-A838-0F3D616A7965}"/>
                  </a:ext>
                </a:extLst>
              </p:cNvPr>
              <p:cNvSpPr txBox="1">
                <a:spLocks noChangeArrowheads="1"/>
              </p:cNvSpPr>
              <p:nvPr/>
            </p:nvSpPr>
            <p:spPr bwMode="auto">
              <a:xfrm>
                <a:off x="4600" y="1879"/>
                <a:ext cx="22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700,000</a:t>
                </a:r>
              </a:p>
            </p:txBody>
          </p:sp>
          <p:sp>
            <p:nvSpPr>
              <p:cNvPr id="535583" name="Text Box 28">
                <a:extLst>
                  <a:ext uri="{FF2B5EF4-FFF2-40B4-BE49-F238E27FC236}">
                    <a16:creationId xmlns:a16="http://schemas.microsoft.com/office/drawing/2014/main" id="{73B7912E-AACC-A648-AA26-D490462D5A36}"/>
                  </a:ext>
                </a:extLst>
              </p:cNvPr>
              <p:cNvSpPr txBox="1">
                <a:spLocks noChangeArrowheads="1"/>
              </p:cNvSpPr>
              <p:nvPr/>
            </p:nvSpPr>
            <p:spPr bwMode="auto">
              <a:xfrm>
                <a:off x="4532" y="2031"/>
                <a:ext cx="23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800,000</a:t>
                </a:r>
              </a:p>
            </p:txBody>
          </p:sp>
          <p:sp>
            <p:nvSpPr>
              <p:cNvPr id="535584" name="Text Box 29">
                <a:extLst>
                  <a:ext uri="{FF2B5EF4-FFF2-40B4-BE49-F238E27FC236}">
                    <a16:creationId xmlns:a16="http://schemas.microsoft.com/office/drawing/2014/main" id="{32D8219C-0D67-C240-A880-2C278878FD79}"/>
                  </a:ext>
                </a:extLst>
              </p:cNvPr>
              <p:cNvSpPr txBox="1">
                <a:spLocks noChangeArrowheads="1"/>
              </p:cNvSpPr>
              <p:nvPr/>
            </p:nvSpPr>
            <p:spPr bwMode="auto">
              <a:xfrm>
                <a:off x="4437" y="2150"/>
                <a:ext cx="23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900,000</a:t>
                </a:r>
              </a:p>
            </p:txBody>
          </p:sp>
          <p:sp>
            <p:nvSpPr>
              <p:cNvPr id="535585" name="Text Box 30">
                <a:extLst>
                  <a:ext uri="{FF2B5EF4-FFF2-40B4-BE49-F238E27FC236}">
                    <a16:creationId xmlns:a16="http://schemas.microsoft.com/office/drawing/2014/main" id="{CF451E54-399F-C642-B54B-7EE9AFD3524C}"/>
                  </a:ext>
                </a:extLst>
              </p:cNvPr>
              <p:cNvSpPr txBox="1">
                <a:spLocks noChangeArrowheads="1"/>
              </p:cNvSpPr>
              <p:nvPr/>
            </p:nvSpPr>
            <p:spPr bwMode="auto">
              <a:xfrm>
                <a:off x="4292" y="2241"/>
                <a:ext cx="3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1,000,000</a:t>
                </a:r>
              </a:p>
            </p:txBody>
          </p:sp>
          <p:sp>
            <p:nvSpPr>
              <p:cNvPr id="535586" name="Text Box 31">
                <a:extLst>
                  <a:ext uri="{FF2B5EF4-FFF2-40B4-BE49-F238E27FC236}">
                    <a16:creationId xmlns:a16="http://schemas.microsoft.com/office/drawing/2014/main" id="{3386EF73-43FC-8D4D-A258-25EB0DA0CBA2}"/>
                  </a:ext>
                </a:extLst>
              </p:cNvPr>
              <p:cNvSpPr txBox="1">
                <a:spLocks noChangeArrowheads="1"/>
              </p:cNvSpPr>
              <p:nvPr/>
            </p:nvSpPr>
            <p:spPr bwMode="auto">
              <a:xfrm>
                <a:off x="4088" y="2312"/>
                <a:ext cx="27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1,100,000</a:t>
                </a:r>
              </a:p>
            </p:txBody>
          </p:sp>
          <p:sp>
            <p:nvSpPr>
              <p:cNvPr id="535587" name="Text Box 32">
                <a:extLst>
                  <a:ext uri="{FF2B5EF4-FFF2-40B4-BE49-F238E27FC236}">
                    <a16:creationId xmlns:a16="http://schemas.microsoft.com/office/drawing/2014/main" id="{3EEC7DEF-275C-7544-B813-F1B24E7001FF}"/>
                  </a:ext>
                </a:extLst>
              </p:cNvPr>
              <p:cNvSpPr txBox="1">
                <a:spLocks noChangeArrowheads="1"/>
              </p:cNvSpPr>
              <p:nvPr/>
            </p:nvSpPr>
            <p:spPr bwMode="auto">
              <a:xfrm>
                <a:off x="3722" y="2297"/>
                <a:ext cx="27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1,200,000</a:t>
                </a:r>
              </a:p>
            </p:txBody>
          </p:sp>
          <p:sp>
            <p:nvSpPr>
              <p:cNvPr id="535588" name="Text Box 33">
                <a:extLst>
                  <a:ext uri="{FF2B5EF4-FFF2-40B4-BE49-F238E27FC236}">
                    <a16:creationId xmlns:a16="http://schemas.microsoft.com/office/drawing/2014/main" id="{428B0F2B-99F5-B544-AF78-F2D94796C4DB}"/>
                  </a:ext>
                </a:extLst>
              </p:cNvPr>
              <p:cNvSpPr txBox="1">
                <a:spLocks noChangeArrowheads="1"/>
              </p:cNvSpPr>
              <p:nvPr/>
            </p:nvSpPr>
            <p:spPr bwMode="auto">
              <a:xfrm>
                <a:off x="3548" y="2204"/>
                <a:ext cx="27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1,300,000</a:t>
                </a:r>
              </a:p>
            </p:txBody>
          </p:sp>
          <p:sp>
            <p:nvSpPr>
              <p:cNvPr id="535589" name="Text Box 34">
                <a:extLst>
                  <a:ext uri="{FF2B5EF4-FFF2-40B4-BE49-F238E27FC236}">
                    <a16:creationId xmlns:a16="http://schemas.microsoft.com/office/drawing/2014/main" id="{06F5DBCA-6948-AE46-8A15-66D93BB0FEE0}"/>
                  </a:ext>
                </a:extLst>
              </p:cNvPr>
              <p:cNvSpPr txBox="1">
                <a:spLocks noChangeArrowheads="1"/>
              </p:cNvSpPr>
              <p:nvPr/>
            </p:nvSpPr>
            <p:spPr bwMode="auto">
              <a:xfrm>
                <a:off x="3432" y="2108"/>
                <a:ext cx="27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1,400,000</a:t>
                </a:r>
              </a:p>
            </p:txBody>
          </p:sp>
          <p:sp>
            <p:nvSpPr>
              <p:cNvPr id="535590" name="Text Box 35">
                <a:extLst>
                  <a:ext uri="{FF2B5EF4-FFF2-40B4-BE49-F238E27FC236}">
                    <a16:creationId xmlns:a16="http://schemas.microsoft.com/office/drawing/2014/main" id="{EDADAD27-6805-AC42-817E-897DD4695F68}"/>
                  </a:ext>
                </a:extLst>
              </p:cNvPr>
              <p:cNvSpPr txBox="1">
                <a:spLocks noChangeArrowheads="1"/>
              </p:cNvSpPr>
              <p:nvPr/>
            </p:nvSpPr>
            <p:spPr bwMode="auto">
              <a:xfrm>
                <a:off x="3335" y="1978"/>
                <a:ext cx="27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1,500,000</a:t>
                </a:r>
              </a:p>
            </p:txBody>
          </p:sp>
          <p:sp>
            <p:nvSpPr>
              <p:cNvPr id="535591" name="Text Box 36">
                <a:extLst>
                  <a:ext uri="{FF2B5EF4-FFF2-40B4-BE49-F238E27FC236}">
                    <a16:creationId xmlns:a16="http://schemas.microsoft.com/office/drawing/2014/main" id="{7BF2A374-2E8D-ED41-80DC-629570F69651}"/>
                  </a:ext>
                </a:extLst>
              </p:cNvPr>
              <p:cNvSpPr txBox="1">
                <a:spLocks noChangeArrowheads="1"/>
              </p:cNvSpPr>
              <p:nvPr/>
            </p:nvSpPr>
            <p:spPr bwMode="auto">
              <a:xfrm>
                <a:off x="3273" y="1835"/>
                <a:ext cx="27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1,600,000</a:t>
                </a:r>
              </a:p>
            </p:txBody>
          </p:sp>
          <p:sp>
            <p:nvSpPr>
              <p:cNvPr id="535592" name="Text Box 37">
                <a:extLst>
                  <a:ext uri="{FF2B5EF4-FFF2-40B4-BE49-F238E27FC236}">
                    <a16:creationId xmlns:a16="http://schemas.microsoft.com/office/drawing/2014/main" id="{EA2C6B1E-8ACB-7B48-9D36-D53E6FDAFA09}"/>
                  </a:ext>
                </a:extLst>
              </p:cNvPr>
              <p:cNvSpPr txBox="1">
                <a:spLocks noChangeArrowheads="1"/>
              </p:cNvSpPr>
              <p:nvPr/>
            </p:nvSpPr>
            <p:spPr bwMode="auto">
              <a:xfrm>
                <a:off x="3250" y="1669"/>
                <a:ext cx="27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1,700,000</a:t>
                </a:r>
              </a:p>
            </p:txBody>
          </p:sp>
          <p:sp>
            <p:nvSpPr>
              <p:cNvPr id="535593" name="Text Box 38">
                <a:extLst>
                  <a:ext uri="{FF2B5EF4-FFF2-40B4-BE49-F238E27FC236}">
                    <a16:creationId xmlns:a16="http://schemas.microsoft.com/office/drawing/2014/main" id="{18798785-D527-C743-8BB0-ACCA9353BE6C}"/>
                  </a:ext>
                </a:extLst>
              </p:cNvPr>
              <p:cNvSpPr txBox="1">
                <a:spLocks noChangeArrowheads="1"/>
              </p:cNvSpPr>
              <p:nvPr/>
            </p:nvSpPr>
            <p:spPr bwMode="auto">
              <a:xfrm>
                <a:off x="3264" y="1512"/>
                <a:ext cx="27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1,800,000</a:t>
                </a:r>
              </a:p>
            </p:txBody>
          </p:sp>
          <p:sp>
            <p:nvSpPr>
              <p:cNvPr id="535594" name="Text Box 39">
                <a:extLst>
                  <a:ext uri="{FF2B5EF4-FFF2-40B4-BE49-F238E27FC236}">
                    <a16:creationId xmlns:a16="http://schemas.microsoft.com/office/drawing/2014/main" id="{A27D1562-B230-3C4B-9F67-D2BC0EC722B0}"/>
                  </a:ext>
                </a:extLst>
              </p:cNvPr>
              <p:cNvSpPr txBox="1">
                <a:spLocks noChangeArrowheads="1"/>
              </p:cNvSpPr>
              <p:nvPr/>
            </p:nvSpPr>
            <p:spPr bwMode="auto">
              <a:xfrm>
                <a:off x="3328" y="1361"/>
                <a:ext cx="27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1,900,000</a:t>
                </a:r>
              </a:p>
            </p:txBody>
          </p:sp>
          <p:sp>
            <p:nvSpPr>
              <p:cNvPr id="535595" name="Text Box 40">
                <a:extLst>
                  <a:ext uri="{FF2B5EF4-FFF2-40B4-BE49-F238E27FC236}">
                    <a16:creationId xmlns:a16="http://schemas.microsoft.com/office/drawing/2014/main" id="{0445EA9C-DBF6-FC46-B7D8-44FD53CF7DE8}"/>
                  </a:ext>
                </a:extLst>
              </p:cNvPr>
              <p:cNvSpPr txBox="1">
                <a:spLocks noChangeArrowheads="1"/>
              </p:cNvSpPr>
              <p:nvPr/>
            </p:nvSpPr>
            <p:spPr bwMode="auto">
              <a:xfrm>
                <a:off x="3422" y="1234"/>
                <a:ext cx="27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2,000,000</a:t>
                </a:r>
              </a:p>
            </p:txBody>
          </p:sp>
          <p:sp>
            <p:nvSpPr>
              <p:cNvPr id="535596" name="Text Box 41">
                <a:extLst>
                  <a:ext uri="{FF2B5EF4-FFF2-40B4-BE49-F238E27FC236}">
                    <a16:creationId xmlns:a16="http://schemas.microsoft.com/office/drawing/2014/main" id="{2F9E0B31-AD19-B541-9E8C-E7A9083671BB}"/>
                  </a:ext>
                </a:extLst>
              </p:cNvPr>
              <p:cNvSpPr txBox="1">
                <a:spLocks noChangeArrowheads="1"/>
              </p:cNvSpPr>
              <p:nvPr/>
            </p:nvSpPr>
            <p:spPr bwMode="auto">
              <a:xfrm>
                <a:off x="3544" y="1132"/>
                <a:ext cx="27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2,100,000</a:t>
                </a:r>
              </a:p>
            </p:txBody>
          </p:sp>
          <p:sp>
            <p:nvSpPr>
              <p:cNvPr id="535597" name="Text Box 42">
                <a:extLst>
                  <a:ext uri="{FF2B5EF4-FFF2-40B4-BE49-F238E27FC236}">
                    <a16:creationId xmlns:a16="http://schemas.microsoft.com/office/drawing/2014/main" id="{424185AD-F315-1147-AFB2-B4B601DCA95A}"/>
                  </a:ext>
                </a:extLst>
              </p:cNvPr>
              <p:cNvSpPr txBox="1">
                <a:spLocks noChangeArrowheads="1"/>
              </p:cNvSpPr>
              <p:nvPr/>
            </p:nvSpPr>
            <p:spPr bwMode="auto">
              <a:xfrm>
                <a:off x="3730" y="1043"/>
                <a:ext cx="27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700">
                    <a:solidFill>
                      <a:srgbClr val="000000"/>
                    </a:solidFill>
                    <a:latin typeface="Arial" panose="020B0604020202020204" pitchFamily="34" charset="0"/>
                  </a:rPr>
                  <a:t>2,200,000</a:t>
                </a:r>
              </a:p>
            </p:txBody>
          </p:sp>
          <p:sp>
            <p:nvSpPr>
              <p:cNvPr id="535598" name="Text Box 43">
                <a:extLst>
                  <a:ext uri="{FF2B5EF4-FFF2-40B4-BE49-F238E27FC236}">
                    <a16:creationId xmlns:a16="http://schemas.microsoft.com/office/drawing/2014/main" id="{CFBA0371-9036-7E48-814B-6F0B2333BAE3}"/>
                  </a:ext>
                </a:extLst>
              </p:cNvPr>
              <p:cNvSpPr txBox="1">
                <a:spLocks noChangeArrowheads="1"/>
              </p:cNvSpPr>
              <p:nvPr/>
            </p:nvSpPr>
            <p:spPr bwMode="auto">
              <a:xfrm>
                <a:off x="4560" y="970"/>
                <a:ext cx="23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1000" b="1">
                    <a:solidFill>
                      <a:srgbClr val="000000"/>
                    </a:solidFill>
                    <a:latin typeface="Arial" panose="020B0604020202020204" pitchFamily="34" charset="0"/>
                  </a:rPr>
                  <a:t>IHT-A</a:t>
                </a:r>
                <a:endParaRPr lang="en-US" altLang="es-ES" sz="800" b="1">
                  <a:solidFill>
                    <a:srgbClr val="000000"/>
                  </a:solidFill>
                  <a:latin typeface="Arial" panose="020B0604020202020204" pitchFamily="34" charset="0"/>
                </a:endParaRPr>
              </a:p>
            </p:txBody>
          </p:sp>
          <p:sp>
            <p:nvSpPr>
              <p:cNvPr id="535599" name="Text Box 44">
                <a:extLst>
                  <a:ext uri="{FF2B5EF4-FFF2-40B4-BE49-F238E27FC236}">
                    <a16:creationId xmlns:a16="http://schemas.microsoft.com/office/drawing/2014/main" id="{8E564BE7-048E-AC45-879B-0FE972105695}"/>
                  </a:ext>
                </a:extLst>
              </p:cNvPr>
              <p:cNvSpPr txBox="1">
                <a:spLocks noChangeArrowheads="1"/>
              </p:cNvSpPr>
              <p:nvPr/>
            </p:nvSpPr>
            <p:spPr bwMode="auto">
              <a:xfrm>
                <a:off x="4932" y="1610"/>
                <a:ext cx="23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es-ES" sz="1000" b="1">
                    <a:solidFill>
                      <a:srgbClr val="000000"/>
                    </a:solidFill>
                    <a:latin typeface="Arial" panose="020B0604020202020204" pitchFamily="34" charset="0"/>
                  </a:rPr>
                  <a:t>IHT-B</a:t>
                </a:r>
                <a:endParaRPr lang="en-US" altLang="es-ES" sz="800" b="1">
                  <a:solidFill>
                    <a:srgbClr val="000000"/>
                  </a:solidFill>
                  <a:latin typeface="Arial" panose="020B0604020202020204" pitchFamily="34" charset="0"/>
                </a:endParaRPr>
              </a:p>
            </p:txBody>
          </p:sp>
          <p:sp>
            <p:nvSpPr>
              <p:cNvPr id="535600" name="Text Box 45">
                <a:extLst>
                  <a:ext uri="{FF2B5EF4-FFF2-40B4-BE49-F238E27FC236}">
                    <a16:creationId xmlns:a16="http://schemas.microsoft.com/office/drawing/2014/main" id="{F48C75D7-CFF0-3C43-95CA-E3725A7A9F23}"/>
                  </a:ext>
                </a:extLst>
              </p:cNvPr>
              <p:cNvSpPr txBox="1">
                <a:spLocks noChangeArrowheads="1"/>
              </p:cNvSpPr>
              <p:nvPr/>
            </p:nvSpPr>
            <p:spPr bwMode="auto">
              <a:xfrm>
                <a:off x="2933" y="1332"/>
                <a:ext cx="34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s-ES" sz="1000" b="1">
                    <a:solidFill>
                      <a:srgbClr val="000000"/>
                    </a:solidFill>
                    <a:latin typeface="Arial" panose="020B0604020202020204" pitchFamily="34" charset="0"/>
                  </a:rPr>
                  <a:t>IHT-C</a:t>
                </a:r>
                <a:endParaRPr lang="en-US" altLang="es-ES" sz="800" b="1">
                  <a:solidFill>
                    <a:srgbClr val="000000"/>
                  </a:solidFill>
                  <a:latin typeface="Arial" panose="020B0604020202020204" pitchFamily="34" charset="0"/>
                </a:endParaRPr>
              </a:p>
            </p:txBody>
          </p:sp>
          <p:sp>
            <p:nvSpPr>
              <p:cNvPr id="535601" name="Text Box 46">
                <a:extLst>
                  <a:ext uri="{FF2B5EF4-FFF2-40B4-BE49-F238E27FC236}">
                    <a16:creationId xmlns:a16="http://schemas.microsoft.com/office/drawing/2014/main" id="{2983268A-67F8-3649-873B-60419ED2594F}"/>
                  </a:ext>
                </a:extLst>
              </p:cNvPr>
              <p:cNvSpPr txBox="1">
                <a:spLocks noChangeArrowheads="1"/>
              </p:cNvSpPr>
              <p:nvPr/>
            </p:nvSpPr>
            <p:spPr bwMode="auto">
              <a:xfrm>
                <a:off x="3999" y="992"/>
                <a:ext cx="12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en-US" altLang="es-ES" sz="700">
                    <a:solidFill>
                      <a:srgbClr val="000000"/>
                    </a:solidFill>
                    <a:latin typeface="Arial" panose="020B0604020202020204" pitchFamily="34" charset="0"/>
                  </a:rPr>
                  <a:t>1</a:t>
                </a:r>
              </a:p>
            </p:txBody>
          </p:sp>
          <p:sp>
            <p:nvSpPr>
              <p:cNvPr id="535602" name="Arc 47">
                <a:extLst>
                  <a:ext uri="{FF2B5EF4-FFF2-40B4-BE49-F238E27FC236}">
                    <a16:creationId xmlns:a16="http://schemas.microsoft.com/office/drawing/2014/main" id="{CCBE8522-C73E-AC4C-90AB-1B8CB7F0B475}"/>
                  </a:ext>
                </a:extLst>
              </p:cNvPr>
              <p:cNvSpPr>
                <a:spLocks/>
              </p:cNvSpPr>
              <p:nvPr/>
            </p:nvSpPr>
            <p:spPr bwMode="auto">
              <a:xfrm rot="20700000" flipH="1">
                <a:off x="3234" y="1397"/>
                <a:ext cx="82"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sp>
            <p:nvSpPr>
              <p:cNvPr id="535603" name="Arc 48">
                <a:extLst>
                  <a:ext uri="{FF2B5EF4-FFF2-40B4-BE49-F238E27FC236}">
                    <a16:creationId xmlns:a16="http://schemas.microsoft.com/office/drawing/2014/main" id="{E51C256A-406B-1743-A7D4-439FB71F4B0C}"/>
                  </a:ext>
                </a:extLst>
              </p:cNvPr>
              <p:cNvSpPr>
                <a:spLocks/>
              </p:cNvSpPr>
              <p:nvPr/>
            </p:nvSpPr>
            <p:spPr bwMode="auto">
              <a:xfrm rot="8542844" flipH="1">
                <a:off x="4813" y="1598"/>
                <a:ext cx="98" cy="128"/>
              </a:xfrm>
              <a:custGeom>
                <a:avLst/>
                <a:gdLst>
                  <a:gd name="T0" fmla="*/ 0 w 21004"/>
                  <a:gd name="T1" fmla="*/ 0 h 21027"/>
                  <a:gd name="T2" fmla="*/ 0 w 21004"/>
                  <a:gd name="T3" fmla="*/ 0 h 21027"/>
                  <a:gd name="T4" fmla="*/ 0 w 21004"/>
                  <a:gd name="T5" fmla="*/ 0 h 21027"/>
                  <a:gd name="T6" fmla="*/ 0 60000 65536"/>
                  <a:gd name="T7" fmla="*/ 0 60000 65536"/>
                  <a:gd name="T8" fmla="*/ 0 60000 65536"/>
                  <a:gd name="T9" fmla="*/ 0 w 21004"/>
                  <a:gd name="T10" fmla="*/ 0 h 21027"/>
                  <a:gd name="T11" fmla="*/ 21004 w 21004"/>
                  <a:gd name="T12" fmla="*/ 21027 h 21027"/>
                </a:gdLst>
                <a:ahLst/>
                <a:cxnLst>
                  <a:cxn ang="T6">
                    <a:pos x="T0" y="T1"/>
                  </a:cxn>
                  <a:cxn ang="T7">
                    <a:pos x="T2" y="T3"/>
                  </a:cxn>
                  <a:cxn ang="T8">
                    <a:pos x="T4" y="T5"/>
                  </a:cxn>
                </a:cxnLst>
                <a:rect l="T9" t="T10" r="T11" b="T12"/>
                <a:pathLst>
                  <a:path w="21004" h="21027" fill="none" extrusionOk="0">
                    <a:moveTo>
                      <a:pt x="4942" y="0"/>
                    </a:moveTo>
                    <a:cubicBezTo>
                      <a:pt x="12887" y="1867"/>
                      <a:pt x="19101" y="8053"/>
                      <a:pt x="21004" y="15989"/>
                    </a:cubicBezTo>
                  </a:path>
                  <a:path w="21004" h="21027" stroke="0" extrusionOk="0">
                    <a:moveTo>
                      <a:pt x="4942" y="0"/>
                    </a:moveTo>
                    <a:cubicBezTo>
                      <a:pt x="12887" y="1867"/>
                      <a:pt x="19101" y="8053"/>
                      <a:pt x="21004" y="15989"/>
                    </a:cubicBezTo>
                    <a:lnTo>
                      <a:pt x="0" y="21027"/>
                    </a:lnTo>
                    <a:lnTo>
                      <a:pt x="4942"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es-ES"/>
              </a:p>
            </p:txBody>
          </p:sp>
          <p:sp>
            <p:nvSpPr>
              <p:cNvPr id="535604" name="Arc 49">
                <a:extLst>
                  <a:ext uri="{FF2B5EF4-FFF2-40B4-BE49-F238E27FC236}">
                    <a16:creationId xmlns:a16="http://schemas.microsoft.com/office/drawing/2014/main" id="{412BB006-76C1-7341-ABC2-6BB1C2AFF152}"/>
                  </a:ext>
                </a:extLst>
              </p:cNvPr>
              <p:cNvSpPr>
                <a:spLocks/>
              </p:cNvSpPr>
              <p:nvPr/>
            </p:nvSpPr>
            <p:spPr bwMode="auto">
              <a:xfrm>
                <a:off x="4464" y="1042"/>
                <a:ext cx="100" cy="8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S"/>
              </a:p>
            </p:txBody>
          </p:sp>
        </p:grpSp>
      </p:grpSp>
      <p:sp>
        <p:nvSpPr>
          <p:cNvPr id="535563" name="AutoShape 51">
            <a:extLst>
              <a:ext uri="{FF2B5EF4-FFF2-40B4-BE49-F238E27FC236}">
                <a16:creationId xmlns:a16="http://schemas.microsoft.com/office/drawing/2014/main" id="{034719AC-4E0E-6F41-9529-63EE84F5583D}"/>
              </a:ext>
            </a:extLst>
          </p:cNvPr>
          <p:cNvSpPr>
            <a:spLocks noChangeArrowheads="1"/>
          </p:cNvSpPr>
          <p:nvPr/>
        </p:nvSpPr>
        <p:spPr bwMode="auto">
          <a:xfrm>
            <a:off x="2155826" y="4680418"/>
            <a:ext cx="2422525" cy="1082850"/>
          </a:xfrm>
          <a:prstGeom prst="roundRect">
            <a:avLst>
              <a:gd name="adj" fmla="val 16667"/>
            </a:avLst>
          </a:prstGeom>
          <a:noFill/>
          <a:ln w="571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lnSpc>
                <a:spcPct val="90000"/>
              </a:lnSpc>
              <a:spcBef>
                <a:spcPct val="80000"/>
              </a:spcBef>
              <a:buFont typeface="Webdings" pitchFamily="2" charset="2"/>
              <a:buNone/>
            </a:pPr>
            <a:r>
              <a:rPr lang="en-US" altLang="es-ES" sz="1600" dirty="0">
                <a:solidFill>
                  <a:srgbClr val="000000"/>
                </a:solidFill>
                <a:latin typeface="+mn-lt"/>
              </a:rPr>
              <a:t>Se </a:t>
            </a:r>
            <a:r>
              <a:rPr lang="en-US" altLang="es-ES" sz="1600" dirty="0" err="1">
                <a:solidFill>
                  <a:srgbClr val="000000"/>
                </a:solidFill>
                <a:latin typeface="+mn-lt"/>
              </a:rPr>
              <a:t>identifican</a:t>
            </a:r>
            <a:r>
              <a:rPr lang="en-US" altLang="es-ES" sz="1600" b="1" dirty="0">
                <a:solidFill>
                  <a:srgbClr val="000000"/>
                </a:solidFill>
                <a:latin typeface="+mn-lt"/>
              </a:rPr>
              <a:t> 28 </a:t>
            </a:r>
            <a:r>
              <a:rPr lang="en-US" altLang="es-ES" sz="1600" dirty="0" err="1">
                <a:solidFill>
                  <a:srgbClr val="000000"/>
                </a:solidFill>
                <a:latin typeface="+mn-lt"/>
              </a:rPr>
              <a:t>nuevos</a:t>
            </a:r>
            <a:r>
              <a:rPr lang="en-US" altLang="es-ES" sz="1600" dirty="0">
                <a:solidFill>
                  <a:srgbClr val="000000"/>
                </a:solidFill>
                <a:latin typeface="+mn-lt"/>
              </a:rPr>
              <a:t> </a:t>
            </a:r>
            <a:r>
              <a:rPr lang="en-US" altLang="es-ES" sz="1600" dirty="0" err="1">
                <a:solidFill>
                  <a:srgbClr val="000000"/>
                </a:solidFill>
                <a:latin typeface="+mn-lt"/>
              </a:rPr>
              <a:t>antigenos</a:t>
            </a:r>
            <a:r>
              <a:rPr lang="en-US" altLang="es-ES" sz="1600" dirty="0">
                <a:solidFill>
                  <a:srgbClr val="000000"/>
                </a:solidFill>
                <a:latin typeface="+mn-lt"/>
              </a:rPr>
              <a:t> </a:t>
            </a:r>
            <a:r>
              <a:rPr lang="en-US" altLang="es-ES" sz="1600" dirty="0" err="1">
                <a:solidFill>
                  <a:srgbClr val="000000"/>
                </a:solidFill>
                <a:latin typeface="+mn-lt"/>
              </a:rPr>
              <a:t>proteicos</a:t>
            </a:r>
            <a:r>
              <a:rPr lang="en-US" altLang="es-ES" sz="1600" dirty="0">
                <a:solidFill>
                  <a:srgbClr val="000000"/>
                </a:solidFill>
                <a:latin typeface="+mn-lt"/>
              </a:rPr>
              <a:t> </a:t>
            </a:r>
            <a:r>
              <a:rPr lang="en-US" altLang="es-ES" sz="1600" dirty="0" err="1">
                <a:solidFill>
                  <a:srgbClr val="000000"/>
                </a:solidFill>
                <a:latin typeface="+mn-lt"/>
              </a:rPr>
              <a:t>capaces</a:t>
            </a:r>
            <a:r>
              <a:rPr lang="en-US" altLang="es-ES" sz="1600" dirty="0">
                <a:solidFill>
                  <a:srgbClr val="000000"/>
                </a:solidFill>
                <a:latin typeface="+mn-lt"/>
              </a:rPr>
              <a:t> de </a:t>
            </a:r>
            <a:r>
              <a:rPr lang="en-US" altLang="es-ES" sz="1600" dirty="0" err="1">
                <a:solidFill>
                  <a:srgbClr val="000000"/>
                </a:solidFill>
                <a:latin typeface="+mn-lt"/>
              </a:rPr>
              <a:t>inducir</a:t>
            </a:r>
            <a:r>
              <a:rPr lang="en-US" altLang="es-ES" sz="1600" dirty="0">
                <a:solidFill>
                  <a:srgbClr val="000000"/>
                </a:solidFill>
                <a:latin typeface="+mn-lt"/>
              </a:rPr>
              <a:t> </a:t>
            </a:r>
            <a:r>
              <a:rPr lang="en-US" altLang="es-ES" sz="1600" dirty="0" err="1">
                <a:solidFill>
                  <a:srgbClr val="000000"/>
                </a:solidFill>
                <a:latin typeface="+mn-lt"/>
              </a:rPr>
              <a:t>actividad</a:t>
            </a:r>
            <a:r>
              <a:rPr lang="en-US" altLang="es-ES" sz="1600" dirty="0">
                <a:solidFill>
                  <a:srgbClr val="000000"/>
                </a:solidFill>
                <a:latin typeface="+mn-lt"/>
              </a:rPr>
              <a:t> </a:t>
            </a:r>
            <a:r>
              <a:rPr lang="en-US" altLang="es-ES" sz="1600" dirty="0" err="1">
                <a:solidFill>
                  <a:srgbClr val="000000"/>
                </a:solidFill>
                <a:latin typeface="+mn-lt"/>
              </a:rPr>
              <a:t>bactericida</a:t>
            </a:r>
            <a:endParaRPr lang="en-US" altLang="es-ES" sz="1200" dirty="0">
              <a:solidFill>
                <a:srgbClr val="000000"/>
              </a:solidFill>
              <a:latin typeface="+mn-lt"/>
            </a:endParaRPr>
          </a:p>
        </p:txBody>
      </p:sp>
      <p:pic>
        <p:nvPicPr>
          <p:cNvPr id="535564" name="Picture 76" descr="Arrow 1">
            <a:extLst>
              <a:ext uri="{FF2B5EF4-FFF2-40B4-BE49-F238E27FC236}">
                <a16:creationId xmlns:a16="http://schemas.microsoft.com/office/drawing/2014/main" id="{E79403FB-24A9-8C4C-80AD-3C052203726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29379">
            <a:off x="7085013" y="2112964"/>
            <a:ext cx="12255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565" name="Picture 77" descr="Arrow 1">
            <a:extLst>
              <a:ext uri="{FF2B5EF4-FFF2-40B4-BE49-F238E27FC236}">
                <a16:creationId xmlns:a16="http://schemas.microsoft.com/office/drawing/2014/main" id="{D24AB3EF-61BD-344E-A0E2-AE16E12AA56F}"/>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196815">
            <a:off x="4652963" y="5370514"/>
            <a:ext cx="12255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566" name="Picture 78" descr="Arrow 1">
            <a:extLst>
              <a:ext uri="{FF2B5EF4-FFF2-40B4-BE49-F238E27FC236}">
                <a16:creationId xmlns:a16="http://schemas.microsoft.com/office/drawing/2014/main" id="{A8A76C1B-BF30-2B41-927C-B8F071613745}"/>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rot="-2195833">
            <a:off x="10093326" y="2497139"/>
            <a:ext cx="4032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4904" name="Text Box 84">
            <a:extLst>
              <a:ext uri="{FF2B5EF4-FFF2-40B4-BE49-F238E27FC236}">
                <a16:creationId xmlns:a16="http://schemas.microsoft.com/office/drawing/2014/main" id="{C1CAB175-1DE9-9645-ADB6-7E3D1426155D}"/>
              </a:ext>
            </a:extLst>
          </p:cNvPr>
          <p:cNvSpPr txBox="1">
            <a:spLocks noChangeArrowheads="1"/>
          </p:cNvSpPr>
          <p:nvPr/>
        </p:nvSpPr>
        <p:spPr bwMode="auto">
          <a:xfrm>
            <a:off x="8936832" y="5623074"/>
            <a:ext cx="3157754" cy="498598"/>
          </a:xfrm>
          <a:prstGeom prst="rect">
            <a:avLst/>
          </a:prstGeom>
          <a:solidFill>
            <a:srgbClr val="FFCC99"/>
          </a:solidFill>
          <a:ln w="12700" algn="ctr">
            <a:solidFill>
              <a:schemeClr val="tx1"/>
            </a:solidFill>
            <a:miter lim="800000"/>
            <a:headEnd/>
            <a:tailEnd/>
          </a:ln>
          <a:effectLst/>
        </p:spPr>
        <p:txBody>
          <a:bodyPr wrap="square">
            <a:spAutoFit/>
          </a:bodyPr>
          <a:lstStyle/>
          <a:p>
            <a:pPr algn="just" eaLnBrk="1" hangingPunct="1">
              <a:lnSpc>
                <a:spcPct val="80000"/>
              </a:lnSpc>
              <a:defRPr/>
            </a:pPr>
            <a:r>
              <a:rPr lang="en-US" sz="1100" b="1" dirty="0" err="1">
                <a:solidFill>
                  <a:srgbClr val="000000"/>
                </a:solidFill>
                <a:effectLst>
                  <a:outerShdw blurRad="38100" dist="38100" dir="2700000" algn="tl">
                    <a:srgbClr val="FFFFFF"/>
                  </a:outerShdw>
                </a:effectLst>
                <a:ea typeface="ＭＳ Ｐゴシック" charset="0"/>
                <a:cs typeface="Arial" pitchFamily="34" charset="0"/>
              </a:rPr>
              <a:t>Rappuoli</a:t>
            </a:r>
            <a:r>
              <a:rPr lang="en-US" sz="1100" b="1" dirty="0">
                <a:solidFill>
                  <a:srgbClr val="000000"/>
                </a:solidFill>
                <a:effectLst>
                  <a:outerShdw blurRad="38100" dist="38100" dir="2700000" algn="tl">
                    <a:srgbClr val="FFFFFF"/>
                  </a:outerShdw>
                </a:effectLst>
                <a:ea typeface="ＭＳ Ｐゴシック" charset="0"/>
                <a:cs typeface="Arial" pitchFamily="34" charset="0"/>
              </a:rPr>
              <a:t> R. Vaccine. 2001;19:2688-2691</a:t>
            </a:r>
          </a:p>
          <a:p>
            <a:pPr algn="just" eaLnBrk="1" hangingPunct="1">
              <a:lnSpc>
                <a:spcPct val="80000"/>
              </a:lnSpc>
              <a:defRPr/>
            </a:pPr>
            <a:r>
              <a:rPr lang="da-DK" sz="1100" b="1" dirty="0">
                <a:solidFill>
                  <a:srgbClr val="000000"/>
                </a:solidFill>
                <a:effectLst>
                  <a:outerShdw blurRad="38100" dist="38100" dir="2700000" algn="tl">
                    <a:srgbClr val="FFFFFF"/>
                  </a:outerShdw>
                </a:effectLst>
                <a:ea typeface="ＭＳ Ｐゴシック" charset="0"/>
                <a:cs typeface="Arial" pitchFamily="34" charset="0"/>
              </a:rPr>
              <a:t>Tettelin H, et al. Science. 2000; 287:1809-1815</a:t>
            </a:r>
          </a:p>
          <a:p>
            <a:pPr algn="just" eaLnBrk="1" hangingPunct="1">
              <a:lnSpc>
                <a:spcPct val="80000"/>
              </a:lnSpc>
              <a:defRPr/>
            </a:pPr>
            <a:r>
              <a:rPr lang="fr-FR" sz="1100" b="1" dirty="0">
                <a:solidFill>
                  <a:srgbClr val="000000"/>
                </a:solidFill>
                <a:effectLst>
                  <a:outerShdw blurRad="38100" dist="38100" dir="2700000" algn="tl">
                    <a:srgbClr val="FFFFFF"/>
                  </a:outerShdw>
                </a:effectLst>
                <a:ea typeface="ＭＳ Ｐゴシック" charset="0"/>
                <a:cs typeface="Arial" pitchFamily="34" charset="0"/>
              </a:rPr>
              <a:t>Pizza M, et al. Science. 2000;287(5459):1816-1820.</a:t>
            </a:r>
            <a:endParaRPr lang="da-DK" sz="1100" b="1" dirty="0">
              <a:solidFill>
                <a:srgbClr val="000000"/>
              </a:solidFill>
              <a:effectLst>
                <a:outerShdw blurRad="38100" dist="38100" dir="2700000" algn="tl">
                  <a:srgbClr val="FFFFFF"/>
                </a:outerShdw>
              </a:effectLst>
              <a:ea typeface="ＭＳ Ｐゴシック" charset="0"/>
              <a:cs typeface="Arial" pitchFamily="34" charset="0"/>
            </a:endParaRPr>
          </a:p>
        </p:txBody>
      </p:sp>
      <p:sp>
        <p:nvSpPr>
          <p:cNvPr id="535568" name="Rectangle 56">
            <a:extLst>
              <a:ext uri="{FF2B5EF4-FFF2-40B4-BE49-F238E27FC236}">
                <a16:creationId xmlns:a16="http://schemas.microsoft.com/office/drawing/2014/main" id="{6399D478-9BAE-4D47-B67A-FA39F946F314}"/>
              </a:ext>
            </a:extLst>
          </p:cNvPr>
          <p:cNvSpPr>
            <a:spLocks noChangeArrowheads="1"/>
          </p:cNvSpPr>
          <p:nvPr/>
        </p:nvSpPr>
        <p:spPr bwMode="gray">
          <a:xfrm>
            <a:off x="6067425" y="4027583"/>
            <a:ext cx="2693988"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lnSpc>
                <a:spcPct val="90000"/>
              </a:lnSpc>
              <a:spcBef>
                <a:spcPct val="80000"/>
              </a:spcBef>
              <a:buFont typeface="Webdings" pitchFamily="2" charset="2"/>
              <a:buNone/>
            </a:pPr>
            <a:r>
              <a:rPr lang="en-US" altLang="es-ES" sz="1600" dirty="0">
                <a:solidFill>
                  <a:srgbClr val="000000"/>
                </a:solidFill>
                <a:latin typeface="+mn-lt"/>
              </a:rPr>
              <a:t>Se </a:t>
            </a:r>
            <a:r>
              <a:rPr lang="en-US" altLang="es-ES" sz="1600" dirty="0" err="1">
                <a:solidFill>
                  <a:srgbClr val="000000"/>
                </a:solidFill>
                <a:latin typeface="+mn-lt"/>
              </a:rPr>
              <a:t>utiliza</a:t>
            </a:r>
            <a:r>
              <a:rPr lang="en-US" altLang="es-ES" sz="1600" dirty="0">
                <a:solidFill>
                  <a:srgbClr val="000000"/>
                </a:solidFill>
                <a:latin typeface="+mn-lt"/>
              </a:rPr>
              <a:t> </a:t>
            </a:r>
            <a:r>
              <a:rPr lang="en-US" altLang="es-ES" sz="1600" dirty="0" err="1">
                <a:solidFill>
                  <a:srgbClr val="000000"/>
                </a:solidFill>
                <a:latin typeface="+mn-lt"/>
              </a:rPr>
              <a:t>suero</a:t>
            </a:r>
            <a:r>
              <a:rPr lang="en-US" altLang="es-ES" sz="1600" dirty="0">
                <a:solidFill>
                  <a:srgbClr val="000000"/>
                </a:solidFill>
                <a:latin typeface="+mn-lt"/>
              </a:rPr>
              <a:t> para </a:t>
            </a:r>
            <a:r>
              <a:rPr lang="en-US" altLang="es-ES" sz="1600" dirty="0" err="1">
                <a:solidFill>
                  <a:srgbClr val="000000"/>
                </a:solidFill>
                <a:latin typeface="+mn-lt"/>
              </a:rPr>
              <a:t>confirmar</a:t>
            </a:r>
            <a:r>
              <a:rPr lang="en-US" altLang="es-ES" sz="1600" dirty="0">
                <a:solidFill>
                  <a:srgbClr val="000000"/>
                </a:solidFill>
                <a:latin typeface="+mn-lt"/>
              </a:rPr>
              <a:t> la </a:t>
            </a:r>
            <a:r>
              <a:rPr lang="en-US" altLang="es-ES" sz="1600" dirty="0" err="1">
                <a:solidFill>
                  <a:srgbClr val="000000"/>
                </a:solidFill>
                <a:latin typeface="+mn-lt"/>
              </a:rPr>
              <a:t>exposición</a:t>
            </a:r>
            <a:r>
              <a:rPr lang="en-US" altLang="es-ES" sz="1600" dirty="0">
                <a:solidFill>
                  <a:srgbClr val="000000"/>
                </a:solidFill>
                <a:latin typeface="+mn-lt"/>
              </a:rPr>
              <a:t> </a:t>
            </a:r>
            <a:r>
              <a:rPr lang="en-US" altLang="es-ES" sz="1600" dirty="0" err="1">
                <a:solidFill>
                  <a:srgbClr val="000000"/>
                </a:solidFill>
                <a:latin typeface="+mn-lt"/>
              </a:rPr>
              <a:t>en</a:t>
            </a:r>
            <a:r>
              <a:rPr lang="en-US" altLang="es-ES" sz="1600" dirty="0">
                <a:solidFill>
                  <a:srgbClr val="000000"/>
                </a:solidFill>
                <a:latin typeface="+mn-lt"/>
              </a:rPr>
              <a:t> </a:t>
            </a:r>
            <a:r>
              <a:rPr lang="en-US" altLang="es-ES" sz="1600" dirty="0" err="1">
                <a:solidFill>
                  <a:srgbClr val="000000"/>
                </a:solidFill>
                <a:latin typeface="+mn-lt"/>
              </a:rPr>
              <a:t>superficie</a:t>
            </a:r>
            <a:r>
              <a:rPr lang="en-US" altLang="es-ES" sz="1600" dirty="0">
                <a:solidFill>
                  <a:srgbClr val="000000"/>
                </a:solidFill>
                <a:latin typeface="+mn-lt"/>
              </a:rPr>
              <a:t> de </a:t>
            </a:r>
            <a:r>
              <a:rPr lang="en-US" altLang="es-ES" sz="1600" dirty="0" err="1">
                <a:solidFill>
                  <a:srgbClr val="000000"/>
                </a:solidFill>
                <a:latin typeface="+mn-lt"/>
              </a:rPr>
              <a:t>nuevas</a:t>
            </a:r>
            <a:r>
              <a:rPr lang="en-US" altLang="es-ES" sz="1600" dirty="0">
                <a:solidFill>
                  <a:srgbClr val="000000"/>
                </a:solidFill>
                <a:latin typeface="+mn-lt"/>
              </a:rPr>
              <a:t> </a:t>
            </a:r>
            <a:r>
              <a:rPr lang="en-US" altLang="es-ES" sz="1600" dirty="0" err="1">
                <a:solidFill>
                  <a:srgbClr val="000000"/>
                </a:solidFill>
                <a:latin typeface="+mn-lt"/>
              </a:rPr>
              <a:t>proteínas</a:t>
            </a:r>
            <a:endParaRPr lang="en-US" altLang="es-ES" sz="1600" dirty="0">
              <a:solidFill>
                <a:srgbClr val="000000"/>
              </a:solidFill>
              <a:latin typeface="+mn-lt"/>
            </a:endParaRPr>
          </a:p>
        </p:txBody>
      </p:sp>
      <p:pic>
        <p:nvPicPr>
          <p:cNvPr id="535569" name="Picture 58" descr="F:\SurfaceAntigens_DNA.jpg">
            <a:extLst>
              <a:ext uri="{FF2B5EF4-FFF2-40B4-BE49-F238E27FC236}">
                <a16:creationId xmlns:a16="http://schemas.microsoft.com/office/drawing/2014/main" id="{0EE24C69-9055-D74F-B52A-FDB79EBB361B}"/>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097588" y="4753631"/>
            <a:ext cx="25209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570" name="Picture 59" descr="logo chus 2">
            <a:extLst>
              <a:ext uri="{FF2B5EF4-FFF2-40B4-BE49-F238E27FC236}">
                <a16:creationId xmlns:a16="http://schemas.microsoft.com/office/drawing/2014/main" id="{D8151654-8032-1240-BECE-AFF2B9730523}"/>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703017" y="180975"/>
            <a:ext cx="588746" cy="58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571" name="Picture 60" descr="usantiago">
            <a:extLst>
              <a:ext uri="{FF2B5EF4-FFF2-40B4-BE49-F238E27FC236}">
                <a16:creationId xmlns:a16="http://schemas.microsoft.com/office/drawing/2014/main" id="{2891F5D9-E95E-054E-A3DA-0252312CCACF}"/>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9839417" y="180976"/>
            <a:ext cx="608946" cy="60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4909" name="Text Box 61">
            <a:extLst>
              <a:ext uri="{FF2B5EF4-FFF2-40B4-BE49-F238E27FC236}">
                <a16:creationId xmlns:a16="http://schemas.microsoft.com/office/drawing/2014/main" id="{F61E2997-65DE-8141-9C66-D7FA6F269405}"/>
              </a:ext>
            </a:extLst>
          </p:cNvPr>
          <p:cNvSpPr txBox="1">
            <a:spLocks noChangeArrowheads="1"/>
          </p:cNvSpPr>
          <p:nvPr/>
        </p:nvSpPr>
        <p:spPr bwMode="auto">
          <a:xfrm>
            <a:off x="969964" y="6597651"/>
            <a:ext cx="2339975" cy="24606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300">
                <a:solidFill>
                  <a:schemeClr val="tx1"/>
                </a:solidFill>
                <a:latin typeface="Tahoma" panose="020B0604030504040204" pitchFamily="34" charset="0"/>
                <a:ea typeface="MS PGothic" panose="020B0600070205080204" pitchFamily="34" charset="-128"/>
              </a:defRPr>
            </a:lvl1pPr>
            <a:lvl2pPr marL="742950" indent="-285750" eaLnBrk="0" hangingPunct="0">
              <a:defRPr sz="2300">
                <a:solidFill>
                  <a:schemeClr val="tx1"/>
                </a:solidFill>
                <a:latin typeface="Tahoma" panose="020B0604030504040204" pitchFamily="34" charset="0"/>
                <a:ea typeface="MS PGothic" panose="020B0600070205080204" pitchFamily="34" charset="-128"/>
              </a:defRPr>
            </a:lvl2pPr>
            <a:lvl3pPr marL="1143000" indent="-228600" eaLnBrk="0" hangingPunct="0">
              <a:defRPr sz="2300">
                <a:solidFill>
                  <a:schemeClr val="tx1"/>
                </a:solidFill>
                <a:latin typeface="Tahoma" panose="020B0604030504040204" pitchFamily="34" charset="0"/>
                <a:ea typeface="MS PGothic" panose="020B0600070205080204" pitchFamily="34" charset="-128"/>
              </a:defRPr>
            </a:lvl3pPr>
            <a:lvl4pPr marL="1600200" indent="-228600" eaLnBrk="0" hangingPunct="0">
              <a:defRPr sz="2300">
                <a:solidFill>
                  <a:schemeClr val="tx1"/>
                </a:solidFill>
                <a:latin typeface="Tahoma" panose="020B0604030504040204" pitchFamily="34" charset="0"/>
                <a:ea typeface="MS PGothic" panose="020B0600070205080204" pitchFamily="34" charset="-128"/>
              </a:defRPr>
            </a:lvl4pPr>
            <a:lvl5pPr marL="2057400" indent="-228600" eaLnBrk="0" hangingPunct="0">
              <a:defRPr sz="23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9pPr>
          </a:lstStyle>
          <a:p>
            <a:pPr eaLnBrk="1" hangingPunct="1">
              <a:defRPr/>
            </a:pPr>
            <a:r>
              <a:rPr lang="es-ES_tradnl" altLang="es-ES" sz="1000" b="1">
                <a:solidFill>
                  <a:srgbClr val="000000"/>
                </a:solidFill>
                <a:effectLst>
                  <a:outerShdw blurRad="38100" dist="38100" dir="2700000" algn="tl">
                    <a:srgbClr val="C0C0C0"/>
                  </a:outerShdw>
                </a:effectLst>
              </a:rPr>
              <a:t>Martinón-Torres, Santander 2009</a:t>
            </a:r>
            <a:endParaRPr lang="es-ES" altLang="es-ES" sz="1000" b="1">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223302007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0">
            <a:extLst>
              <a:ext uri="{FF2B5EF4-FFF2-40B4-BE49-F238E27FC236}">
                <a16:creationId xmlns:a16="http://schemas.microsoft.com/office/drawing/2014/main" id="{B69CFBFA-5577-7945-9C03-56C8F884CB41}"/>
              </a:ext>
            </a:extLst>
          </p:cNvPr>
          <p:cNvSpPr>
            <a:spLocks noGrp="1"/>
          </p:cNvSpPr>
          <p:nvPr>
            <p:ph type="body" sz="quarter" idx="13"/>
          </p:nvPr>
        </p:nvSpPr>
        <p:spPr>
          <a:xfrm>
            <a:off x="1064615" y="5620844"/>
            <a:ext cx="9148482" cy="256861"/>
          </a:xfrm>
        </p:spPr>
        <p:txBody>
          <a:bodyPr>
            <a:normAutofit fontScale="92500" lnSpcReduction="20000"/>
          </a:bodyPr>
          <a:lstStyle/>
          <a:p>
            <a:pPr marL="53975" indent="-53975">
              <a:defRPr/>
            </a:pPr>
            <a:r>
              <a:rPr lang="en-US" altLang="es-ES" dirty="0">
                <a:ea typeface="MS PGothic" pitchFamily="34" charset="-128"/>
              </a:rPr>
              <a:t>*From </a:t>
            </a:r>
            <a:r>
              <a:rPr lang="en-US" altLang="es-ES" i="1" dirty="0">
                <a:ea typeface="MS PGothic" pitchFamily="34" charset="-128"/>
              </a:rPr>
              <a:t>Neisseria </a:t>
            </a:r>
            <a:r>
              <a:rPr lang="en-US" altLang="es-ES" i="1" dirty="0" err="1">
                <a:ea typeface="MS PGothic" pitchFamily="34" charset="-128"/>
              </a:rPr>
              <a:t>meningitidis</a:t>
            </a:r>
            <a:r>
              <a:rPr lang="en-US" altLang="es-ES" i="1" dirty="0">
                <a:ea typeface="MS PGothic" pitchFamily="34" charset="-128"/>
              </a:rPr>
              <a:t> </a:t>
            </a:r>
            <a:r>
              <a:rPr lang="en-US" altLang="es-ES" dirty="0">
                <a:ea typeface="MS PGothic" pitchFamily="34" charset="-128"/>
              </a:rPr>
              <a:t>serogroup B strain NZ 98/254 measured as amount of total protein containing the </a:t>
            </a:r>
            <a:r>
              <a:rPr lang="en-US" altLang="es-ES" dirty="0" err="1">
                <a:ea typeface="MS PGothic" pitchFamily="34" charset="-128"/>
              </a:rPr>
              <a:t>PorA</a:t>
            </a:r>
            <a:r>
              <a:rPr lang="en-US" altLang="es-ES" dirty="0">
                <a:ea typeface="MS PGothic" pitchFamily="34" charset="-128"/>
              </a:rPr>
              <a:t> P1.4.</a:t>
            </a:r>
          </a:p>
        </p:txBody>
      </p:sp>
      <p:sp>
        <p:nvSpPr>
          <p:cNvPr id="34" name="Text Placeholder 23">
            <a:extLst>
              <a:ext uri="{FF2B5EF4-FFF2-40B4-BE49-F238E27FC236}">
                <a16:creationId xmlns:a16="http://schemas.microsoft.com/office/drawing/2014/main" id="{6E7B61AA-38C9-0F49-AABD-24FEE5B3175D}"/>
              </a:ext>
            </a:extLst>
          </p:cNvPr>
          <p:cNvSpPr>
            <a:spLocks noGrp="1"/>
          </p:cNvSpPr>
          <p:nvPr>
            <p:ph type="body" sz="quarter" idx="4294967295"/>
          </p:nvPr>
        </p:nvSpPr>
        <p:spPr>
          <a:xfrm>
            <a:off x="1497013" y="5789665"/>
            <a:ext cx="9674225" cy="398844"/>
          </a:xfrm>
        </p:spPr>
        <p:txBody>
          <a:bodyPr anchor="b">
            <a:normAutofit/>
          </a:bodyPr>
          <a:lstStyle/>
          <a:p>
            <a:pPr algn="r">
              <a:buFont typeface="Monotype Sorts" charset="2"/>
              <a:buNone/>
              <a:defRPr/>
            </a:pPr>
            <a:r>
              <a:rPr lang="en-US" altLang="es-ES" sz="800" dirty="0">
                <a:solidFill>
                  <a:schemeClr val="bg1">
                    <a:lumMod val="50000"/>
                  </a:schemeClr>
                </a:solidFill>
                <a:ea typeface="MS PGothic" pitchFamily="34" charset="-128"/>
              </a:rPr>
              <a:t>1. </a:t>
            </a:r>
            <a:r>
              <a:rPr lang="en-US" altLang="es-ES" sz="800" dirty="0" err="1">
                <a:solidFill>
                  <a:schemeClr val="bg1">
                    <a:lumMod val="50000"/>
                  </a:schemeClr>
                </a:solidFill>
                <a:ea typeface="MS PGothic" pitchFamily="34" charset="-128"/>
              </a:rPr>
              <a:t>Madico</a:t>
            </a:r>
            <a:r>
              <a:rPr lang="en-US" altLang="es-ES" sz="800" dirty="0">
                <a:solidFill>
                  <a:schemeClr val="bg1">
                    <a:lumMod val="50000"/>
                  </a:schemeClr>
                </a:solidFill>
                <a:ea typeface="MS PGothic" pitchFamily="34" charset="-128"/>
              </a:rPr>
              <a:t> G, et al. </a:t>
            </a:r>
            <a:r>
              <a:rPr lang="en-US" altLang="es-ES" sz="800" i="1" dirty="0">
                <a:solidFill>
                  <a:schemeClr val="bg1">
                    <a:lumMod val="50000"/>
                  </a:schemeClr>
                </a:solidFill>
                <a:ea typeface="MS PGothic" pitchFamily="34" charset="-128"/>
              </a:rPr>
              <a:t>J </a:t>
            </a:r>
            <a:r>
              <a:rPr lang="en-US" altLang="es-ES" sz="800" i="1" dirty="0" err="1">
                <a:solidFill>
                  <a:schemeClr val="bg1">
                    <a:lumMod val="50000"/>
                  </a:schemeClr>
                </a:solidFill>
                <a:ea typeface="MS PGothic" pitchFamily="34" charset="-128"/>
              </a:rPr>
              <a:t>Immunol</a:t>
            </a:r>
            <a:r>
              <a:rPr lang="en-US" altLang="es-ES" sz="800" dirty="0">
                <a:solidFill>
                  <a:schemeClr val="bg1">
                    <a:lumMod val="50000"/>
                  </a:schemeClr>
                </a:solidFill>
                <a:ea typeface="MS PGothic" pitchFamily="34" charset="-128"/>
              </a:rPr>
              <a:t>. 2006;177:501-510; 2. Schneider MC, et al. </a:t>
            </a:r>
            <a:r>
              <a:rPr lang="en-US" altLang="es-ES" sz="800" i="1" dirty="0">
                <a:solidFill>
                  <a:schemeClr val="bg1">
                    <a:lumMod val="50000"/>
                  </a:schemeClr>
                </a:solidFill>
                <a:ea typeface="MS PGothic" pitchFamily="34" charset="-128"/>
              </a:rPr>
              <a:t>Nature</a:t>
            </a:r>
            <a:r>
              <a:rPr lang="en-US" altLang="es-ES" sz="800" dirty="0">
                <a:solidFill>
                  <a:schemeClr val="bg1">
                    <a:lumMod val="50000"/>
                  </a:schemeClr>
                </a:solidFill>
                <a:ea typeface="MS PGothic" pitchFamily="34" charset="-128"/>
              </a:rPr>
              <a:t>. 2009;458:890-893; 3. </a:t>
            </a:r>
            <a:r>
              <a:rPr lang="en-US" altLang="es-ES" sz="800" dirty="0" err="1">
                <a:solidFill>
                  <a:schemeClr val="bg1">
                    <a:lumMod val="50000"/>
                  </a:schemeClr>
                </a:solidFill>
                <a:ea typeface="MS PGothic" pitchFamily="34" charset="-128"/>
              </a:rPr>
              <a:t>Comanducci</a:t>
            </a:r>
            <a:r>
              <a:rPr lang="en-US" altLang="es-ES" sz="800" dirty="0">
                <a:solidFill>
                  <a:schemeClr val="bg1">
                    <a:lumMod val="50000"/>
                  </a:schemeClr>
                </a:solidFill>
                <a:ea typeface="MS PGothic" pitchFamily="34" charset="-128"/>
              </a:rPr>
              <a:t> M, et al. </a:t>
            </a:r>
            <a:r>
              <a:rPr lang="en-US" altLang="es-ES" sz="800" i="1" dirty="0">
                <a:solidFill>
                  <a:schemeClr val="bg1">
                    <a:lumMod val="50000"/>
                  </a:schemeClr>
                </a:solidFill>
                <a:ea typeface="MS PGothic" pitchFamily="34" charset="-128"/>
              </a:rPr>
              <a:t>J </a:t>
            </a:r>
            <a:r>
              <a:rPr lang="en-US" altLang="es-ES" sz="800" i="1" dirty="0" err="1">
                <a:solidFill>
                  <a:schemeClr val="bg1">
                    <a:lumMod val="50000"/>
                  </a:schemeClr>
                </a:solidFill>
                <a:ea typeface="MS PGothic" pitchFamily="34" charset="-128"/>
              </a:rPr>
              <a:t>Exp</a:t>
            </a:r>
            <a:r>
              <a:rPr lang="en-US" altLang="es-ES" sz="800" i="1" dirty="0">
                <a:solidFill>
                  <a:schemeClr val="bg1">
                    <a:lumMod val="50000"/>
                  </a:schemeClr>
                </a:solidFill>
                <a:ea typeface="MS PGothic" pitchFamily="34" charset="-128"/>
              </a:rPr>
              <a:t> Med</a:t>
            </a:r>
            <a:r>
              <a:rPr lang="en-US" altLang="es-ES" sz="800" dirty="0">
                <a:solidFill>
                  <a:schemeClr val="bg1">
                    <a:lumMod val="50000"/>
                  </a:schemeClr>
                </a:solidFill>
                <a:ea typeface="MS PGothic" pitchFamily="34" charset="-128"/>
              </a:rPr>
              <a:t>. 2002;195: 1445-1454; 4. </a:t>
            </a:r>
            <a:r>
              <a:rPr lang="en-US" altLang="es-ES" sz="800" dirty="0" err="1">
                <a:solidFill>
                  <a:schemeClr val="bg1">
                    <a:lumMod val="50000"/>
                  </a:schemeClr>
                </a:solidFill>
                <a:ea typeface="MS PGothic" pitchFamily="34" charset="-128"/>
              </a:rPr>
              <a:t>Capecchi</a:t>
            </a:r>
            <a:r>
              <a:rPr lang="en-US" altLang="es-ES" sz="800" dirty="0">
                <a:solidFill>
                  <a:schemeClr val="bg1">
                    <a:lumMod val="50000"/>
                  </a:schemeClr>
                </a:solidFill>
                <a:ea typeface="MS PGothic" pitchFamily="34" charset="-128"/>
              </a:rPr>
              <a:t> B, et al. </a:t>
            </a:r>
            <a:r>
              <a:rPr lang="en-US" altLang="es-ES" sz="800" i="1" dirty="0" err="1">
                <a:solidFill>
                  <a:schemeClr val="bg1">
                    <a:lumMod val="50000"/>
                  </a:schemeClr>
                </a:solidFill>
                <a:ea typeface="MS PGothic" pitchFamily="34" charset="-128"/>
              </a:rPr>
              <a:t>Mol</a:t>
            </a:r>
            <a:r>
              <a:rPr lang="en-US" altLang="es-ES" sz="800" i="1" dirty="0">
                <a:solidFill>
                  <a:schemeClr val="bg1">
                    <a:lumMod val="50000"/>
                  </a:schemeClr>
                </a:solidFill>
                <a:ea typeface="MS PGothic" pitchFamily="34" charset="-128"/>
              </a:rPr>
              <a:t> </a:t>
            </a:r>
            <a:r>
              <a:rPr lang="en-US" altLang="es-ES" sz="800" i="1" dirty="0" err="1">
                <a:solidFill>
                  <a:schemeClr val="bg1">
                    <a:lumMod val="50000"/>
                  </a:schemeClr>
                </a:solidFill>
                <a:ea typeface="MS PGothic" pitchFamily="34" charset="-128"/>
              </a:rPr>
              <a:t>Microbiol</a:t>
            </a:r>
            <a:r>
              <a:rPr lang="en-US" altLang="es-ES" sz="800" dirty="0">
                <a:solidFill>
                  <a:schemeClr val="bg1">
                    <a:lumMod val="50000"/>
                  </a:schemeClr>
                </a:solidFill>
                <a:ea typeface="MS PGothic" pitchFamily="34" charset="-128"/>
              </a:rPr>
              <a:t>. 2005;55:687-698; 5. </a:t>
            </a:r>
            <a:r>
              <a:rPr lang="en-US" altLang="es-ES" sz="800" dirty="0" err="1">
                <a:solidFill>
                  <a:schemeClr val="bg1">
                    <a:lumMod val="50000"/>
                  </a:schemeClr>
                </a:solidFill>
                <a:ea typeface="MS PGothic" pitchFamily="34" charset="-128"/>
              </a:rPr>
              <a:t>Mazzon</a:t>
            </a:r>
            <a:r>
              <a:rPr lang="en-US" altLang="es-ES" sz="800" dirty="0">
                <a:solidFill>
                  <a:schemeClr val="bg1">
                    <a:lumMod val="50000"/>
                  </a:schemeClr>
                </a:solidFill>
                <a:ea typeface="MS PGothic" pitchFamily="34" charset="-128"/>
              </a:rPr>
              <a:t> C, et al</a:t>
            </a:r>
            <a:r>
              <a:rPr lang="en-US" altLang="es-ES" sz="800" i="1" dirty="0">
                <a:solidFill>
                  <a:schemeClr val="bg1">
                    <a:lumMod val="50000"/>
                  </a:schemeClr>
                </a:solidFill>
                <a:ea typeface="MS PGothic" pitchFamily="34" charset="-128"/>
              </a:rPr>
              <a:t>. J </a:t>
            </a:r>
            <a:r>
              <a:rPr lang="en-US" altLang="es-ES" sz="800" i="1" dirty="0" err="1">
                <a:solidFill>
                  <a:schemeClr val="bg1">
                    <a:lumMod val="50000"/>
                  </a:schemeClr>
                </a:solidFill>
                <a:ea typeface="MS PGothic" pitchFamily="34" charset="-128"/>
              </a:rPr>
              <a:t>Immunol</a:t>
            </a:r>
            <a:r>
              <a:rPr lang="en-US" altLang="es-ES" sz="800" dirty="0">
                <a:solidFill>
                  <a:schemeClr val="bg1">
                    <a:lumMod val="50000"/>
                  </a:schemeClr>
                </a:solidFill>
                <a:ea typeface="MS PGothic" pitchFamily="34" charset="-128"/>
              </a:rPr>
              <a:t>. 2007;179:3904-3916; 6. </a:t>
            </a:r>
            <a:r>
              <a:rPr lang="en-US" altLang="es-ES" sz="800" dirty="0" err="1">
                <a:solidFill>
                  <a:schemeClr val="bg1">
                    <a:lumMod val="50000"/>
                  </a:schemeClr>
                </a:solidFill>
                <a:ea typeface="MS PGothic" pitchFamily="34" charset="-128"/>
              </a:rPr>
              <a:t>Serruto</a:t>
            </a:r>
            <a:r>
              <a:rPr lang="en-US" altLang="es-ES" sz="800" dirty="0">
                <a:solidFill>
                  <a:schemeClr val="bg1">
                    <a:lumMod val="50000"/>
                  </a:schemeClr>
                </a:solidFill>
                <a:ea typeface="MS PGothic" pitchFamily="34" charset="-128"/>
              </a:rPr>
              <a:t> D, et al. </a:t>
            </a:r>
            <a:r>
              <a:rPr lang="en-US" altLang="es-ES" sz="800" i="1" dirty="0">
                <a:solidFill>
                  <a:schemeClr val="bg1">
                    <a:lumMod val="50000"/>
                  </a:schemeClr>
                </a:solidFill>
                <a:ea typeface="MS PGothic" pitchFamily="34" charset="-128"/>
              </a:rPr>
              <a:t>Proc Natl </a:t>
            </a:r>
            <a:r>
              <a:rPr lang="en-US" altLang="es-ES" sz="800" i="1" dirty="0" err="1">
                <a:solidFill>
                  <a:schemeClr val="bg1">
                    <a:lumMod val="50000"/>
                  </a:schemeClr>
                </a:solidFill>
                <a:ea typeface="MS PGothic" pitchFamily="34" charset="-128"/>
              </a:rPr>
              <a:t>Acad</a:t>
            </a:r>
            <a:r>
              <a:rPr lang="en-US" altLang="es-ES" sz="800" i="1" dirty="0">
                <a:solidFill>
                  <a:schemeClr val="bg1">
                    <a:lumMod val="50000"/>
                  </a:schemeClr>
                </a:solidFill>
                <a:ea typeface="MS PGothic" pitchFamily="34" charset="-128"/>
              </a:rPr>
              <a:t> </a:t>
            </a:r>
            <a:r>
              <a:rPr lang="en-US" altLang="es-ES" sz="800" i="1" dirty="0" err="1">
                <a:solidFill>
                  <a:schemeClr val="bg1">
                    <a:lumMod val="50000"/>
                  </a:schemeClr>
                </a:solidFill>
                <a:ea typeface="MS PGothic" pitchFamily="34" charset="-128"/>
              </a:rPr>
              <a:t>Sci</a:t>
            </a:r>
            <a:r>
              <a:rPr lang="en-US" altLang="es-ES" sz="800" i="1" dirty="0">
                <a:solidFill>
                  <a:schemeClr val="bg1">
                    <a:lumMod val="50000"/>
                  </a:schemeClr>
                </a:solidFill>
                <a:ea typeface="MS PGothic" pitchFamily="34" charset="-128"/>
              </a:rPr>
              <a:t> U S A</a:t>
            </a:r>
            <a:r>
              <a:rPr lang="en-US" altLang="es-ES" sz="800" dirty="0">
                <a:solidFill>
                  <a:schemeClr val="bg1">
                    <a:lumMod val="50000"/>
                  </a:schemeClr>
                </a:solidFill>
                <a:ea typeface="MS PGothic" pitchFamily="34" charset="-128"/>
              </a:rPr>
              <a:t>. 2010;107:3770-3775; 7. Bambini S, et al. </a:t>
            </a:r>
            <a:r>
              <a:rPr lang="en-US" altLang="es-ES" sz="800" i="1" dirty="0">
                <a:solidFill>
                  <a:schemeClr val="bg1">
                    <a:lumMod val="50000"/>
                  </a:schemeClr>
                </a:solidFill>
                <a:ea typeface="MS PGothic" pitchFamily="34" charset="-128"/>
              </a:rPr>
              <a:t>Vaccine</a:t>
            </a:r>
            <a:r>
              <a:rPr lang="en-US" altLang="es-ES" sz="800" dirty="0">
                <a:solidFill>
                  <a:schemeClr val="bg1">
                    <a:lumMod val="50000"/>
                  </a:schemeClr>
                </a:solidFill>
                <a:ea typeface="MS PGothic" pitchFamily="34" charset="-128"/>
              </a:rPr>
              <a:t>. 2009;27:1794-2803; 8. Martin DR, et al. </a:t>
            </a:r>
            <a:r>
              <a:rPr lang="en-US" altLang="es-ES" sz="800" i="1" dirty="0" err="1">
                <a:solidFill>
                  <a:schemeClr val="bg1">
                    <a:lumMod val="50000"/>
                  </a:schemeClr>
                </a:solidFill>
                <a:ea typeface="MS PGothic" pitchFamily="34" charset="-128"/>
              </a:rPr>
              <a:t>Clin</a:t>
            </a:r>
            <a:r>
              <a:rPr lang="en-US" altLang="es-ES" sz="800" i="1" dirty="0">
                <a:solidFill>
                  <a:schemeClr val="bg1">
                    <a:lumMod val="50000"/>
                  </a:schemeClr>
                </a:solidFill>
                <a:ea typeface="MS PGothic" pitchFamily="34" charset="-128"/>
              </a:rPr>
              <a:t> Vaccine </a:t>
            </a:r>
            <a:r>
              <a:rPr lang="en-US" altLang="es-ES" sz="800" i="1" dirty="0" err="1">
                <a:solidFill>
                  <a:schemeClr val="bg1">
                    <a:lumMod val="50000"/>
                  </a:schemeClr>
                </a:solidFill>
                <a:ea typeface="MS PGothic" pitchFamily="34" charset="-128"/>
              </a:rPr>
              <a:t>Immunol</a:t>
            </a:r>
            <a:r>
              <a:rPr lang="en-US" altLang="es-ES" sz="800" dirty="0">
                <a:solidFill>
                  <a:schemeClr val="bg1">
                    <a:lumMod val="50000"/>
                  </a:schemeClr>
                </a:solidFill>
                <a:ea typeface="MS PGothic" pitchFamily="34" charset="-128"/>
              </a:rPr>
              <a:t>. 2006;13:486-491.</a:t>
            </a:r>
          </a:p>
        </p:txBody>
      </p:sp>
      <p:sp>
        <p:nvSpPr>
          <p:cNvPr id="2" name="Title 1">
            <a:extLst>
              <a:ext uri="{FF2B5EF4-FFF2-40B4-BE49-F238E27FC236}">
                <a16:creationId xmlns:a16="http://schemas.microsoft.com/office/drawing/2014/main" id="{473EA468-29A7-924E-B342-32F63428A12B}"/>
              </a:ext>
            </a:extLst>
          </p:cNvPr>
          <p:cNvSpPr>
            <a:spLocks noGrp="1"/>
          </p:cNvSpPr>
          <p:nvPr>
            <p:ph type="title" idx="4294967295"/>
          </p:nvPr>
        </p:nvSpPr>
        <p:spPr>
          <a:xfrm>
            <a:off x="1178231" y="31829"/>
            <a:ext cx="9029700" cy="981075"/>
          </a:xfrm>
        </p:spPr>
        <p:txBody>
          <a:bodyPr/>
          <a:lstStyle/>
          <a:p>
            <a:pPr>
              <a:defRPr/>
            </a:pPr>
            <a:r>
              <a:rPr lang="en-US" altLang="es-ES" sz="3500" b="1" dirty="0" err="1">
                <a:solidFill>
                  <a:srgbClr val="004586"/>
                </a:solidFill>
                <a:ea typeface="MS PGothic" pitchFamily="34" charset="-128"/>
              </a:rPr>
              <a:t>Bexsero</a:t>
            </a:r>
            <a:r>
              <a:rPr lang="en-US" altLang="es-ES" sz="3500" b="1" dirty="0">
                <a:solidFill>
                  <a:srgbClr val="004586"/>
                </a:solidFill>
                <a:ea typeface="MS PGothic" pitchFamily="34" charset="-128"/>
              </a:rPr>
              <a:t>: </a:t>
            </a:r>
            <a:r>
              <a:rPr lang="en-US" altLang="es-ES" sz="3500" b="1" dirty="0" err="1">
                <a:solidFill>
                  <a:srgbClr val="004586"/>
                </a:solidFill>
                <a:ea typeface="MS PGothic" pitchFamily="34" charset="-128"/>
              </a:rPr>
              <a:t>Composición</a:t>
            </a:r>
            <a:r>
              <a:rPr lang="en-US" altLang="es-ES" sz="3500" b="1" dirty="0">
                <a:solidFill>
                  <a:srgbClr val="004586"/>
                </a:solidFill>
                <a:ea typeface="MS PGothic" pitchFamily="34" charset="-128"/>
              </a:rPr>
              <a:t> </a:t>
            </a:r>
            <a:r>
              <a:rPr lang="en-US" altLang="es-ES" sz="3500" b="1" dirty="0" err="1">
                <a:solidFill>
                  <a:srgbClr val="004586"/>
                </a:solidFill>
                <a:ea typeface="MS PGothic" pitchFamily="34" charset="-128"/>
              </a:rPr>
              <a:t>antigénica</a:t>
            </a:r>
            <a:endParaRPr lang="en-US" altLang="es-ES" sz="3500" b="1" dirty="0">
              <a:solidFill>
                <a:srgbClr val="004586"/>
              </a:solidFill>
              <a:ea typeface="MS PGothic" pitchFamily="34" charset="-128"/>
            </a:endParaRPr>
          </a:p>
        </p:txBody>
      </p:sp>
      <p:pic>
        <p:nvPicPr>
          <p:cNvPr id="537604" name="Picture 35">
            <a:extLst>
              <a:ext uri="{FF2B5EF4-FFF2-40B4-BE49-F238E27FC236}">
                <a16:creationId xmlns:a16="http://schemas.microsoft.com/office/drawing/2014/main" id="{5B588FC8-031F-CB46-A04E-50F4E55B2C6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8475" y="1649414"/>
            <a:ext cx="86995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51" name="Rectangle 34">
            <a:extLst>
              <a:ext uri="{FF2B5EF4-FFF2-40B4-BE49-F238E27FC236}">
                <a16:creationId xmlns:a16="http://schemas.microsoft.com/office/drawing/2014/main" id="{EEA4E5EB-391B-AA43-BAF3-435040C3B53D}"/>
              </a:ext>
            </a:extLst>
          </p:cNvPr>
          <p:cNvSpPr>
            <a:spLocks noChangeArrowheads="1"/>
          </p:cNvSpPr>
          <p:nvPr/>
        </p:nvSpPr>
        <p:spPr bwMode="auto">
          <a:xfrm>
            <a:off x="1333500" y="1284476"/>
            <a:ext cx="1905000" cy="1708150"/>
          </a:xfrm>
          <a:prstGeom prst="rect">
            <a:avLst/>
          </a:prstGeom>
          <a:solidFill>
            <a:srgbClr val="D6D6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ＭＳ Ｐゴシック" panose="020B0600070205080204" pitchFamily="34" charset="-128"/>
                <a:cs typeface="Arial" panose="020B0604020202020204" pitchFamily="34" charset="0"/>
              </a:defRPr>
            </a:lvl1pPr>
            <a:lvl2pPr marL="742950" indent="-28575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2pPr>
            <a:lvl3pPr marL="11430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3pPr>
            <a:lvl4pPr marL="16002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4pPr>
            <a:lvl5pPr marL="20574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9pPr>
          </a:lstStyle>
          <a:p>
            <a:pPr algn="ctr" eaLnBrk="1" hangingPunct="1">
              <a:lnSpc>
                <a:spcPct val="100000"/>
              </a:lnSpc>
              <a:spcBef>
                <a:spcPct val="0"/>
              </a:spcBef>
              <a:buClrTx/>
              <a:buSzTx/>
              <a:buFontTx/>
              <a:buNone/>
            </a:pPr>
            <a:endParaRPr lang="en-US" altLang="es-ES" sz="1800">
              <a:solidFill>
                <a:srgbClr val="FFFFFF"/>
              </a:solidFill>
              <a:latin typeface="Tahoma" panose="020B0604030504040204" pitchFamily="34" charset="0"/>
            </a:endParaRPr>
          </a:p>
        </p:txBody>
      </p:sp>
      <p:grpSp>
        <p:nvGrpSpPr>
          <p:cNvPr id="537606" name="Group 69">
            <a:extLst>
              <a:ext uri="{FF2B5EF4-FFF2-40B4-BE49-F238E27FC236}">
                <a16:creationId xmlns:a16="http://schemas.microsoft.com/office/drawing/2014/main" id="{578A97B2-6E1F-E746-9190-B0638A6A3989}"/>
              </a:ext>
            </a:extLst>
          </p:cNvPr>
          <p:cNvGrpSpPr>
            <a:grpSpLocks/>
          </p:cNvGrpSpPr>
          <p:nvPr/>
        </p:nvGrpSpPr>
        <p:grpSpPr bwMode="auto">
          <a:xfrm>
            <a:off x="1333500" y="3067237"/>
            <a:ext cx="4762500" cy="1709738"/>
            <a:chOff x="338667" y="3708928"/>
            <a:chExt cx="4233333" cy="2082272"/>
          </a:xfrm>
        </p:grpSpPr>
        <p:sp>
          <p:nvSpPr>
            <p:cNvPr id="537649" name="Rectangle 46">
              <a:extLst>
                <a:ext uri="{FF2B5EF4-FFF2-40B4-BE49-F238E27FC236}">
                  <a16:creationId xmlns:a16="http://schemas.microsoft.com/office/drawing/2014/main" id="{2FF40554-2EAF-0742-9347-97E09DD7574B}"/>
                </a:ext>
              </a:extLst>
            </p:cNvPr>
            <p:cNvSpPr>
              <a:spLocks noChangeArrowheads="1"/>
            </p:cNvSpPr>
            <p:nvPr/>
          </p:nvSpPr>
          <p:spPr bwMode="auto">
            <a:xfrm>
              <a:off x="338667" y="3708928"/>
              <a:ext cx="1693333" cy="2078405"/>
            </a:xfrm>
            <a:prstGeom prst="rect">
              <a:avLst/>
            </a:prstGeom>
            <a:solidFill>
              <a:srgbClr val="D6D6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ＭＳ Ｐゴシック" panose="020B0600070205080204" pitchFamily="34" charset="-128"/>
                  <a:cs typeface="Arial" panose="020B0604020202020204" pitchFamily="34" charset="0"/>
                </a:defRPr>
              </a:lvl1pPr>
              <a:lvl2pPr marL="742950" indent="-28575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2pPr>
              <a:lvl3pPr marL="11430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3pPr>
              <a:lvl4pPr marL="16002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4pPr>
              <a:lvl5pPr marL="20574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9pPr>
            </a:lstStyle>
            <a:p>
              <a:pPr algn="ctr" eaLnBrk="1" hangingPunct="1">
                <a:lnSpc>
                  <a:spcPct val="100000"/>
                </a:lnSpc>
                <a:spcBef>
                  <a:spcPct val="0"/>
                </a:spcBef>
                <a:buClrTx/>
                <a:buSzTx/>
                <a:buFontTx/>
                <a:buNone/>
              </a:pPr>
              <a:endParaRPr lang="en-US" altLang="es-ES" sz="1800">
                <a:solidFill>
                  <a:srgbClr val="FFFFFF"/>
                </a:solidFill>
                <a:latin typeface="Tahoma" panose="020B0604030504040204" pitchFamily="34" charset="0"/>
              </a:endParaRPr>
            </a:p>
          </p:txBody>
        </p:sp>
        <p:sp>
          <p:nvSpPr>
            <p:cNvPr id="537650" name="Rectangle 48">
              <a:extLst>
                <a:ext uri="{FF2B5EF4-FFF2-40B4-BE49-F238E27FC236}">
                  <a16:creationId xmlns:a16="http://schemas.microsoft.com/office/drawing/2014/main" id="{4321AB9E-E351-E546-8584-54A0DAB24017}"/>
                </a:ext>
              </a:extLst>
            </p:cNvPr>
            <p:cNvSpPr>
              <a:spLocks noChangeArrowheads="1"/>
            </p:cNvSpPr>
            <p:nvPr/>
          </p:nvSpPr>
          <p:spPr bwMode="auto">
            <a:xfrm>
              <a:off x="1828800" y="3708928"/>
              <a:ext cx="2743200" cy="2082272"/>
            </a:xfrm>
            <a:prstGeom prst="rect">
              <a:avLst/>
            </a:prstGeom>
            <a:solidFill>
              <a:schemeClr val="bg1">
                <a:alpha val="12157"/>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ＭＳ Ｐゴシック" panose="020B0600070205080204" pitchFamily="34" charset="-128"/>
                  <a:cs typeface="Arial" panose="020B0604020202020204" pitchFamily="34" charset="0"/>
                </a:defRPr>
              </a:lvl1pPr>
              <a:lvl2pPr marL="742950" indent="-28575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2pPr>
              <a:lvl3pPr marL="11430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3pPr>
              <a:lvl4pPr marL="16002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4pPr>
              <a:lvl5pPr marL="20574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9pPr>
            </a:lstStyle>
            <a:p>
              <a:pPr algn="ctr" eaLnBrk="1" hangingPunct="1">
                <a:lnSpc>
                  <a:spcPct val="100000"/>
                </a:lnSpc>
                <a:spcBef>
                  <a:spcPct val="0"/>
                </a:spcBef>
                <a:buClrTx/>
                <a:buSzTx/>
                <a:buFontTx/>
                <a:buNone/>
              </a:pPr>
              <a:endParaRPr lang="en-US" altLang="es-ES" sz="1600">
                <a:solidFill>
                  <a:srgbClr val="FFFFFF"/>
                </a:solidFill>
                <a:latin typeface="Tahoma" panose="020B0604030504040204" pitchFamily="34" charset="0"/>
              </a:endParaRPr>
            </a:p>
          </p:txBody>
        </p:sp>
      </p:grpSp>
      <p:grpSp>
        <p:nvGrpSpPr>
          <p:cNvPr id="537607" name="Group 68">
            <a:extLst>
              <a:ext uri="{FF2B5EF4-FFF2-40B4-BE49-F238E27FC236}">
                <a16:creationId xmlns:a16="http://schemas.microsoft.com/office/drawing/2014/main" id="{D8387978-5B91-2749-9822-2491D05E2EE4}"/>
              </a:ext>
            </a:extLst>
          </p:cNvPr>
          <p:cNvGrpSpPr>
            <a:grpSpLocks/>
          </p:cNvGrpSpPr>
          <p:nvPr/>
        </p:nvGrpSpPr>
        <p:grpSpPr bwMode="auto">
          <a:xfrm>
            <a:off x="6115050" y="1284476"/>
            <a:ext cx="4762500" cy="1711325"/>
            <a:chOff x="4690534" y="1487102"/>
            <a:chExt cx="4233333" cy="2082272"/>
          </a:xfrm>
        </p:grpSpPr>
        <p:sp>
          <p:nvSpPr>
            <p:cNvPr id="537647" name="Rectangle 58">
              <a:extLst>
                <a:ext uri="{FF2B5EF4-FFF2-40B4-BE49-F238E27FC236}">
                  <a16:creationId xmlns:a16="http://schemas.microsoft.com/office/drawing/2014/main" id="{AF8C04CC-6076-C14A-A773-C3B9CA5345EF}"/>
                </a:ext>
              </a:extLst>
            </p:cNvPr>
            <p:cNvSpPr>
              <a:spLocks noChangeArrowheads="1"/>
            </p:cNvSpPr>
            <p:nvPr/>
          </p:nvSpPr>
          <p:spPr bwMode="auto">
            <a:xfrm>
              <a:off x="6180667" y="1487102"/>
              <a:ext cx="2743200" cy="2082272"/>
            </a:xfrm>
            <a:prstGeom prst="rect">
              <a:avLst/>
            </a:prstGeom>
            <a:solidFill>
              <a:schemeClr val="bg1">
                <a:alpha val="12157"/>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ＭＳ Ｐゴシック" panose="020B0600070205080204" pitchFamily="34" charset="-128"/>
                  <a:cs typeface="Arial" panose="020B0604020202020204" pitchFamily="34" charset="0"/>
                </a:defRPr>
              </a:lvl1pPr>
              <a:lvl2pPr marL="742950" indent="-28575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2pPr>
              <a:lvl3pPr marL="11430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3pPr>
              <a:lvl4pPr marL="16002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4pPr>
              <a:lvl5pPr marL="20574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9pPr>
            </a:lstStyle>
            <a:p>
              <a:pPr algn="ctr" eaLnBrk="1" hangingPunct="1">
                <a:lnSpc>
                  <a:spcPct val="100000"/>
                </a:lnSpc>
                <a:spcBef>
                  <a:spcPct val="0"/>
                </a:spcBef>
                <a:buClrTx/>
                <a:buSzTx/>
                <a:buFontTx/>
                <a:buNone/>
              </a:pPr>
              <a:endParaRPr lang="en-US" altLang="es-ES" sz="1600">
                <a:solidFill>
                  <a:srgbClr val="FFFFFF"/>
                </a:solidFill>
                <a:latin typeface="Tahoma" panose="020B0604030504040204" pitchFamily="34" charset="0"/>
              </a:endParaRPr>
            </a:p>
          </p:txBody>
        </p:sp>
        <p:sp>
          <p:nvSpPr>
            <p:cNvPr id="537648" name="Rectangle 55">
              <a:extLst>
                <a:ext uri="{FF2B5EF4-FFF2-40B4-BE49-F238E27FC236}">
                  <a16:creationId xmlns:a16="http://schemas.microsoft.com/office/drawing/2014/main" id="{2AA48CCF-EE1F-3B46-98FF-8CC00DD03289}"/>
                </a:ext>
              </a:extLst>
            </p:cNvPr>
            <p:cNvSpPr>
              <a:spLocks noChangeArrowheads="1"/>
            </p:cNvSpPr>
            <p:nvPr/>
          </p:nvSpPr>
          <p:spPr bwMode="auto">
            <a:xfrm>
              <a:off x="4690534" y="1487102"/>
              <a:ext cx="1693333" cy="2078409"/>
            </a:xfrm>
            <a:prstGeom prst="rect">
              <a:avLst/>
            </a:prstGeom>
            <a:solidFill>
              <a:srgbClr val="D6D6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ＭＳ Ｐゴシック" panose="020B0600070205080204" pitchFamily="34" charset="-128"/>
                  <a:cs typeface="Arial" panose="020B0604020202020204" pitchFamily="34" charset="0"/>
                </a:defRPr>
              </a:lvl1pPr>
              <a:lvl2pPr marL="742950" indent="-28575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2pPr>
              <a:lvl3pPr marL="11430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3pPr>
              <a:lvl4pPr marL="16002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4pPr>
              <a:lvl5pPr marL="20574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9pPr>
            </a:lstStyle>
            <a:p>
              <a:pPr algn="ctr" eaLnBrk="1" hangingPunct="1">
                <a:lnSpc>
                  <a:spcPct val="100000"/>
                </a:lnSpc>
                <a:spcBef>
                  <a:spcPct val="0"/>
                </a:spcBef>
                <a:buClrTx/>
                <a:buSzTx/>
                <a:buFontTx/>
                <a:buNone/>
              </a:pPr>
              <a:endParaRPr lang="en-US" altLang="es-ES" sz="1800">
                <a:solidFill>
                  <a:srgbClr val="FFFFFF"/>
                </a:solidFill>
                <a:latin typeface="Tahoma" panose="020B0604030504040204" pitchFamily="34" charset="0"/>
              </a:endParaRPr>
            </a:p>
          </p:txBody>
        </p:sp>
      </p:grpSp>
      <p:grpSp>
        <p:nvGrpSpPr>
          <p:cNvPr id="537608" name="Group 70">
            <a:extLst>
              <a:ext uri="{FF2B5EF4-FFF2-40B4-BE49-F238E27FC236}">
                <a16:creationId xmlns:a16="http://schemas.microsoft.com/office/drawing/2014/main" id="{717C0125-6056-1445-B6A9-33DA78B45DA1}"/>
              </a:ext>
            </a:extLst>
          </p:cNvPr>
          <p:cNvGrpSpPr>
            <a:grpSpLocks/>
          </p:cNvGrpSpPr>
          <p:nvPr/>
        </p:nvGrpSpPr>
        <p:grpSpPr bwMode="auto">
          <a:xfrm>
            <a:off x="6115050" y="3121025"/>
            <a:ext cx="4762500" cy="1709738"/>
            <a:chOff x="4690534" y="3708928"/>
            <a:chExt cx="4233333" cy="2082272"/>
          </a:xfrm>
        </p:grpSpPr>
        <p:sp>
          <p:nvSpPr>
            <p:cNvPr id="537645" name="Rectangle 59">
              <a:extLst>
                <a:ext uri="{FF2B5EF4-FFF2-40B4-BE49-F238E27FC236}">
                  <a16:creationId xmlns:a16="http://schemas.microsoft.com/office/drawing/2014/main" id="{9B1B5DCD-1201-C245-9AD4-632D10080D08}"/>
                </a:ext>
              </a:extLst>
            </p:cNvPr>
            <p:cNvSpPr>
              <a:spLocks noChangeArrowheads="1"/>
            </p:cNvSpPr>
            <p:nvPr/>
          </p:nvSpPr>
          <p:spPr bwMode="auto">
            <a:xfrm>
              <a:off x="6180667" y="3708928"/>
              <a:ext cx="2743200" cy="2082272"/>
            </a:xfrm>
            <a:prstGeom prst="rect">
              <a:avLst/>
            </a:prstGeom>
            <a:solidFill>
              <a:schemeClr val="bg1">
                <a:alpha val="12157"/>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ＭＳ Ｐゴシック" panose="020B0600070205080204" pitchFamily="34" charset="-128"/>
                  <a:cs typeface="Arial" panose="020B0604020202020204" pitchFamily="34" charset="0"/>
                </a:defRPr>
              </a:lvl1pPr>
              <a:lvl2pPr marL="742950" indent="-28575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2pPr>
              <a:lvl3pPr marL="11430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3pPr>
              <a:lvl4pPr marL="16002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4pPr>
              <a:lvl5pPr marL="20574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9pPr>
            </a:lstStyle>
            <a:p>
              <a:pPr algn="ctr" eaLnBrk="1" hangingPunct="1">
                <a:lnSpc>
                  <a:spcPct val="100000"/>
                </a:lnSpc>
                <a:spcBef>
                  <a:spcPct val="0"/>
                </a:spcBef>
                <a:buClrTx/>
                <a:buSzTx/>
                <a:buFontTx/>
                <a:buNone/>
              </a:pPr>
              <a:endParaRPr lang="en-US" altLang="es-ES" sz="1600">
                <a:solidFill>
                  <a:srgbClr val="FFFFFF"/>
                </a:solidFill>
                <a:latin typeface="Tahoma" panose="020B0604030504040204" pitchFamily="34" charset="0"/>
              </a:endParaRPr>
            </a:p>
          </p:txBody>
        </p:sp>
        <p:sp>
          <p:nvSpPr>
            <p:cNvPr id="537646" name="Rectangle 56">
              <a:extLst>
                <a:ext uri="{FF2B5EF4-FFF2-40B4-BE49-F238E27FC236}">
                  <a16:creationId xmlns:a16="http://schemas.microsoft.com/office/drawing/2014/main" id="{C8990041-2510-FB4F-9FE9-29EEB8410803}"/>
                </a:ext>
              </a:extLst>
            </p:cNvPr>
            <p:cNvSpPr>
              <a:spLocks noChangeArrowheads="1"/>
            </p:cNvSpPr>
            <p:nvPr/>
          </p:nvSpPr>
          <p:spPr bwMode="auto">
            <a:xfrm>
              <a:off x="4690534" y="3708928"/>
              <a:ext cx="1693333" cy="2078405"/>
            </a:xfrm>
            <a:prstGeom prst="rect">
              <a:avLst/>
            </a:prstGeom>
            <a:solidFill>
              <a:srgbClr val="D6D6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ＭＳ Ｐゴシック" panose="020B0600070205080204" pitchFamily="34" charset="-128"/>
                  <a:cs typeface="Arial" panose="020B0604020202020204" pitchFamily="34" charset="0"/>
                </a:defRPr>
              </a:lvl1pPr>
              <a:lvl2pPr marL="742950" indent="-28575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2pPr>
              <a:lvl3pPr marL="11430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3pPr>
              <a:lvl4pPr marL="16002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4pPr>
              <a:lvl5pPr marL="20574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9pPr>
            </a:lstStyle>
            <a:p>
              <a:pPr algn="ctr" eaLnBrk="1" hangingPunct="1">
                <a:lnSpc>
                  <a:spcPct val="100000"/>
                </a:lnSpc>
                <a:spcBef>
                  <a:spcPct val="0"/>
                </a:spcBef>
                <a:buClrTx/>
                <a:buSzTx/>
                <a:buFontTx/>
                <a:buNone/>
              </a:pPr>
              <a:endParaRPr lang="en-US" altLang="es-ES" sz="1800">
                <a:solidFill>
                  <a:srgbClr val="FFFFFF"/>
                </a:solidFill>
                <a:latin typeface="Tahoma" panose="020B0604030504040204" pitchFamily="34" charset="0"/>
              </a:endParaRPr>
            </a:p>
          </p:txBody>
        </p:sp>
      </p:grpSp>
      <p:pic>
        <p:nvPicPr>
          <p:cNvPr id="537609" name="Picture 60">
            <a:extLst>
              <a:ext uri="{FF2B5EF4-FFF2-40B4-BE49-F238E27FC236}">
                <a16:creationId xmlns:a16="http://schemas.microsoft.com/office/drawing/2014/main" id="{0473EDBB-82EA-C24B-986E-78D6B6129E4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52601" y="3022695"/>
            <a:ext cx="86201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10" name="Picture 61">
            <a:extLst>
              <a:ext uri="{FF2B5EF4-FFF2-40B4-BE49-F238E27FC236}">
                <a16:creationId xmlns:a16="http://schemas.microsoft.com/office/drawing/2014/main" id="{94CCF192-6E74-F749-83B9-2EF0DD5CFE3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8475" y="1646426"/>
            <a:ext cx="86995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11" name="Picture 62">
            <a:extLst>
              <a:ext uri="{FF2B5EF4-FFF2-40B4-BE49-F238E27FC236}">
                <a16:creationId xmlns:a16="http://schemas.microsoft.com/office/drawing/2014/main" id="{733727F3-CA24-734A-9DA4-931DC1D2028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710364" y="1465450"/>
            <a:ext cx="66833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6">
            <a:extLst>
              <a:ext uri="{FF2B5EF4-FFF2-40B4-BE49-F238E27FC236}">
                <a16:creationId xmlns:a16="http://schemas.microsoft.com/office/drawing/2014/main" id="{7D1C903B-6EA6-AC44-87AB-B563C99B54EA}"/>
              </a:ext>
            </a:extLst>
          </p:cNvPr>
          <p:cNvGrpSpPr/>
          <p:nvPr/>
        </p:nvGrpSpPr>
        <p:grpSpPr>
          <a:xfrm>
            <a:off x="6218051" y="3167283"/>
            <a:ext cx="1789351" cy="1531032"/>
            <a:chOff x="5344928" y="1937986"/>
            <a:chExt cx="3626455" cy="3436864"/>
          </a:xfrm>
          <a:noFill/>
        </p:grpSpPr>
        <p:pic>
          <p:nvPicPr>
            <p:cNvPr id="38" name="Picture 74244">
              <a:extLst>
                <a:ext uri="{FF2B5EF4-FFF2-40B4-BE49-F238E27FC236}">
                  <a16:creationId xmlns:a16="http://schemas.microsoft.com/office/drawing/2014/main" id="{1973EC05-FC5F-9549-BDDE-6F018491C97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59413" y="2233613"/>
              <a:ext cx="2813050" cy="2813050"/>
            </a:xfrm>
            <a:prstGeom prst="rect">
              <a:avLst/>
            </a:prstGeom>
            <a:grpFill/>
            <a:ln w="9525">
              <a:noFill/>
              <a:miter lim="800000"/>
              <a:headEnd/>
              <a:tailEnd/>
            </a:ln>
          </p:spPr>
        </p:pic>
        <p:sp>
          <p:nvSpPr>
            <p:cNvPr id="39" name="TextBox 74465">
              <a:extLst>
                <a:ext uri="{FF2B5EF4-FFF2-40B4-BE49-F238E27FC236}">
                  <a16:creationId xmlns:a16="http://schemas.microsoft.com/office/drawing/2014/main" id="{61CAAE46-B97B-494E-AC9C-856895AF5041}"/>
                </a:ext>
              </a:extLst>
            </p:cNvPr>
            <p:cNvSpPr txBox="1">
              <a:spLocks noChangeArrowheads="1"/>
            </p:cNvSpPr>
            <p:nvPr/>
          </p:nvSpPr>
          <p:spPr bwMode="auto">
            <a:xfrm>
              <a:off x="5363490" y="4614863"/>
              <a:ext cx="1040092" cy="759987"/>
            </a:xfrm>
            <a:prstGeom prst="rect">
              <a:avLst/>
            </a:prstGeom>
            <a:grpFill/>
            <a:ln w="9525">
              <a:noFill/>
              <a:miter lim="800000"/>
              <a:headEnd/>
              <a:tailEnd/>
            </a:ln>
          </p:spPr>
          <p:txBody>
            <a:bodyPr>
              <a:spAutoFit/>
            </a:bodyPr>
            <a:lstStyle/>
            <a:p>
              <a:pPr algn="ctr" eaLnBrk="1" hangingPunct="1">
                <a:defRPr/>
              </a:pPr>
              <a:r>
                <a:rPr lang="en-US" sz="800" b="1" dirty="0">
                  <a:solidFill>
                    <a:srgbClr val="808080">
                      <a:lumMod val="50000"/>
                    </a:srgbClr>
                  </a:solidFill>
                  <a:latin typeface="Tahoma"/>
                  <a:ea typeface="MS PGothic" charset="0"/>
                  <a:cs typeface="MS PGothic" charset="0"/>
                </a:rPr>
                <a:t>Class </a:t>
              </a:r>
              <a:br>
                <a:rPr lang="en-US" sz="800" b="1" dirty="0">
                  <a:solidFill>
                    <a:srgbClr val="808080">
                      <a:lumMod val="50000"/>
                    </a:srgbClr>
                  </a:solidFill>
                  <a:latin typeface="Tahoma"/>
                  <a:ea typeface="MS PGothic" charset="0"/>
                  <a:cs typeface="MS PGothic" charset="0"/>
                </a:rPr>
              </a:br>
              <a:r>
                <a:rPr lang="en-US" sz="800" b="1" dirty="0">
                  <a:solidFill>
                    <a:srgbClr val="808080">
                      <a:lumMod val="50000"/>
                    </a:srgbClr>
                  </a:solidFill>
                  <a:latin typeface="Tahoma"/>
                  <a:ea typeface="MS PGothic" charset="0"/>
                  <a:cs typeface="MS PGothic" charset="0"/>
                </a:rPr>
                <a:t>5</a:t>
              </a:r>
            </a:p>
          </p:txBody>
        </p:sp>
        <p:sp>
          <p:nvSpPr>
            <p:cNvPr id="40" name="TextBox 1581">
              <a:extLst>
                <a:ext uri="{FF2B5EF4-FFF2-40B4-BE49-F238E27FC236}">
                  <a16:creationId xmlns:a16="http://schemas.microsoft.com/office/drawing/2014/main" id="{E7F33ABF-C0EE-1C40-B90D-5CC3805CF52A}"/>
                </a:ext>
              </a:extLst>
            </p:cNvPr>
            <p:cNvSpPr txBox="1">
              <a:spLocks noChangeArrowheads="1"/>
            </p:cNvSpPr>
            <p:nvPr/>
          </p:nvSpPr>
          <p:spPr bwMode="auto">
            <a:xfrm>
              <a:off x="5344928" y="1937986"/>
              <a:ext cx="1563989" cy="1001801"/>
            </a:xfrm>
            <a:prstGeom prst="rect">
              <a:avLst/>
            </a:prstGeom>
            <a:grpFill/>
            <a:ln w="9525">
              <a:noFill/>
              <a:miter lim="800000"/>
              <a:headEnd/>
              <a:tailEnd/>
            </a:ln>
          </p:spPr>
          <p:txBody>
            <a:bodyPr>
              <a:spAutoFit/>
            </a:bodyPr>
            <a:lstStyle/>
            <a:p>
              <a:pPr algn="r" eaLnBrk="1" hangingPunct="1">
                <a:defRPr/>
              </a:pPr>
              <a:endParaRPr lang="en-US" sz="2300" b="1" dirty="0">
                <a:solidFill>
                  <a:srgbClr val="808080">
                    <a:lumMod val="50000"/>
                  </a:srgbClr>
                </a:solidFill>
                <a:latin typeface="Tahoma"/>
                <a:ea typeface="MS PGothic" charset="0"/>
                <a:cs typeface="MS PGothic" charset="0"/>
              </a:endParaRPr>
            </a:p>
          </p:txBody>
        </p:sp>
        <p:sp>
          <p:nvSpPr>
            <p:cNvPr id="41" name="TextBox 1582">
              <a:extLst>
                <a:ext uri="{FF2B5EF4-FFF2-40B4-BE49-F238E27FC236}">
                  <a16:creationId xmlns:a16="http://schemas.microsoft.com/office/drawing/2014/main" id="{C64659E8-D5E7-8D41-9DE5-FA2AEE0A5B81}"/>
                </a:ext>
              </a:extLst>
            </p:cNvPr>
            <p:cNvSpPr txBox="1">
              <a:spLocks noChangeArrowheads="1"/>
            </p:cNvSpPr>
            <p:nvPr/>
          </p:nvSpPr>
          <p:spPr bwMode="auto">
            <a:xfrm>
              <a:off x="7791633" y="4068858"/>
              <a:ext cx="1084776" cy="759987"/>
            </a:xfrm>
            <a:prstGeom prst="rect">
              <a:avLst/>
            </a:prstGeom>
            <a:grpFill/>
            <a:ln w="9525">
              <a:noFill/>
              <a:miter lim="800000"/>
              <a:headEnd/>
              <a:tailEnd/>
            </a:ln>
          </p:spPr>
          <p:txBody>
            <a:bodyPr>
              <a:spAutoFit/>
            </a:bodyPr>
            <a:lstStyle/>
            <a:p>
              <a:pPr algn="ctr" eaLnBrk="1" hangingPunct="1">
                <a:defRPr/>
              </a:pPr>
              <a:r>
                <a:rPr lang="en-US" sz="800" b="1" dirty="0">
                  <a:solidFill>
                    <a:srgbClr val="808080">
                      <a:lumMod val="50000"/>
                    </a:srgbClr>
                  </a:solidFill>
                  <a:latin typeface="Tahoma"/>
                  <a:ea typeface="MS PGothic" charset="0"/>
                  <a:cs typeface="MS PGothic" charset="0"/>
                </a:rPr>
                <a:t>Class 4</a:t>
              </a:r>
            </a:p>
          </p:txBody>
        </p:sp>
        <p:sp>
          <p:nvSpPr>
            <p:cNvPr id="42" name="TextBox 1583">
              <a:extLst>
                <a:ext uri="{FF2B5EF4-FFF2-40B4-BE49-F238E27FC236}">
                  <a16:creationId xmlns:a16="http://schemas.microsoft.com/office/drawing/2014/main" id="{CADBFB0F-BEC1-564E-A2B4-D5EE54B1F243}"/>
                </a:ext>
              </a:extLst>
            </p:cNvPr>
            <p:cNvSpPr txBox="1">
              <a:spLocks noChangeArrowheads="1"/>
            </p:cNvSpPr>
            <p:nvPr/>
          </p:nvSpPr>
          <p:spPr bwMode="auto">
            <a:xfrm>
              <a:off x="7304889" y="4783668"/>
              <a:ext cx="1332610" cy="483629"/>
            </a:xfrm>
            <a:prstGeom prst="rect">
              <a:avLst/>
            </a:prstGeom>
            <a:grpFill/>
            <a:ln w="9525">
              <a:noFill/>
              <a:miter lim="800000"/>
              <a:headEnd/>
              <a:tailEnd/>
            </a:ln>
          </p:spPr>
          <p:txBody>
            <a:bodyPr>
              <a:spAutoFit/>
            </a:bodyPr>
            <a:lstStyle/>
            <a:p>
              <a:pPr eaLnBrk="1" hangingPunct="1">
                <a:defRPr/>
              </a:pPr>
              <a:r>
                <a:rPr lang="en-US" sz="800" b="1" dirty="0" err="1">
                  <a:solidFill>
                    <a:srgbClr val="808080">
                      <a:lumMod val="50000"/>
                    </a:srgbClr>
                  </a:solidFill>
                  <a:latin typeface="Tahoma"/>
                  <a:ea typeface="MS PGothic" charset="0"/>
                  <a:cs typeface="MS PGothic" charset="0"/>
                </a:rPr>
                <a:t>PorB</a:t>
              </a:r>
              <a:endParaRPr lang="en-US" sz="800" b="1" dirty="0">
                <a:solidFill>
                  <a:srgbClr val="808080">
                    <a:lumMod val="50000"/>
                  </a:srgbClr>
                </a:solidFill>
                <a:latin typeface="Tahoma"/>
                <a:ea typeface="MS PGothic" charset="0"/>
                <a:cs typeface="MS PGothic" charset="0"/>
              </a:endParaRPr>
            </a:p>
          </p:txBody>
        </p:sp>
        <p:sp>
          <p:nvSpPr>
            <p:cNvPr id="43" name="TextBox 1584">
              <a:extLst>
                <a:ext uri="{FF2B5EF4-FFF2-40B4-BE49-F238E27FC236}">
                  <a16:creationId xmlns:a16="http://schemas.microsoft.com/office/drawing/2014/main" id="{368F4FB9-43BB-504D-916E-E342594F822A}"/>
                </a:ext>
              </a:extLst>
            </p:cNvPr>
            <p:cNvSpPr txBox="1">
              <a:spLocks noChangeArrowheads="1"/>
            </p:cNvSpPr>
            <p:nvPr/>
          </p:nvSpPr>
          <p:spPr bwMode="auto">
            <a:xfrm>
              <a:off x="7996146" y="2369468"/>
              <a:ext cx="975237" cy="483629"/>
            </a:xfrm>
            <a:prstGeom prst="rect">
              <a:avLst/>
            </a:prstGeom>
            <a:grpFill/>
            <a:ln w="9525">
              <a:noFill/>
              <a:miter lim="800000"/>
              <a:headEnd/>
              <a:tailEnd/>
            </a:ln>
          </p:spPr>
          <p:txBody>
            <a:bodyPr>
              <a:spAutoFit/>
            </a:bodyPr>
            <a:lstStyle/>
            <a:p>
              <a:pPr eaLnBrk="1" hangingPunct="1">
                <a:defRPr/>
              </a:pPr>
              <a:r>
                <a:rPr lang="en-US" sz="800" b="1" dirty="0">
                  <a:solidFill>
                    <a:srgbClr val="808080">
                      <a:lumMod val="50000"/>
                    </a:srgbClr>
                  </a:solidFill>
                  <a:latin typeface="Tahoma"/>
                  <a:ea typeface="MS PGothic" charset="0"/>
                  <a:cs typeface="MS PGothic" charset="0"/>
                </a:rPr>
                <a:t>LPS</a:t>
              </a:r>
            </a:p>
          </p:txBody>
        </p:sp>
        <p:cxnSp>
          <p:nvCxnSpPr>
            <p:cNvPr id="44" name="Straight Arrow Connector 43">
              <a:extLst>
                <a:ext uri="{FF2B5EF4-FFF2-40B4-BE49-F238E27FC236}">
                  <a16:creationId xmlns:a16="http://schemas.microsoft.com/office/drawing/2014/main" id="{1BAFF7BF-DCE9-BD40-B4CB-6C27464DDF4B}"/>
                </a:ext>
              </a:extLst>
            </p:cNvPr>
            <p:cNvCxnSpPr/>
            <p:nvPr/>
          </p:nvCxnSpPr>
          <p:spPr bwMode="auto">
            <a:xfrm flipH="1">
              <a:off x="7924800" y="2689225"/>
              <a:ext cx="233363" cy="130175"/>
            </a:xfrm>
            <a:prstGeom prst="straightConnector1">
              <a:avLst/>
            </a:prstGeom>
            <a:grpFill/>
            <a:ln w="9525" cap="flat" cmpd="sng" algn="ctr">
              <a:solidFill>
                <a:schemeClr val="tx2">
                  <a:lumMod val="50000"/>
                </a:schemeClr>
              </a:solidFill>
              <a:prstDash val="solid"/>
              <a:round/>
              <a:headEnd type="none" w="med" len="med"/>
              <a:tailEnd type="triangle" w="med" len="med"/>
            </a:ln>
            <a:effectLst/>
          </p:spPr>
        </p:cxnSp>
        <p:sp>
          <p:nvSpPr>
            <p:cNvPr id="45" name="TextBox 74469">
              <a:extLst>
                <a:ext uri="{FF2B5EF4-FFF2-40B4-BE49-F238E27FC236}">
                  <a16:creationId xmlns:a16="http://schemas.microsoft.com/office/drawing/2014/main" id="{AF39F53F-E9D7-EF4B-A05F-357257FC7706}"/>
                </a:ext>
              </a:extLst>
            </p:cNvPr>
            <p:cNvSpPr txBox="1">
              <a:spLocks noChangeArrowheads="1"/>
            </p:cNvSpPr>
            <p:nvPr/>
          </p:nvSpPr>
          <p:spPr bwMode="auto">
            <a:xfrm>
              <a:off x="6140601" y="3342332"/>
              <a:ext cx="1536638" cy="1001801"/>
            </a:xfrm>
            <a:prstGeom prst="rect">
              <a:avLst/>
            </a:prstGeom>
            <a:grpFill/>
            <a:ln w="9525">
              <a:noFill/>
              <a:miter lim="800000"/>
              <a:headEnd/>
              <a:tailEnd/>
            </a:ln>
          </p:spPr>
          <p:txBody>
            <a:bodyPr>
              <a:spAutoFit/>
            </a:bodyPr>
            <a:lstStyle/>
            <a:p>
              <a:pPr algn="ctr" eaLnBrk="1" hangingPunct="1">
                <a:defRPr/>
              </a:pPr>
              <a:endParaRPr lang="en-US" sz="2300" b="1" dirty="0">
                <a:solidFill>
                  <a:srgbClr val="808080">
                    <a:lumMod val="50000"/>
                  </a:srgbClr>
                </a:solidFill>
                <a:latin typeface="Tahoma"/>
                <a:ea typeface="MS PGothic" charset="0"/>
                <a:cs typeface="MS PGothic" charset="0"/>
              </a:endParaRPr>
            </a:p>
          </p:txBody>
        </p:sp>
        <p:cxnSp>
          <p:nvCxnSpPr>
            <p:cNvPr id="46" name="Straight Arrow Connector 45">
              <a:extLst>
                <a:ext uri="{FF2B5EF4-FFF2-40B4-BE49-F238E27FC236}">
                  <a16:creationId xmlns:a16="http://schemas.microsoft.com/office/drawing/2014/main" id="{25F1476B-45B6-EB49-993D-74E0FFFEF7C1}"/>
                </a:ext>
              </a:extLst>
            </p:cNvPr>
            <p:cNvCxnSpPr/>
            <p:nvPr/>
          </p:nvCxnSpPr>
          <p:spPr bwMode="auto">
            <a:xfrm flipH="1">
              <a:off x="8001000" y="2754313"/>
              <a:ext cx="271463" cy="217487"/>
            </a:xfrm>
            <a:prstGeom prst="straightConnector1">
              <a:avLst/>
            </a:prstGeom>
            <a:grpFill/>
            <a:ln w="9525" cap="flat" cmpd="sng" algn="ctr">
              <a:solidFill>
                <a:schemeClr val="tx2">
                  <a:lumMod val="50000"/>
                </a:schemeClr>
              </a:solidFill>
              <a:prstDash val="solid"/>
              <a:round/>
              <a:headEnd type="none" w="med" len="med"/>
              <a:tailEnd type="triangle" w="med" len="med"/>
            </a:ln>
            <a:effectLst/>
          </p:spPr>
        </p:cxnSp>
      </p:grpSp>
      <p:sp>
        <p:nvSpPr>
          <p:cNvPr id="65" name="Content Placeholder 22">
            <a:extLst>
              <a:ext uri="{FF2B5EF4-FFF2-40B4-BE49-F238E27FC236}">
                <a16:creationId xmlns:a16="http://schemas.microsoft.com/office/drawing/2014/main" id="{C2217B72-FFA9-1543-9C0F-017F0E95CD2F}"/>
              </a:ext>
            </a:extLst>
          </p:cNvPr>
          <p:cNvSpPr txBox="1">
            <a:spLocks/>
          </p:cNvSpPr>
          <p:nvPr/>
        </p:nvSpPr>
        <p:spPr bwMode="auto">
          <a:xfrm>
            <a:off x="3276600" y="3049775"/>
            <a:ext cx="2819400" cy="1981200"/>
          </a:xfrm>
          <a:prstGeom prst="rect">
            <a:avLst/>
          </a:prstGeom>
          <a:noFill/>
          <a:ln w="9525">
            <a:noFill/>
            <a:miter lim="800000"/>
            <a:headEnd/>
            <a:tailEnd/>
          </a:ln>
          <a:effectLst/>
        </p:spPr>
        <p:txBody>
          <a:bodyPr/>
          <a:lstStyle/>
          <a:p>
            <a:pPr eaLnBrk="1" hangingPunct="1">
              <a:spcBef>
                <a:spcPct val="20000"/>
              </a:spcBef>
              <a:buClr>
                <a:srgbClr val="B90023"/>
              </a:buClr>
              <a:defRPr/>
            </a:pPr>
            <a:r>
              <a:rPr lang="en-US" sz="1400" b="1" kern="0" dirty="0" err="1">
                <a:solidFill>
                  <a:srgbClr val="004586"/>
                </a:solidFill>
                <a:ea typeface="MS PGothic" charset="0"/>
                <a:cs typeface="MS PGothic" charset="0"/>
              </a:rPr>
              <a:t>NadA</a:t>
            </a:r>
            <a:r>
              <a:rPr lang="en-US" sz="1400" b="1" kern="0" dirty="0">
                <a:solidFill>
                  <a:srgbClr val="004586"/>
                </a:solidFill>
                <a:ea typeface="MS PGothic" charset="0"/>
                <a:cs typeface="MS PGothic" charset="0"/>
              </a:rPr>
              <a:t>: </a:t>
            </a:r>
            <a:r>
              <a:rPr lang="en-US" sz="1400" b="1" kern="0" dirty="0" err="1">
                <a:solidFill>
                  <a:srgbClr val="004586"/>
                </a:solidFill>
                <a:ea typeface="MS PGothic" charset="0"/>
                <a:cs typeface="MS PGothic" charset="0"/>
              </a:rPr>
              <a:t>neisserial</a:t>
            </a:r>
            <a:r>
              <a:rPr lang="en-US" sz="1400" b="1" kern="0" dirty="0">
                <a:solidFill>
                  <a:srgbClr val="004586"/>
                </a:solidFill>
                <a:ea typeface="MS PGothic" charset="0"/>
                <a:cs typeface="MS PGothic" charset="0"/>
              </a:rPr>
              <a:t> </a:t>
            </a:r>
            <a:br>
              <a:rPr lang="en-US" sz="1400" b="1" kern="0" dirty="0">
                <a:solidFill>
                  <a:srgbClr val="004586"/>
                </a:solidFill>
                <a:ea typeface="MS PGothic" charset="0"/>
                <a:cs typeface="MS PGothic" charset="0"/>
              </a:rPr>
            </a:br>
            <a:r>
              <a:rPr lang="en-US" sz="1400" b="1" kern="0" dirty="0" err="1">
                <a:solidFill>
                  <a:srgbClr val="004586"/>
                </a:solidFill>
                <a:ea typeface="MS PGothic" charset="0"/>
                <a:cs typeface="MS PGothic" charset="0"/>
              </a:rPr>
              <a:t>adhesin</a:t>
            </a:r>
            <a:r>
              <a:rPr lang="en-US" sz="1400" b="1" kern="0" dirty="0">
                <a:solidFill>
                  <a:srgbClr val="004586"/>
                </a:solidFill>
                <a:ea typeface="MS PGothic" charset="0"/>
                <a:cs typeface="MS PGothic" charset="0"/>
              </a:rPr>
              <a:t> A:</a:t>
            </a:r>
          </a:p>
          <a:p>
            <a:pPr marL="285750" indent="-285750">
              <a:spcBef>
                <a:spcPct val="20000"/>
              </a:spcBef>
              <a:buClr>
                <a:srgbClr val="B90023"/>
              </a:buClr>
              <a:buFont typeface="Wingdings" panose="05000000000000000000" pitchFamily="2" charset="2"/>
              <a:buChar char="v"/>
              <a:defRPr/>
            </a:pPr>
            <a:r>
              <a:rPr lang="en-US" sz="1400" kern="0" dirty="0">
                <a:solidFill>
                  <a:srgbClr val="004586"/>
                </a:solidFill>
                <a:ea typeface="MS PGothic" charset="0"/>
                <a:cs typeface="MS PGothic" charset="0"/>
              </a:rPr>
              <a:t>Promotes adherence to and invasion of human epithelial cells</a:t>
            </a:r>
            <a:r>
              <a:rPr lang="en-US" sz="1400" kern="0" baseline="30000" dirty="0">
                <a:solidFill>
                  <a:srgbClr val="004586"/>
                </a:solidFill>
                <a:ea typeface="MS PGothic" charset="0"/>
                <a:cs typeface="MS PGothic" charset="0"/>
              </a:rPr>
              <a:t>3-5 </a:t>
            </a:r>
          </a:p>
          <a:p>
            <a:pPr marL="285750" indent="-285750">
              <a:spcBef>
                <a:spcPct val="20000"/>
              </a:spcBef>
              <a:buClr>
                <a:srgbClr val="B90023"/>
              </a:buClr>
              <a:buFont typeface="Wingdings" panose="05000000000000000000" pitchFamily="2" charset="2"/>
              <a:buChar char="v"/>
              <a:defRPr/>
            </a:pPr>
            <a:r>
              <a:rPr lang="en-US" sz="1400" kern="0" dirty="0">
                <a:solidFill>
                  <a:srgbClr val="004586"/>
                </a:solidFill>
                <a:ea typeface="MS PGothic" charset="0"/>
                <a:cs typeface="MS PGothic" charset="0"/>
              </a:rPr>
              <a:t>May be important for colonisation</a:t>
            </a:r>
            <a:r>
              <a:rPr lang="en-US" sz="1400" kern="0" baseline="30000" dirty="0">
                <a:solidFill>
                  <a:srgbClr val="004586"/>
                </a:solidFill>
                <a:ea typeface="MS PGothic" charset="0"/>
                <a:cs typeface="MS PGothic" charset="0"/>
              </a:rPr>
              <a:t>4</a:t>
            </a:r>
          </a:p>
        </p:txBody>
      </p:sp>
      <p:sp>
        <p:nvSpPr>
          <p:cNvPr id="66" name="Content Placeholder 22">
            <a:extLst>
              <a:ext uri="{FF2B5EF4-FFF2-40B4-BE49-F238E27FC236}">
                <a16:creationId xmlns:a16="http://schemas.microsoft.com/office/drawing/2014/main" id="{99B07283-7767-BE41-8CAD-36E68BBBCAC7}"/>
              </a:ext>
            </a:extLst>
          </p:cNvPr>
          <p:cNvSpPr txBox="1">
            <a:spLocks/>
          </p:cNvSpPr>
          <p:nvPr/>
        </p:nvSpPr>
        <p:spPr bwMode="auto">
          <a:xfrm>
            <a:off x="8050587" y="1401565"/>
            <a:ext cx="2781300" cy="1981200"/>
          </a:xfrm>
          <a:prstGeom prst="rect">
            <a:avLst/>
          </a:prstGeom>
          <a:noFill/>
          <a:ln w="9525">
            <a:noFill/>
            <a:miter lim="800000"/>
            <a:headEnd/>
            <a:tailEnd/>
          </a:ln>
          <a:effectLst/>
        </p:spPr>
        <p:txBody>
          <a:bodyPr/>
          <a:lstStyle/>
          <a:p>
            <a:pPr eaLnBrk="1" hangingPunct="1">
              <a:spcBef>
                <a:spcPct val="20000"/>
              </a:spcBef>
              <a:buClr>
                <a:srgbClr val="B90023"/>
              </a:buClr>
              <a:defRPr/>
            </a:pPr>
            <a:r>
              <a:rPr lang="en-US" sz="1400" b="1" kern="0" dirty="0">
                <a:solidFill>
                  <a:srgbClr val="004586"/>
                </a:solidFill>
                <a:ea typeface="MS PGothic" charset="0"/>
                <a:cs typeface="MS PGothic" charset="0"/>
              </a:rPr>
              <a:t>NHBA: </a:t>
            </a:r>
            <a:r>
              <a:rPr lang="en-US" sz="1400" b="1" kern="0" dirty="0" err="1">
                <a:solidFill>
                  <a:srgbClr val="004586"/>
                </a:solidFill>
                <a:ea typeface="MS PGothic" charset="0"/>
                <a:cs typeface="MS PGothic" charset="0"/>
              </a:rPr>
              <a:t>neisseria</a:t>
            </a:r>
            <a:r>
              <a:rPr lang="en-US" sz="1400" b="1" kern="0" dirty="0">
                <a:solidFill>
                  <a:srgbClr val="004586"/>
                </a:solidFill>
                <a:ea typeface="MS PGothic" charset="0"/>
                <a:cs typeface="MS PGothic" charset="0"/>
              </a:rPr>
              <a:t> heparin-binding antigen:</a:t>
            </a:r>
          </a:p>
          <a:p>
            <a:pPr marL="285750" indent="-285750">
              <a:spcBef>
                <a:spcPct val="20000"/>
              </a:spcBef>
              <a:buClr>
                <a:srgbClr val="B90023"/>
              </a:buClr>
              <a:buFont typeface="Wingdings" panose="05000000000000000000" pitchFamily="2" charset="2"/>
              <a:buChar char="v"/>
              <a:defRPr/>
            </a:pPr>
            <a:r>
              <a:rPr lang="en-US" sz="1400" kern="0" dirty="0">
                <a:solidFill>
                  <a:srgbClr val="004586"/>
                </a:solidFill>
                <a:ea typeface="MS PGothic" charset="0"/>
                <a:cs typeface="MS PGothic" charset="0"/>
              </a:rPr>
              <a:t>Binds heparin, which may promote bacterial survival  in the blood</a:t>
            </a:r>
            <a:r>
              <a:rPr lang="en-US" sz="1400" kern="0" baseline="30000" dirty="0">
                <a:solidFill>
                  <a:srgbClr val="004586"/>
                </a:solidFill>
                <a:ea typeface="MS PGothic" charset="0"/>
                <a:cs typeface="MS PGothic" charset="0"/>
              </a:rPr>
              <a:t>7</a:t>
            </a:r>
          </a:p>
          <a:p>
            <a:pPr marL="285750" indent="-285750">
              <a:spcBef>
                <a:spcPct val="20000"/>
              </a:spcBef>
              <a:buClr>
                <a:srgbClr val="B90023"/>
              </a:buClr>
              <a:buFont typeface="Wingdings" panose="05000000000000000000" pitchFamily="2" charset="2"/>
              <a:buChar char="v"/>
              <a:defRPr/>
            </a:pPr>
            <a:r>
              <a:rPr lang="en-US" sz="1400" kern="0" dirty="0">
                <a:solidFill>
                  <a:srgbClr val="004586"/>
                </a:solidFill>
                <a:ea typeface="MS PGothic" charset="0"/>
                <a:cs typeface="MS PGothic" charset="0"/>
              </a:rPr>
              <a:t>Present in virtually all strains</a:t>
            </a:r>
            <a:r>
              <a:rPr lang="en-US" sz="1400" kern="0" baseline="30000" dirty="0">
                <a:solidFill>
                  <a:srgbClr val="004586"/>
                </a:solidFill>
                <a:ea typeface="MS PGothic" charset="0"/>
                <a:cs typeface="MS PGothic" charset="0"/>
              </a:rPr>
              <a:t>6,7</a:t>
            </a:r>
          </a:p>
        </p:txBody>
      </p:sp>
      <p:sp>
        <p:nvSpPr>
          <p:cNvPr id="537616" name="Content Placeholder 22">
            <a:extLst>
              <a:ext uri="{FF2B5EF4-FFF2-40B4-BE49-F238E27FC236}">
                <a16:creationId xmlns:a16="http://schemas.microsoft.com/office/drawing/2014/main" id="{C1D986D7-DF68-974E-AAE7-D9C3A8ACC340}"/>
              </a:ext>
            </a:extLst>
          </p:cNvPr>
          <p:cNvSpPr txBox="1">
            <a:spLocks/>
          </p:cNvSpPr>
          <p:nvPr/>
        </p:nvSpPr>
        <p:spPr bwMode="auto">
          <a:xfrm>
            <a:off x="8050587" y="3237414"/>
            <a:ext cx="2819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ＭＳ Ｐゴシック" panose="020B0600070205080204" pitchFamily="34" charset="-128"/>
                <a:cs typeface="Arial" panose="020B0604020202020204" pitchFamily="34" charset="0"/>
              </a:defRPr>
            </a:lvl1pPr>
            <a:lvl2pPr marL="742950" indent="-28575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2pPr>
            <a:lvl3pPr marL="11430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3pPr>
            <a:lvl4pPr marL="16002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4pPr>
            <a:lvl5pPr marL="2057400" indent="-228600">
              <a:lnSpc>
                <a:spcPct val="120000"/>
              </a:lnSpc>
              <a:spcBef>
                <a:spcPct val="20000"/>
              </a:spcBef>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5pPr>
            <a:lvl6pPr marL="25146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6pPr>
            <a:lvl7pPr marL="29718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7pPr>
            <a:lvl8pPr marL="34290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8pPr>
            <a:lvl9pPr marL="3886200" indent="-228600" eaLnBrk="0" fontAlgn="base" hangingPunct="0">
              <a:lnSpc>
                <a:spcPct val="120000"/>
              </a:lnSpc>
              <a:spcBef>
                <a:spcPct val="20000"/>
              </a:spcBef>
              <a:spcAft>
                <a:spcPct val="0"/>
              </a:spcAft>
              <a:buClr>
                <a:srgbClr val="66FF33"/>
              </a:buClr>
              <a:buSzPct val="55000"/>
              <a:buFont typeface="Monotype Sorts" pitchFamily="2" charset="2"/>
              <a:buChar char="l"/>
              <a:defRPr sz="3200">
                <a:solidFill>
                  <a:schemeClr val="tx1"/>
                </a:solidFill>
                <a:latin typeface="Comic Sans MS" panose="030F0902030302020204" pitchFamily="66" charset="0"/>
                <a:ea typeface="Arial" panose="020B0604020202020204" pitchFamily="34" charset="0"/>
                <a:cs typeface="Arial" panose="020B0604020202020204" pitchFamily="34" charset="0"/>
              </a:defRPr>
            </a:lvl9pPr>
          </a:lstStyle>
          <a:p>
            <a:pPr eaLnBrk="1" hangingPunct="1">
              <a:lnSpc>
                <a:spcPct val="100000"/>
              </a:lnSpc>
              <a:buClr>
                <a:srgbClr val="B90023"/>
              </a:buClr>
              <a:buSzTx/>
              <a:buFontTx/>
              <a:buNone/>
            </a:pPr>
            <a:r>
              <a:rPr lang="en-US" altLang="es-ES" sz="1400" b="1" dirty="0">
                <a:solidFill>
                  <a:srgbClr val="004586"/>
                </a:solidFill>
                <a:latin typeface="+mn-lt"/>
              </a:rPr>
              <a:t>NZ </a:t>
            </a:r>
            <a:r>
              <a:rPr lang="en-US" altLang="es-ES" sz="1400" b="1" dirty="0" err="1">
                <a:solidFill>
                  <a:srgbClr val="004586"/>
                </a:solidFill>
                <a:latin typeface="+mn-lt"/>
              </a:rPr>
              <a:t>PorA</a:t>
            </a:r>
            <a:r>
              <a:rPr lang="en-US" altLang="es-ES" sz="1400" b="1" dirty="0">
                <a:solidFill>
                  <a:srgbClr val="004586"/>
                </a:solidFill>
                <a:latin typeface="+mn-lt"/>
              </a:rPr>
              <a:t> P1.4: </a:t>
            </a:r>
            <a:r>
              <a:rPr lang="en-US" altLang="es-ES" sz="1400" b="1" dirty="0" err="1">
                <a:solidFill>
                  <a:srgbClr val="004586"/>
                </a:solidFill>
                <a:latin typeface="+mn-lt"/>
              </a:rPr>
              <a:t>porin</a:t>
            </a:r>
            <a:r>
              <a:rPr lang="en-US" altLang="es-ES" sz="1400" b="1" dirty="0">
                <a:solidFill>
                  <a:srgbClr val="004586"/>
                </a:solidFill>
                <a:latin typeface="+mn-lt"/>
              </a:rPr>
              <a:t> A:</a:t>
            </a:r>
          </a:p>
          <a:p>
            <a:pPr marL="285750" indent="-285750" eaLnBrk="1" hangingPunct="1">
              <a:lnSpc>
                <a:spcPct val="100000"/>
              </a:lnSpc>
              <a:buClr>
                <a:srgbClr val="B90023"/>
              </a:buClr>
              <a:buSzTx/>
              <a:buFont typeface="Wingdings" panose="05000000000000000000" pitchFamily="2" charset="2"/>
              <a:buChar char="v"/>
            </a:pPr>
            <a:r>
              <a:rPr lang="en-US" altLang="es-ES" sz="1400" dirty="0">
                <a:solidFill>
                  <a:srgbClr val="004586"/>
                </a:solidFill>
                <a:latin typeface="+mn-lt"/>
              </a:rPr>
              <a:t>Major outer membrane vesicle protein—induces strain-specific bactericidal response</a:t>
            </a:r>
            <a:r>
              <a:rPr lang="en-US" altLang="es-ES" sz="1400" baseline="30000" dirty="0">
                <a:solidFill>
                  <a:srgbClr val="004586"/>
                </a:solidFill>
                <a:latin typeface="+mn-lt"/>
              </a:rPr>
              <a:t>8 </a:t>
            </a:r>
          </a:p>
        </p:txBody>
      </p:sp>
      <p:graphicFrame>
        <p:nvGraphicFramePr>
          <p:cNvPr id="72" name="Group 38">
            <a:extLst>
              <a:ext uri="{FF2B5EF4-FFF2-40B4-BE49-F238E27FC236}">
                <a16:creationId xmlns:a16="http://schemas.microsoft.com/office/drawing/2014/main" id="{80169BC9-45CA-EB44-A9D3-0748EA8B5BBA}"/>
              </a:ext>
            </a:extLst>
          </p:cNvPr>
          <p:cNvGraphicFramePr>
            <a:graphicFrameLocks noGrp="1"/>
          </p:cNvGraphicFramePr>
          <p:nvPr>
            <p:extLst>
              <p:ext uri="{D42A27DB-BD31-4B8C-83A1-F6EECF244321}">
                <p14:modId xmlns:p14="http://schemas.microsoft.com/office/powerpoint/2010/main" val="4257397714"/>
              </p:ext>
            </p:extLst>
          </p:nvPr>
        </p:nvGraphicFramePr>
        <p:xfrm>
          <a:off x="1355725" y="4867462"/>
          <a:ext cx="9617076" cy="660400"/>
        </p:xfrm>
        <a:graphic>
          <a:graphicData uri="http://schemas.openxmlformats.org/drawingml/2006/table">
            <a:tbl>
              <a:tblPr/>
              <a:tblGrid>
                <a:gridCol w="1602846">
                  <a:extLst>
                    <a:ext uri="{9D8B030D-6E8A-4147-A177-3AD203B41FA5}">
                      <a16:colId xmlns:a16="http://schemas.microsoft.com/office/drawing/2014/main" val="20000"/>
                    </a:ext>
                  </a:extLst>
                </a:gridCol>
                <a:gridCol w="1602846">
                  <a:extLst>
                    <a:ext uri="{9D8B030D-6E8A-4147-A177-3AD203B41FA5}">
                      <a16:colId xmlns:a16="http://schemas.microsoft.com/office/drawing/2014/main" val="20001"/>
                    </a:ext>
                  </a:extLst>
                </a:gridCol>
                <a:gridCol w="1602846">
                  <a:extLst>
                    <a:ext uri="{9D8B030D-6E8A-4147-A177-3AD203B41FA5}">
                      <a16:colId xmlns:a16="http://schemas.microsoft.com/office/drawing/2014/main" val="20002"/>
                    </a:ext>
                  </a:extLst>
                </a:gridCol>
                <a:gridCol w="1602846">
                  <a:extLst>
                    <a:ext uri="{9D8B030D-6E8A-4147-A177-3AD203B41FA5}">
                      <a16:colId xmlns:a16="http://schemas.microsoft.com/office/drawing/2014/main" val="20003"/>
                    </a:ext>
                  </a:extLst>
                </a:gridCol>
                <a:gridCol w="1602846">
                  <a:extLst>
                    <a:ext uri="{9D8B030D-6E8A-4147-A177-3AD203B41FA5}">
                      <a16:colId xmlns:a16="http://schemas.microsoft.com/office/drawing/2014/main" val="20004"/>
                    </a:ext>
                  </a:extLst>
                </a:gridCol>
                <a:gridCol w="1602846">
                  <a:extLst>
                    <a:ext uri="{9D8B030D-6E8A-4147-A177-3AD203B41FA5}">
                      <a16:colId xmlns:a16="http://schemas.microsoft.com/office/drawing/2014/main" val="20005"/>
                    </a:ext>
                  </a:extLst>
                </a:gridCol>
              </a:tblGrid>
              <a:tr h="3305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a:ln>
                            <a:noFill/>
                          </a:ln>
                          <a:solidFill>
                            <a:schemeClr val="bg1"/>
                          </a:solidFill>
                          <a:effectLst/>
                          <a:latin typeface="Arial" charset="0"/>
                          <a:cs typeface="Times New Roman" pitchFamily="18" charset="0"/>
                        </a:rPr>
                        <a:t>Dose</a:t>
                      </a:r>
                      <a:endParaRPr kumimoji="0" lang="en-US" sz="1200" b="1" i="0" u="none" strike="noStrike" cap="none" normalizeH="0" baseline="30000" dirty="0">
                        <a:ln>
                          <a:noFill/>
                        </a:ln>
                        <a:solidFill>
                          <a:schemeClr val="bg1"/>
                        </a:solidFill>
                        <a:effectLst/>
                        <a:latin typeface="Arial" pitchFamily="34" charset="0"/>
                        <a:cs typeface="Arial" pitchFamily="34" charset="0"/>
                      </a:endParaRP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458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a:ln>
                            <a:noFill/>
                          </a:ln>
                          <a:solidFill>
                            <a:schemeClr val="bg1"/>
                          </a:solidFill>
                          <a:effectLst/>
                          <a:latin typeface="Arial" charset="0"/>
                          <a:cs typeface="Times New Roman" pitchFamily="18" charset="0"/>
                        </a:rPr>
                        <a:t>fHbp</a:t>
                      </a:r>
                      <a:r>
                        <a:rPr kumimoji="0" lang="en-US" sz="1200" b="1" i="0" u="none" strike="noStrike" cap="none" normalizeH="0" baseline="0" dirty="0">
                          <a:ln>
                            <a:noFill/>
                          </a:ln>
                          <a:solidFill>
                            <a:schemeClr val="bg1"/>
                          </a:solidFill>
                          <a:effectLst/>
                          <a:latin typeface="Arial" charset="0"/>
                          <a:cs typeface="Times New Roman" pitchFamily="18" charset="0"/>
                        </a:rPr>
                        <a:t> </a:t>
                      </a:r>
                      <a:r>
                        <a:rPr kumimoji="0" lang="en-US" sz="1200" b="0" i="0" u="none" strike="noStrike" cap="none" normalizeH="0" baseline="0" dirty="0">
                          <a:ln>
                            <a:noFill/>
                          </a:ln>
                          <a:solidFill>
                            <a:schemeClr val="bg1"/>
                          </a:solidFill>
                          <a:effectLst/>
                          <a:latin typeface="Arial" charset="0"/>
                          <a:cs typeface="Times New Roman" pitchFamily="18" charset="0"/>
                        </a:rPr>
                        <a:t>fusion protein</a:t>
                      </a: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458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a:ln>
                            <a:noFill/>
                          </a:ln>
                          <a:solidFill>
                            <a:schemeClr val="bg1"/>
                          </a:solidFill>
                          <a:effectLst/>
                          <a:latin typeface="Arial" pitchFamily="34" charset="0"/>
                          <a:cs typeface="Arial" pitchFamily="34" charset="0"/>
                        </a:rPr>
                        <a:t>NadA</a:t>
                      </a:r>
                      <a:r>
                        <a:rPr kumimoji="0" lang="en-US" sz="1200" b="1" i="0" u="none" strike="noStrike" cap="none" normalizeH="0" baseline="0" dirty="0">
                          <a:ln>
                            <a:noFill/>
                          </a:ln>
                          <a:solidFill>
                            <a:schemeClr val="bg1"/>
                          </a:solidFill>
                          <a:effectLst/>
                          <a:latin typeface="Arial" pitchFamily="34" charset="0"/>
                          <a:cs typeface="Arial" pitchFamily="34" charset="0"/>
                        </a:rPr>
                        <a:t> </a:t>
                      </a:r>
                      <a:r>
                        <a:rPr kumimoji="0" lang="en-US" sz="1200" b="0" i="0" u="none" strike="noStrike" cap="none" normalizeH="0" baseline="0" dirty="0">
                          <a:ln>
                            <a:noFill/>
                          </a:ln>
                          <a:solidFill>
                            <a:schemeClr val="bg1"/>
                          </a:solidFill>
                          <a:effectLst/>
                          <a:latin typeface="Arial" pitchFamily="34" charset="0"/>
                          <a:cs typeface="Arial" pitchFamily="34" charset="0"/>
                        </a:rPr>
                        <a:t>protein</a:t>
                      </a: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458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pitchFamily="34" charset="0"/>
                          <a:cs typeface="Arial" pitchFamily="34" charset="0"/>
                        </a:rPr>
                        <a:t>NHBA </a:t>
                      </a:r>
                      <a:r>
                        <a:rPr kumimoji="0" lang="en-US" sz="1200" b="0" i="0" u="none" strike="noStrike" cap="none" normalizeH="0" baseline="0" dirty="0">
                          <a:ln>
                            <a:noFill/>
                          </a:ln>
                          <a:solidFill>
                            <a:schemeClr val="bg1"/>
                          </a:solidFill>
                          <a:effectLst/>
                          <a:latin typeface="Arial" pitchFamily="34" charset="0"/>
                          <a:cs typeface="Arial" pitchFamily="34" charset="0"/>
                        </a:rPr>
                        <a:t>fusion protein</a:t>
                      </a: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458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pitchFamily="34" charset="0"/>
                          <a:cs typeface="Arial" pitchFamily="34" charset="0"/>
                        </a:rPr>
                        <a:t>OMV* </a:t>
                      </a: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458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pitchFamily="34" charset="0"/>
                          <a:cs typeface="Arial" pitchFamily="34" charset="0"/>
                        </a:rPr>
                        <a:t>Al</a:t>
                      </a:r>
                      <a:r>
                        <a:rPr kumimoji="0" lang="en-US" sz="1200" b="1" i="0" u="none" strike="noStrike" cap="none" normalizeH="0" baseline="30000" dirty="0">
                          <a:ln>
                            <a:noFill/>
                          </a:ln>
                          <a:solidFill>
                            <a:schemeClr val="bg1"/>
                          </a:solidFill>
                          <a:effectLst/>
                          <a:latin typeface="Arial" pitchFamily="34" charset="0"/>
                          <a:cs typeface="Arial" pitchFamily="34" charset="0"/>
                        </a:rPr>
                        <a:t>3+</a:t>
                      </a: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4586"/>
                    </a:solidFill>
                  </a:tcPr>
                </a:tc>
                <a:extLst>
                  <a:ext uri="{0D108BD9-81ED-4DB2-BD59-A6C34878D82A}">
                    <a16:rowId xmlns:a16="http://schemas.microsoft.com/office/drawing/2014/main" val="10000"/>
                  </a:ext>
                </a:extLst>
              </a:tr>
              <a:tr h="3298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0.5ml</a:t>
                      </a: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rPr>
                        <a:t>50 mcg</a:t>
                      </a: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rPr>
                        <a:t>50 mcg</a:t>
                      </a: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rPr>
                        <a:t>50 mcg</a:t>
                      </a: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rPr>
                        <a:t>25 mcg</a:t>
                      </a: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Arial" charset="0"/>
                        </a:rPr>
                        <a:t>0.5 mcg</a:t>
                      </a:r>
                    </a:p>
                  </a:txBody>
                  <a:tcPr marL="102873" marR="102873"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pic>
        <p:nvPicPr>
          <p:cNvPr id="537640" name="Picture 5" descr="logo chus 2">
            <a:extLst>
              <a:ext uri="{FF2B5EF4-FFF2-40B4-BE49-F238E27FC236}">
                <a16:creationId xmlns:a16="http://schemas.microsoft.com/office/drawing/2014/main" id="{476B189B-A647-DD40-900C-90F6F19E978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055585" y="322783"/>
            <a:ext cx="485288" cy="48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41" name="Picture 8">
            <a:extLst>
              <a:ext uri="{FF2B5EF4-FFF2-40B4-BE49-F238E27FC236}">
                <a16:creationId xmlns:a16="http://schemas.microsoft.com/office/drawing/2014/main" id="{2D5694D6-E17C-0A47-8E0D-0001342B1EA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239610" y="318021"/>
            <a:ext cx="470184" cy="44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7642" name="Picture 14">
            <a:extLst>
              <a:ext uri="{FF2B5EF4-FFF2-40B4-BE49-F238E27FC236}">
                <a16:creationId xmlns:a16="http://schemas.microsoft.com/office/drawing/2014/main" id="{6FACF142-C990-E441-9707-D96EA0528B4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275997" y="340247"/>
            <a:ext cx="722442" cy="46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7643" name="19 Conector recto">
            <a:extLst>
              <a:ext uri="{FF2B5EF4-FFF2-40B4-BE49-F238E27FC236}">
                <a16:creationId xmlns:a16="http://schemas.microsoft.com/office/drawing/2014/main" id="{7A7DCAC1-98F7-AC4F-B43C-0D4B3FFC537D}"/>
              </a:ext>
            </a:extLst>
          </p:cNvPr>
          <p:cNvCxnSpPr>
            <a:cxnSpLocks noChangeShapeType="1"/>
          </p:cNvCxnSpPr>
          <p:nvPr/>
        </p:nvCxnSpPr>
        <p:spPr bwMode="auto">
          <a:xfrm>
            <a:off x="119063" y="1125538"/>
            <a:ext cx="11809413"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sp>
        <p:nvSpPr>
          <p:cNvPr id="54" name="Text Box 4">
            <a:extLst>
              <a:ext uri="{FF2B5EF4-FFF2-40B4-BE49-F238E27FC236}">
                <a16:creationId xmlns:a16="http://schemas.microsoft.com/office/drawing/2014/main" id="{3D0B274F-C72D-A64E-A60D-8839AF2E377D}"/>
              </a:ext>
            </a:extLst>
          </p:cNvPr>
          <p:cNvSpPr txBox="1">
            <a:spLocks noChangeArrowheads="1"/>
          </p:cNvSpPr>
          <p:nvPr/>
        </p:nvSpPr>
        <p:spPr bwMode="auto">
          <a:xfrm>
            <a:off x="0" y="6069324"/>
            <a:ext cx="1737976" cy="215444"/>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300">
                <a:solidFill>
                  <a:schemeClr val="tx1"/>
                </a:solidFill>
                <a:latin typeface="Tahoma" panose="020B0604030504040204" pitchFamily="34" charset="0"/>
                <a:ea typeface="MS PGothic" panose="020B0600070205080204" pitchFamily="34" charset="-128"/>
              </a:defRPr>
            </a:lvl1pPr>
            <a:lvl2pPr marL="742950" indent="-285750" eaLnBrk="0" hangingPunct="0">
              <a:defRPr sz="2300">
                <a:solidFill>
                  <a:schemeClr val="tx1"/>
                </a:solidFill>
                <a:latin typeface="Tahoma" panose="020B0604030504040204" pitchFamily="34" charset="0"/>
                <a:ea typeface="MS PGothic" panose="020B0600070205080204" pitchFamily="34" charset="-128"/>
              </a:defRPr>
            </a:lvl2pPr>
            <a:lvl3pPr marL="1143000" indent="-228600" eaLnBrk="0" hangingPunct="0">
              <a:defRPr sz="2300">
                <a:solidFill>
                  <a:schemeClr val="tx1"/>
                </a:solidFill>
                <a:latin typeface="Tahoma" panose="020B0604030504040204" pitchFamily="34" charset="0"/>
                <a:ea typeface="MS PGothic" panose="020B0600070205080204" pitchFamily="34" charset="-128"/>
              </a:defRPr>
            </a:lvl3pPr>
            <a:lvl4pPr marL="1600200" indent="-228600" eaLnBrk="0" hangingPunct="0">
              <a:defRPr sz="2300">
                <a:solidFill>
                  <a:schemeClr val="tx1"/>
                </a:solidFill>
                <a:latin typeface="Tahoma" panose="020B0604030504040204" pitchFamily="34" charset="0"/>
                <a:ea typeface="MS PGothic" panose="020B0600070205080204" pitchFamily="34" charset="-128"/>
              </a:defRPr>
            </a:lvl4pPr>
            <a:lvl5pPr marL="2057400" indent="-228600" eaLnBrk="0" hangingPunct="0">
              <a:defRPr sz="23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ahoma" panose="020B0604030504040204" pitchFamily="34" charset="0"/>
                <a:ea typeface="MS PGothic" panose="020B0600070205080204" pitchFamily="34" charset="-128"/>
              </a:defRPr>
            </a:lvl9pPr>
          </a:lstStyle>
          <a:p>
            <a:pPr eaLnBrk="1" hangingPunct="1">
              <a:defRPr/>
            </a:pPr>
            <a:r>
              <a:rPr lang="es-ES_tradnl" altLang="es-ES" sz="800" b="1" dirty="0" err="1">
                <a:solidFill>
                  <a:srgbClr val="000000"/>
                </a:solidFill>
                <a:effectLst>
                  <a:outerShdw blurRad="38100" dist="38100" dir="2700000" algn="tl">
                    <a:srgbClr val="C0C0C0"/>
                  </a:outerShdw>
                </a:effectLst>
              </a:rPr>
              <a:t>Martinón</a:t>
            </a:r>
            <a:r>
              <a:rPr lang="es-ES_tradnl" altLang="es-ES" sz="800" b="1" dirty="0">
                <a:solidFill>
                  <a:srgbClr val="000000"/>
                </a:solidFill>
                <a:effectLst>
                  <a:outerShdw blurRad="38100" dist="38100" dir="2700000" algn="tl">
                    <a:srgbClr val="C0C0C0"/>
                  </a:outerShdw>
                </a:effectLst>
              </a:rPr>
              <a:t>-Torres, Madrid 2014</a:t>
            </a:r>
            <a:endParaRPr lang="es-ES" altLang="es-ES" sz="800" b="1" dirty="0">
              <a:solidFill>
                <a:srgbClr val="000000"/>
              </a:solidFill>
              <a:effectLst>
                <a:outerShdw blurRad="38100" dist="38100" dir="2700000" algn="tl">
                  <a:srgbClr val="C0C0C0"/>
                </a:outerShdw>
              </a:effectLst>
            </a:endParaRPr>
          </a:p>
        </p:txBody>
      </p:sp>
      <p:sp>
        <p:nvSpPr>
          <p:cNvPr id="47" name="Content Placeholder 22">
            <a:extLst>
              <a:ext uri="{FF2B5EF4-FFF2-40B4-BE49-F238E27FC236}">
                <a16:creationId xmlns:a16="http://schemas.microsoft.com/office/drawing/2014/main" id="{C2217B72-FFA9-1543-9C0F-017F0E95CD2F}"/>
              </a:ext>
            </a:extLst>
          </p:cNvPr>
          <p:cNvSpPr txBox="1">
            <a:spLocks/>
          </p:cNvSpPr>
          <p:nvPr/>
        </p:nvSpPr>
        <p:spPr bwMode="auto">
          <a:xfrm>
            <a:off x="3267969" y="1596323"/>
            <a:ext cx="2537333" cy="1309294"/>
          </a:xfrm>
          <a:prstGeom prst="rect">
            <a:avLst/>
          </a:prstGeom>
          <a:noFill/>
          <a:ln w="9525">
            <a:noFill/>
            <a:miter lim="800000"/>
            <a:headEnd/>
            <a:tailEnd/>
          </a:ln>
          <a:effectLst/>
        </p:spPr>
        <p:txBody>
          <a:bodyPr/>
          <a:lstStyle/>
          <a:p>
            <a:pPr eaLnBrk="1" hangingPunct="1">
              <a:spcBef>
                <a:spcPct val="20000"/>
              </a:spcBef>
              <a:buClr>
                <a:srgbClr val="B90023"/>
              </a:buClr>
              <a:defRPr/>
            </a:pPr>
            <a:r>
              <a:rPr lang="en-US" sz="1400" b="1" kern="0" dirty="0" err="1">
                <a:solidFill>
                  <a:srgbClr val="004586"/>
                </a:solidFill>
                <a:ea typeface="MS PGothic" charset="0"/>
                <a:cs typeface="MS PGothic" charset="0"/>
              </a:rPr>
              <a:t>fHbp</a:t>
            </a:r>
            <a:r>
              <a:rPr lang="en-US" sz="1400" b="1" kern="0" dirty="0">
                <a:solidFill>
                  <a:srgbClr val="004586"/>
                </a:solidFill>
                <a:ea typeface="MS PGothic" charset="0"/>
                <a:cs typeface="MS PGothic" charset="0"/>
              </a:rPr>
              <a:t>: factor H binding protein:</a:t>
            </a:r>
          </a:p>
          <a:p>
            <a:pPr marL="285750" indent="-285750">
              <a:spcBef>
                <a:spcPct val="20000"/>
              </a:spcBef>
              <a:buClr>
                <a:srgbClr val="B90023"/>
              </a:buClr>
              <a:buFont typeface="Wingdings" panose="05000000000000000000" pitchFamily="2" charset="2"/>
              <a:buChar char="v"/>
              <a:defRPr/>
            </a:pPr>
            <a:r>
              <a:rPr lang="en-US" sz="1400" kern="0" dirty="0">
                <a:solidFill>
                  <a:srgbClr val="004586"/>
                </a:solidFill>
                <a:ea typeface="MS PGothic" charset="0"/>
                <a:cs typeface="MS PGothic" charset="0"/>
              </a:rPr>
              <a:t>Binds factor H, which enables bacterial survival in the blood </a:t>
            </a:r>
            <a:r>
              <a:rPr lang="en-US" sz="1400" kern="0" baseline="30000" dirty="0">
                <a:solidFill>
                  <a:srgbClr val="004586"/>
                </a:solidFill>
                <a:ea typeface="MS PGothic" charset="0"/>
                <a:cs typeface="MS PGothic" charset="0"/>
              </a:rPr>
              <a:t>1,2</a:t>
            </a:r>
          </a:p>
        </p:txBody>
      </p:sp>
    </p:spTree>
    <p:extLst>
      <p:ext uri="{BB962C8B-B14F-4D97-AF65-F5344CB8AC3E}">
        <p14:creationId xmlns:p14="http://schemas.microsoft.com/office/powerpoint/2010/main" val="386978011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F95F41D-DA47-C644-9AA6-1EA3E1428E1C}"/>
              </a:ext>
            </a:extLst>
          </p:cNvPr>
          <p:cNvSpPr txBox="1"/>
          <p:nvPr/>
        </p:nvSpPr>
        <p:spPr>
          <a:xfrm>
            <a:off x="1503680" y="5213570"/>
            <a:ext cx="9110799" cy="233782"/>
          </a:xfrm>
          <a:prstGeom prst="rect">
            <a:avLst/>
          </a:prstGeom>
          <a:noFill/>
        </p:spPr>
        <p:txBody>
          <a:bodyPr wrap="square" lIns="77153" tIns="38576" rIns="77153" bIns="38576">
            <a:spAutoFit/>
          </a:bodyPr>
          <a:lstStyle/>
          <a:p>
            <a:pPr eaLnBrk="1" hangingPunct="1">
              <a:defRPr/>
            </a:pPr>
            <a:r>
              <a:rPr lang="fr-BE" sz="1013" dirty="0">
                <a:solidFill>
                  <a:srgbClr val="9A8B7D">
                    <a:lumMod val="50000"/>
                  </a:srgbClr>
                </a:solidFill>
                <a:latin typeface="Tahoma" pitchFamily="34" charset="0"/>
                <a:ea typeface="MS PGothic" pitchFamily="34" charset="-128"/>
              </a:rPr>
              <a:t>N, maximum </a:t>
            </a:r>
            <a:r>
              <a:rPr lang="fr-BE" sz="1013" dirty="0" err="1">
                <a:solidFill>
                  <a:srgbClr val="9A8B7D">
                    <a:lumMod val="50000"/>
                  </a:srgbClr>
                </a:solidFill>
                <a:latin typeface="Tahoma" pitchFamily="34" charset="0"/>
                <a:ea typeface="MS PGothic" pitchFamily="34" charset="-128"/>
              </a:rPr>
              <a:t>number</a:t>
            </a:r>
            <a:r>
              <a:rPr lang="fr-BE" sz="1013" dirty="0">
                <a:solidFill>
                  <a:srgbClr val="9A8B7D">
                    <a:lumMod val="50000"/>
                  </a:srgbClr>
                </a:solidFill>
                <a:latin typeface="Tahoma" pitchFamily="34" charset="0"/>
                <a:ea typeface="MS PGothic" pitchFamily="34" charset="-128"/>
              </a:rPr>
              <a:t> of </a:t>
            </a:r>
            <a:r>
              <a:rPr lang="fr-BE" sz="1013" dirty="0" err="1">
                <a:solidFill>
                  <a:srgbClr val="9A8B7D">
                    <a:lumMod val="50000"/>
                  </a:srgbClr>
                </a:solidFill>
                <a:latin typeface="Tahoma" pitchFamily="34" charset="0"/>
                <a:ea typeface="MS PGothic" pitchFamily="34" charset="-128"/>
              </a:rPr>
              <a:t>subjects</a:t>
            </a:r>
            <a:r>
              <a:rPr lang="fr-BE" sz="1013" dirty="0">
                <a:solidFill>
                  <a:srgbClr val="9A8B7D">
                    <a:lumMod val="50000"/>
                  </a:srgbClr>
                </a:solidFill>
                <a:latin typeface="Tahoma" pitchFamily="34" charset="0"/>
                <a:ea typeface="MS PGothic" pitchFamily="34" charset="-128"/>
              </a:rPr>
              <a:t> </a:t>
            </a:r>
            <a:r>
              <a:rPr lang="fr-BE" sz="1013" dirty="0" err="1">
                <a:solidFill>
                  <a:srgbClr val="9A8B7D">
                    <a:lumMod val="50000"/>
                  </a:srgbClr>
                </a:solidFill>
                <a:latin typeface="Tahoma" pitchFamily="34" charset="0"/>
                <a:ea typeface="MS PGothic" pitchFamily="34" charset="-128"/>
              </a:rPr>
              <a:t>with</a:t>
            </a:r>
            <a:r>
              <a:rPr lang="fr-BE" sz="1013" dirty="0">
                <a:solidFill>
                  <a:srgbClr val="9A8B7D">
                    <a:lumMod val="50000"/>
                  </a:srgbClr>
                </a:solidFill>
                <a:latin typeface="Tahoma" pitchFamily="34" charset="0"/>
                <a:ea typeface="MS PGothic" pitchFamily="34" charset="-128"/>
              </a:rPr>
              <a:t> </a:t>
            </a:r>
            <a:r>
              <a:rPr lang="fr-BE" sz="1013" dirty="0" err="1">
                <a:solidFill>
                  <a:srgbClr val="9A8B7D">
                    <a:lumMod val="50000"/>
                  </a:srgbClr>
                </a:solidFill>
                <a:latin typeface="Tahoma" pitchFamily="34" charset="0"/>
                <a:ea typeface="MS PGothic" pitchFamily="34" charset="-128"/>
              </a:rPr>
              <a:t>available</a:t>
            </a:r>
            <a:r>
              <a:rPr lang="fr-BE" sz="1013" dirty="0">
                <a:solidFill>
                  <a:srgbClr val="9A8B7D">
                    <a:lumMod val="50000"/>
                  </a:srgbClr>
                </a:solidFill>
                <a:latin typeface="Tahoma" pitchFamily="34" charset="0"/>
                <a:ea typeface="MS PGothic" pitchFamily="34" charset="-128"/>
              </a:rPr>
              <a:t> </a:t>
            </a:r>
            <a:r>
              <a:rPr lang="fr-BE" sz="1013" dirty="0" err="1">
                <a:solidFill>
                  <a:srgbClr val="9A8B7D">
                    <a:lumMod val="50000"/>
                  </a:srgbClr>
                </a:solidFill>
                <a:latin typeface="Tahoma" pitchFamily="34" charset="0"/>
                <a:ea typeface="MS PGothic" pitchFamily="34" charset="-128"/>
              </a:rPr>
              <a:t>results</a:t>
            </a:r>
            <a:r>
              <a:rPr lang="fr-BE" sz="1013" dirty="0">
                <a:solidFill>
                  <a:srgbClr val="9A8B7D">
                    <a:lumMod val="50000"/>
                  </a:srgbClr>
                </a:solidFill>
                <a:latin typeface="Tahoma" pitchFamily="34" charset="0"/>
                <a:ea typeface="MS PGothic" pitchFamily="34" charset="-128"/>
              </a:rPr>
              <a:t> for booster </a:t>
            </a:r>
            <a:r>
              <a:rPr lang="fr-BE" sz="1013" dirty="0" err="1">
                <a:solidFill>
                  <a:srgbClr val="9A8B7D">
                    <a:lumMod val="50000"/>
                  </a:srgbClr>
                </a:solidFill>
                <a:latin typeface="Tahoma" pitchFamily="34" charset="0"/>
                <a:ea typeface="MS PGothic" pitchFamily="34" charset="-128"/>
              </a:rPr>
              <a:t>response</a:t>
            </a:r>
            <a:r>
              <a:rPr lang="en-GB" sz="1013" dirty="0">
                <a:solidFill>
                  <a:srgbClr val="9A8B7D">
                    <a:lumMod val="50000"/>
                  </a:srgbClr>
                </a:solidFill>
                <a:latin typeface="Tahoma" pitchFamily="34" charset="0"/>
                <a:ea typeface="MS PGothic" pitchFamily="34" charset="-128"/>
              </a:rPr>
              <a:t>; m, month; error bars represent 95% CIs, GMTs, geometric mean titres</a:t>
            </a:r>
          </a:p>
        </p:txBody>
      </p:sp>
      <p:sp>
        <p:nvSpPr>
          <p:cNvPr id="2" name="Título 1">
            <a:extLst>
              <a:ext uri="{FF2B5EF4-FFF2-40B4-BE49-F238E27FC236}">
                <a16:creationId xmlns:a16="http://schemas.microsoft.com/office/drawing/2014/main" id="{9881BB24-8C0C-C840-BD46-33A68C456C0E}"/>
              </a:ext>
            </a:extLst>
          </p:cNvPr>
          <p:cNvSpPr>
            <a:spLocks noGrp="1"/>
          </p:cNvSpPr>
          <p:nvPr>
            <p:ph type="title"/>
          </p:nvPr>
        </p:nvSpPr>
        <p:spPr>
          <a:xfrm>
            <a:off x="485818" y="345245"/>
            <a:ext cx="10972800" cy="604800"/>
          </a:xfrm>
        </p:spPr>
        <p:txBody>
          <a:bodyPr/>
          <a:lstStyle/>
          <a:p>
            <a:r>
              <a:rPr lang="en-GB" altLang="es-ES" dirty="0">
                <a:solidFill>
                  <a:srgbClr val="004586"/>
                </a:solidFill>
              </a:rPr>
              <a:t>Se </a:t>
            </a:r>
            <a:r>
              <a:rPr lang="en-GB" altLang="es-ES" dirty="0" err="1">
                <a:solidFill>
                  <a:srgbClr val="004586"/>
                </a:solidFill>
              </a:rPr>
              <a:t>puede</a:t>
            </a:r>
            <a:r>
              <a:rPr lang="en-GB" altLang="es-ES" dirty="0">
                <a:solidFill>
                  <a:srgbClr val="004586"/>
                </a:solidFill>
              </a:rPr>
              <a:t> co-</a:t>
            </a:r>
            <a:r>
              <a:rPr lang="en-GB" altLang="es-ES" dirty="0" err="1">
                <a:solidFill>
                  <a:srgbClr val="004586"/>
                </a:solidFill>
              </a:rPr>
              <a:t>administrar</a:t>
            </a:r>
            <a:r>
              <a:rPr lang="en-GB" altLang="es-ES" dirty="0">
                <a:solidFill>
                  <a:srgbClr val="004586"/>
                </a:solidFill>
              </a:rPr>
              <a:t> con </a:t>
            </a:r>
            <a:r>
              <a:rPr lang="en-GB" altLang="es-ES" dirty="0" err="1">
                <a:solidFill>
                  <a:srgbClr val="004586"/>
                </a:solidFill>
              </a:rPr>
              <a:t>MenC</a:t>
            </a:r>
            <a:br>
              <a:rPr lang="en-GB" altLang="es-ES" dirty="0">
                <a:solidFill>
                  <a:srgbClr val="FF6600"/>
                </a:solidFill>
              </a:rPr>
            </a:br>
            <a:endParaRPr lang="es-ES" dirty="0"/>
          </a:p>
        </p:txBody>
      </p:sp>
      <p:sp>
        <p:nvSpPr>
          <p:cNvPr id="3" name="Content Placeholder 2">
            <a:extLst>
              <a:ext uri="{FF2B5EF4-FFF2-40B4-BE49-F238E27FC236}">
                <a16:creationId xmlns:a16="http://schemas.microsoft.com/office/drawing/2014/main" id="{3917490D-B4BC-7047-8AB8-F715B6FF92C0}"/>
              </a:ext>
            </a:extLst>
          </p:cNvPr>
          <p:cNvSpPr>
            <a:spLocks noGrp="1"/>
          </p:cNvSpPr>
          <p:nvPr>
            <p:ph idx="1"/>
          </p:nvPr>
        </p:nvSpPr>
        <p:spPr/>
        <p:txBody>
          <a:bodyPr rtlCol="0">
            <a:noAutofit/>
          </a:bodyPr>
          <a:lstStyle/>
          <a:p>
            <a:pPr marL="631825" indent="-187325" defTabSz="771571">
              <a:defRPr/>
            </a:pPr>
            <a:r>
              <a:rPr lang="en-US" sz="1800" dirty="0">
                <a:solidFill>
                  <a:schemeClr val="tx1">
                    <a:lumMod val="50000"/>
                  </a:schemeClr>
                </a:solidFill>
              </a:rPr>
              <a:t>Almost all infants had </a:t>
            </a:r>
            <a:r>
              <a:rPr lang="en-US" sz="1800" dirty="0" err="1">
                <a:solidFill>
                  <a:schemeClr val="tx1">
                    <a:lumMod val="50000"/>
                  </a:schemeClr>
                </a:solidFill>
              </a:rPr>
              <a:t>hSBA</a:t>
            </a:r>
            <a:r>
              <a:rPr lang="en-US" sz="1800" dirty="0">
                <a:solidFill>
                  <a:schemeClr val="tx1">
                    <a:lumMod val="50000"/>
                  </a:schemeClr>
                </a:solidFill>
              </a:rPr>
              <a:t> </a:t>
            </a:r>
            <a:r>
              <a:rPr lang="en-US" sz="1800" dirty="0" err="1">
                <a:solidFill>
                  <a:schemeClr val="tx1">
                    <a:lumMod val="50000"/>
                  </a:schemeClr>
                </a:solidFill>
              </a:rPr>
              <a:t>titres</a:t>
            </a:r>
            <a:r>
              <a:rPr lang="en-US" sz="1800" dirty="0">
                <a:solidFill>
                  <a:schemeClr val="tx1">
                    <a:lumMod val="50000"/>
                  </a:schemeClr>
                </a:solidFill>
              </a:rPr>
              <a:t> ≥4 against </a:t>
            </a:r>
            <a:r>
              <a:rPr lang="en-US" sz="1800" dirty="0" err="1">
                <a:solidFill>
                  <a:schemeClr val="tx1">
                    <a:lumMod val="50000"/>
                  </a:schemeClr>
                </a:solidFill>
              </a:rPr>
              <a:t>fHbp</a:t>
            </a:r>
            <a:r>
              <a:rPr lang="en-US" sz="1800" dirty="0">
                <a:solidFill>
                  <a:schemeClr val="tx1">
                    <a:lumMod val="50000"/>
                  </a:schemeClr>
                </a:solidFill>
              </a:rPr>
              <a:t>, </a:t>
            </a:r>
            <a:r>
              <a:rPr lang="en-US" sz="1800" dirty="0" err="1">
                <a:solidFill>
                  <a:schemeClr val="tx1">
                    <a:lumMod val="50000"/>
                  </a:schemeClr>
                </a:solidFill>
              </a:rPr>
              <a:t>NadA</a:t>
            </a:r>
            <a:r>
              <a:rPr lang="en-US" sz="1800" dirty="0">
                <a:solidFill>
                  <a:schemeClr val="tx1">
                    <a:lumMod val="50000"/>
                  </a:schemeClr>
                </a:solidFill>
              </a:rPr>
              <a:t> and </a:t>
            </a:r>
            <a:r>
              <a:rPr lang="en-US" sz="1800" dirty="0" err="1">
                <a:solidFill>
                  <a:schemeClr val="tx1">
                    <a:lumMod val="50000"/>
                  </a:schemeClr>
                </a:solidFill>
              </a:rPr>
              <a:t>PorA</a:t>
            </a:r>
            <a:r>
              <a:rPr lang="en-US" sz="1800" dirty="0">
                <a:solidFill>
                  <a:schemeClr val="tx1">
                    <a:lumMod val="50000"/>
                  </a:schemeClr>
                </a:solidFill>
              </a:rPr>
              <a:t> 1 month after the second vaccination and after the booster dose in </a:t>
            </a:r>
            <a:r>
              <a:rPr lang="en-US" sz="1800" b="1" dirty="0">
                <a:solidFill>
                  <a:srgbClr val="92D050"/>
                </a:solidFill>
              </a:rPr>
              <a:t>Group A</a:t>
            </a:r>
            <a:r>
              <a:rPr lang="en-US" sz="1800" dirty="0">
                <a:solidFill>
                  <a:schemeClr val="tx1">
                    <a:lumMod val="50000"/>
                  </a:schemeClr>
                </a:solidFill>
              </a:rPr>
              <a:t> (</a:t>
            </a:r>
            <a:r>
              <a:rPr lang="fr-BE" sz="1800" b="1" dirty="0">
                <a:solidFill>
                  <a:schemeClr val="tx1">
                    <a:lumMod val="50000"/>
                  </a:schemeClr>
                </a:solidFill>
              </a:rPr>
              <a:t>4CMenB + </a:t>
            </a:r>
            <a:r>
              <a:rPr lang="fr-BE" sz="1800" b="1" dirty="0" err="1">
                <a:solidFill>
                  <a:schemeClr val="tx1">
                    <a:lumMod val="50000"/>
                  </a:schemeClr>
                </a:solidFill>
              </a:rPr>
              <a:t>MenC</a:t>
            </a:r>
            <a:r>
              <a:rPr lang="fr-BE" sz="1800" b="1" dirty="0">
                <a:solidFill>
                  <a:schemeClr val="tx1">
                    <a:lumMod val="50000"/>
                  </a:schemeClr>
                </a:solidFill>
              </a:rPr>
              <a:t> [N=114]).</a:t>
            </a:r>
          </a:p>
          <a:p>
            <a:pPr marL="151368" indent="-151368" defTabSz="771571">
              <a:defRPr/>
            </a:pPr>
            <a:endParaRPr lang="en-US" dirty="0">
              <a:solidFill>
                <a:schemeClr val="tx1">
                  <a:lumMod val="50000"/>
                </a:schemeClr>
              </a:solidFill>
            </a:endParaRPr>
          </a:p>
        </p:txBody>
      </p:sp>
      <p:sp>
        <p:nvSpPr>
          <p:cNvPr id="4" name="Text Placeholder 3">
            <a:extLst>
              <a:ext uri="{FF2B5EF4-FFF2-40B4-BE49-F238E27FC236}">
                <a16:creationId xmlns:a16="http://schemas.microsoft.com/office/drawing/2014/main" id="{A8CBA81C-C583-0F40-A869-BE24F7A457A6}"/>
              </a:ext>
            </a:extLst>
          </p:cNvPr>
          <p:cNvSpPr>
            <a:spLocks noGrp="1"/>
          </p:cNvSpPr>
          <p:nvPr>
            <p:ph type="body" sz="quarter" idx="10"/>
          </p:nvPr>
        </p:nvSpPr>
        <p:spPr>
          <a:xfrm>
            <a:off x="0" y="4770137"/>
            <a:ext cx="11582443" cy="295162"/>
          </a:xfrm>
        </p:spPr>
        <p:txBody>
          <a:bodyPr rtlCol="0">
            <a:noAutofit/>
          </a:bodyPr>
          <a:lstStyle/>
          <a:p>
            <a:pPr defTabSz="771571">
              <a:defRPr/>
            </a:pPr>
            <a:r>
              <a:rPr lang="en-GB" b="1" dirty="0">
                <a:solidFill>
                  <a:schemeClr val="tx1">
                    <a:lumMod val="50000"/>
                  </a:schemeClr>
                </a:solidFill>
              </a:rPr>
              <a:t>Full analysis set booster response</a:t>
            </a:r>
          </a:p>
        </p:txBody>
      </p:sp>
      <p:sp>
        <p:nvSpPr>
          <p:cNvPr id="539650" name="Slide Number Placeholder 6">
            <a:extLst>
              <a:ext uri="{FF2B5EF4-FFF2-40B4-BE49-F238E27FC236}">
                <a16:creationId xmlns:a16="http://schemas.microsoft.com/office/drawing/2014/main" id="{8568079E-279A-EA44-BE96-56F9DFFC9E78}"/>
              </a:ext>
            </a:extLst>
          </p:cNvPr>
          <p:cNvSpPr>
            <a:spLocks noGrp="1" noChangeArrowheads="1"/>
          </p:cNvSpPr>
          <p:nvPr>
            <p:ph type="sldNum" sz="quarter" idx="4294967295"/>
          </p:nvPr>
        </p:nvSpPr>
        <p:spPr bwMode="auto">
          <a:xfrm>
            <a:off x="11787748" y="5954521"/>
            <a:ext cx="242887" cy="30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compatLnSpc="1">
            <a:prstTxWarp prst="textNoShape">
              <a:avLst/>
            </a:prstTxWarp>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0" fontAlgn="base" hangingPunct="0">
              <a:spcBef>
                <a:spcPct val="0"/>
              </a:spcBef>
              <a:spcAft>
                <a:spcPct val="0"/>
              </a:spcAft>
            </a:pPr>
            <a:fld id="{78D022A8-9EA3-4A4D-81C2-591F0A08679B}" type="slidenum">
              <a:rPr lang="en-GB" altLang="es-ES" smtClean="0">
                <a:solidFill>
                  <a:srgbClr val="9A8B7D"/>
                </a:solidFill>
              </a:rPr>
              <a:pPr algn="l" eaLnBrk="0" fontAlgn="base" hangingPunct="0">
                <a:spcBef>
                  <a:spcPct val="0"/>
                </a:spcBef>
                <a:spcAft>
                  <a:spcPct val="0"/>
                </a:spcAft>
              </a:pPr>
              <a:t>36</a:t>
            </a:fld>
            <a:endParaRPr lang="en-GB" altLang="es-ES" dirty="0">
              <a:solidFill>
                <a:srgbClr val="9A8B7D"/>
              </a:solidFill>
            </a:endParaRPr>
          </a:p>
        </p:txBody>
      </p:sp>
      <p:grpSp>
        <p:nvGrpSpPr>
          <p:cNvPr id="539653" name="Group 4">
            <a:extLst>
              <a:ext uri="{FF2B5EF4-FFF2-40B4-BE49-F238E27FC236}">
                <a16:creationId xmlns:a16="http://schemas.microsoft.com/office/drawing/2014/main" id="{CF51E414-B549-1040-8A3C-228D0B7CAED8}"/>
              </a:ext>
            </a:extLst>
          </p:cNvPr>
          <p:cNvGrpSpPr>
            <a:grpSpLocks/>
          </p:cNvGrpSpPr>
          <p:nvPr/>
        </p:nvGrpSpPr>
        <p:grpSpPr bwMode="auto">
          <a:xfrm>
            <a:off x="3044868" y="4341289"/>
            <a:ext cx="5619750" cy="285750"/>
            <a:chOff x="2479143" y="5566957"/>
            <a:chExt cx="6661605" cy="338554"/>
          </a:xfrm>
        </p:grpSpPr>
        <p:sp>
          <p:nvSpPr>
            <p:cNvPr id="22" name="Rectangle 21">
              <a:extLst>
                <a:ext uri="{FF2B5EF4-FFF2-40B4-BE49-F238E27FC236}">
                  <a16:creationId xmlns:a16="http://schemas.microsoft.com/office/drawing/2014/main" id="{06E33A08-FC2B-2F4C-9225-6F3705019201}"/>
                </a:ext>
              </a:extLst>
            </p:cNvPr>
            <p:cNvSpPr/>
            <p:nvPr/>
          </p:nvSpPr>
          <p:spPr>
            <a:xfrm>
              <a:off x="2479143" y="5668523"/>
              <a:ext cx="137373" cy="1354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941">
                <a:solidFill>
                  <a:srgbClr val="FFFFFF"/>
                </a:solidFill>
              </a:endParaRPr>
            </a:p>
          </p:txBody>
        </p:sp>
        <p:sp>
          <p:nvSpPr>
            <p:cNvPr id="23" name="Rectangle 22">
              <a:extLst>
                <a:ext uri="{FF2B5EF4-FFF2-40B4-BE49-F238E27FC236}">
                  <a16:creationId xmlns:a16="http://schemas.microsoft.com/office/drawing/2014/main" id="{6AE16267-DFBB-9C46-B141-90660138DD47}"/>
                </a:ext>
              </a:extLst>
            </p:cNvPr>
            <p:cNvSpPr/>
            <p:nvPr/>
          </p:nvSpPr>
          <p:spPr>
            <a:xfrm>
              <a:off x="3758773" y="5668523"/>
              <a:ext cx="135490" cy="13542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941">
                <a:solidFill>
                  <a:srgbClr val="FFFFFF"/>
                </a:solidFill>
              </a:endParaRPr>
            </a:p>
          </p:txBody>
        </p:sp>
        <p:sp>
          <p:nvSpPr>
            <p:cNvPr id="24" name="Rectangle 23">
              <a:extLst>
                <a:ext uri="{FF2B5EF4-FFF2-40B4-BE49-F238E27FC236}">
                  <a16:creationId xmlns:a16="http://schemas.microsoft.com/office/drawing/2014/main" id="{8C0219DF-05F8-3B41-8539-91CB82E9FE83}"/>
                </a:ext>
              </a:extLst>
            </p:cNvPr>
            <p:cNvSpPr/>
            <p:nvPr/>
          </p:nvSpPr>
          <p:spPr>
            <a:xfrm>
              <a:off x="5819355" y="5668523"/>
              <a:ext cx="137371" cy="135422"/>
            </a:xfrm>
            <a:prstGeom prst="rect">
              <a:avLst/>
            </a:prstGeom>
            <a:solidFill>
              <a:srgbClr val="76BC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941">
                <a:solidFill>
                  <a:srgbClr val="FFFFFF"/>
                </a:solidFill>
              </a:endParaRPr>
            </a:p>
          </p:txBody>
        </p:sp>
        <p:sp>
          <p:nvSpPr>
            <p:cNvPr id="25" name="Rectangle 24">
              <a:extLst>
                <a:ext uri="{FF2B5EF4-FFF2-40B4-BE49-F238E27FC236}">
                  <a16:creationId xmlns:a16="http://schemas.microsoft.com/office/drawing/2014/main" id="{45096DFF-4A0F-254A-A96B-6E25FFF5ACE7}"/>
                </a:ext>
              </a:extLst>
            </p:cNvPr>
            <p:cNvSpPr/>
            <p:nvPr/>
          </p:nvSpPr>
          <p:spPr>
            <a:xfrm>
              <a:off x="7341738" y="5668523"/>
              <a:ext cx="137373" cy="13542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941">
                <a:solidFill>
                  <a:srgbClr val="FFFFFF"/>
                </a:solidFill>
              </a:endParaRPr>
            </a:p>
          </p:txBody>
        </p:sp>
        <p:sp>
          <p:nvSpPr>
            <p:cNvPr id="539664" name="TextBox 25">
              <a:extLst>
                <a:ext uri="{FF2B5EF4-FFF2-40B4-BE49-F238E27FC236}">
                  <a16:creationId xmlns:a16="http://schemas.microsoft.com/office/drawing/2014/main" id="{5EFFEAF1-6D1F-0A43-B796-C4241A1C7DEB}"/>
                </a:ext>
              </a:extLst>
            </p:cNvPr>
            <p:cNvSpPr txBox="1">
              <a:spLocks noChangeArrowheads="1"/>
            </p:cNvSpPr>
            <p:nvPr/>
          </p:nvSpPr>
          <p:spPr bwMode="auto">
            <a:xfrm>
              <a:off x="2607106" y="5566957"/>
              <a:ext cx="9239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153" tIns="38576" rIns="77153" bIns="38576">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BE" altLang="es-ES" sz="1300">
                  <a:solidFill>
                    <a:srgbClr val="4F453D"/>
                  </a:solidFill>
                  <a:latin typeface="Tahoma" panose="020B0604030504040204" pitchFamily="34" charset="0"/>
                </a:rPr>
                <a:t>baseline</a:t>
              </a:r>
              <a:endParaRPr lang="en-US" altLang="es-ES" sz="1300">
                <a:solidFill>
                  <a:srgbClr val="4F453D"/>
                </a:solidFill>
                <a:latin typeface="Tahoma" panose="020B0604030504040204" pitchFamily="34" charset="0"/>
              </a:endParaRPr>
            </a:p>
          </p:txBody>
        </p:sp>
        <p:sp>
          <p:nvSpPr>
            <p:cNvPr id="539665" name="TextBox 26">
              <a:extLst>
                <a:ext uri="{FF2B5EF4-FFF2-40B4-BE49-F238E27FC236}">
                  <a16:creationId xmlns:a16="http://schemas.microsoft.com/office/drawing/2014/main" id="{D21145F1-5866-4C4F-A877-5C681E356A6A}"/>
                </a:ext>
              </a:extLst>
            </p:cNvPr>
            <p:cNvSpPr txBox="1">
              <a:spLocks noChangeArrowheads="1"/>
            </p:cNvSpPr>
            <p:nvPr/>
          </p:nvSpPr>
          <p:spPr bwMode="auto">
            <a:xfrm>
              <a:off x="3886736" y="5566957"/>
              <a:ext cx="16842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153" tIns="38576" rIns="77153" bIns="38576">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BE" altLang="es-ES" sz="1300">
                  <a:solidFill>
                    <a:srgbClr val="4F453D"/>
                  </a:solidFill>
                  <a:latin typeface="Tahoma" panose="020B0604030504040204" pitchFamily="34" charset="0"/>
                </a:rPr>
                <a:t>1m post-primary</a:t>
              </a:r>
              <a:endParaRPr lang="en-US" altLang="es-ES" sz="1300">
                <a:solidFill>
                  <a:srgbClr val="4F453D"/>
                </a:solidFill>
                <a:latin typeface="Tahoma" panose="020B0604030504040204" pitchFamily="34" charset="0"/>
              </a:endParaRPr>
            </a:p>
          </p:txBody>
        </p:sp>
        <p:sp>
          <p:nvSpPr>
            <p:cNvPr id="539666" name="TextBox 27">
              <a:extLst>
                <a:ext uri="{FF2B5EF4-FFF2-40B4-BE49-F238E27FC236}">
                  <a16:creationId xmlns:a16="http://schemas.microsoft.com/office/drawing/2014/main" id="{442E1AD4-7FD3-3C49-BF8A-DCA51E6EF7C7}"/>
                </a:ext>
              </a:extLst>
            </p:cNvPr>
            <p:cNvSpPr txBox="1">
              <a:spLocks noChangeArrowheads="1"/>
            </p:cNvSpPr>
            <p:nvPr/>
          </p:nvSpPr>
          <p:spPr bwMode="auto">
            <a:xfrm>
              <a:off x="5949199" y="5566957"/>
              <a:ext cx="12344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153" tIns="38576" rIns="77153" bIns="38576">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BE" altLang="es-ES" sz="1300">
                  <a:solidFill>
                    <a:srgbClr val="4F453D"/>
                  </a:solidFill>
                  <a:latin typeface="Tahoma" panose="020B0604030504040204" pitchFamily="34" charset="0"/>
                </a:rPr>
                <a:t>pre-booster</a:t>
              </a:r>
              <a:endParaRPr lang="en-US" altLang="es-ES" sz="1300">
                <a:solidFill>
                  <a:srgbClr val="4F453D"/>
                </a:solidFill>
                <a:latin typeface="Tahoma" panose="020B0604030504040204" pitchFamily="34" charset="0"/>
              </a:endParaRPr>
            </a:p>
          </p:txBody>
        </p:sp>
        <p:sp>
          <p:nvSpPr>
            <p:cNvPr id="539667" name="TextBox 28">
              <a:extLst>
                <a:ext uri="{FF2B5EF4-FFF2-40B4-BE49-F238E27FC236}">
                  <a16:creationId xmlns:a16="http://schemas.microsoft.com/office/drawing/2014/main" id="{1C2CBE18-BE3A-EE49-8DAB-5A2AD7CC8A70}"/>
                </a:ext>
              </a:extLst>
            </p:cNvPr>
            <p:cNvSpPr txBox="1">
              <a:spLocks noChangeArrowheads="1"/>
            </p:cNvSpPr>
            <p:nvPr/>
          </p:nvSpPr>
          <p:spPr bwMode="auto">
            <a:xfrm>
              <a:off x="7469701" y="5566957"/>
              <a:ext cx="1671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153" tIns="38576" rIns="77153" bIns="38576">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BE" altLang="es-ES" sz="1300">
                  <a:solidFill>
                    <a:srgbClr val="4F453D"/>
                  </a:solidFill>
                  <a:latin typeface="Tahoma" panose="020B0604030504040204" pitchFamily="34" charset="0"/>
                </a:rPr>
                <a:t>1m post-booster</a:t>
              </a:r>
              <a:endParaRPr lang="en-US" altLang="es-ES" sz="1300">
                <a:solidFill>
                  <a:srgbClr val="4F453D"/>
                </a:solidFill>
                <a:latin typeface="Tahoma" panose="020B0604030504040204" pitchFamily="34" charset="0"/>
              </a:endParaRPr>
            </a:p>
          </p:txBody>
        </p:sp>
      </p:grpSp>
      <p:graphicFrame>
        <p:nvGraphicFramePr>
          <p:cNvPr id="539654" name="Chart 30">
            <a:extLst>
              <a:ext uri="{FF2B5EF4-FFF2-40B4-BE49-F238E27FC236}">
                <a16:creationId xmlns:a16="http://schemas.microsoft.com/office/drawing/2014/main" id="{963AEDD9-4FAC-214A-908A-38D8328BB389}"/>
              </a:ext>
            </a:extLst>
          </p:cNvPr>
          <p:cNvGraphicFramePr>
            <a:graphicFrameLocks/>
          </p:cNvGraphicFramePr>
          <p:nvPr>
            <p:extLst>
              <p:ext uri="{D42A27DB-BD31-4B8C-83A1-F6EECF244321}">
                <p14:modId xmlns:p14="http://schemas.microsoft.com/office/powerpoint/2010/main" val="2107328879"/>
              </p:ext>
            </p:extLst>
          </p:nvPr>
        </p:nvGraphicFramePr>
        <p:xfrm>
          <a:off x="5686468" y="1960040"/>
          <a:ext cx="3924300" cy="2390775"/>
        </p:xfrm>
        <a:graphic>
          <a:graphicData uri="http://schemas.openxmlformats.org/presentationml/2006/ole">
            <mc:AlternateContent xmlns:mc="http://schemas.openxmlformats.org/markup-compatibility/2006">
              <mc:Choice xmlns:v="urn:schemas-microsoft-com:vml" Requires="v">
                <p:oleObj spid="_x0000_s4139" name="Gráfico" r:id="rId4" imgW="4095750" imgH="2495550" progId="Excel.Chart.8">
                  <p:embed/>
                </p:oleObj>
              </mc:Choice>
              <mc:Fallback>
                <p:oleObj name="Gráfico" r:id="rId4" imgW="4095750" imgH="2495550" progId="Excel.Chart.8">
                  <p:embed/>
                  <p:pic>
                    <p:nvPicPr>
                      <p:cNvPr id="539654" name="Chart 30">
                        <a:extLst>
                          <a:ext uri="{FF2B5EF4-FFF2-40B4-BE49-F238E27FC236}">
                            <a16:creationId xmlns:a16="http://schemas.microsoft.com/office/drawing/2014/main" id="{963AEDD9-4FAC-214A-908A-38D8328BB38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6468" y="1960040"/>
                        <a:ext cx="39243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Chart 19">
            <a:extLst>
              <a:ext uri="{FF2B5EF4-FFF2-40B4-BE49-F238E27FC236}">
                <a16:creationId xmlns:a16="http://schemas.microsoft.com/office/drawing/2014/main" id="{19690656-1E39-EA4B-B2D9-8C3FBB92C90C}"/>
              </a:ext>
            </a:extLst>
          </p:cNvPr>
          <p:cNvGraphicFramePr>
            <a:graphicFrameLocks/>
          </p:cNvGraphicFramePr>
          <p:nvPr>
            <p:extLst>
              <p:ext uri="{D42A27DB-BD31-4B8C-83A1-F6EECF244321}">
                <p14:modId xmlns:p14="http://schemas.microsoft.com/office/powerpoint/2010/main" val="622117364"/>
              </p:ext>
            </p:extLst>
          </p:nvPr>
        </p:nvGraphicFramePr>
        <p:xfrm>
          <a:off x="1503680" y="1993474"/>
          <a:ext cx="3857625" cy="2314575"/>
        </p:xfrm>
        <a:graphic>
          <a:graphicData uri="http://schemas.openxmlformats.org/drawingml/2006/chart">
            <c:chart xmlns:c="http://schemas.openxmlformats.org/drawingml/2006/chart" xmlns:r="http://schemas.openxmlformats.org/officeDocument/2006/relationships" r:id="rId6"/>
          </a:graphicData>
        </a:graphic>
      </p:graphicFrame>
      <p:sp>
        <p:nvSpPr>
          <p:cNvPr id="30" name="Text Box 2">
            <a:extLst>
              <a:ext uri="{FF2B5EF4-FFF2-40B4-BE49-F238E27FC236}">
                <a16:creationId xmlns:a16="http://schemas.microsoft.com/office/drawing/2014/main" id="{CA9BA749-54A3-8942-9BAD-CDD5ACF68FB7}"/>
              </a:ext>
            </a:extLst>
          </p:cNvPr>
          <p:cNvSpPr txBox="1">
            <a:spLocks noChangeArrowheads="1"/>
          </p:cNvSpPr>
          <p:nvPr/>
        </p:nvSpPr>
        <p:spPr bwMode="auto">
          <a:xfrm>
            <a:off x="9239293" y="5954521"/>
            <a:ext cx="2219325" cy="207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77038" tIns="38519" rIns="77038" bIns="38519">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defRPr/>
            </a:pPr>
            <a:r>
              <a:rPr lang="es-ES_tradnl" sz="844" b="1" dirty="0">
                <a:solidFill>
                  <a:srgbClr val="000000"/>
                </a:solidFill>
                <a:effectLst>
                  <a:outerShdw blurRad="38100" dist="38100" dir="2700000" algn="tl">
                    <a:srgbClr val="DDDDDD"/>
                  </a:outerShdw>
                </a:effectLst>
                <a:latin typeface="Tahoma" charset="0"/>
                <a:cs typeface="Arial" charset="0"/>
              </a:rPr>
              <a:t>@</a:t>
            </a:r>
            <a:r>
              <a:rPr lang="es-ES_tradnl" sz="844" b="1" dirty="0" err="1">
                <a:solidFill>
                  <a:srgbClr val="000000"/>
                </a:solidFill>
                <a:effectLst>
                  <a:outerShdw blurRad="38100" dist="38100" dir="2700000" algn="tl">
                    <a:srgbClr val="DDDDDD"/>
                  </a:outerShdw>
                </a:effectLst>
                <a:latin typeface="Tahoma" charset="0"/>
                <a:cs typeface="Arial" charset="0"/>
              </a:rPr>
              <a:t>fedemartinon</a:t>
            </a:r>
            <a:r>
              <a:rPr lang="es-ES_tradnl" sz="844" b="1" dirty="0">
                <a:solidFill>
                  <a:srgbClr val="000000"/>
                </a:solidFill>
                <a:effectLst>
                  <a:outerShdw blurRad="38100" dist="38100" dir="2700000" algn="tl">
                    <a:srgbClr val="DDDDDD"/>
                  </a:outerShdw>
                </a:effectLst>
                <a:latin typeface="Tahoma" charset="0"/>
                <a:cs typeface="Arial" charset="0"/>
              </a:rPr>
              <a:t>, ESPID-Brighton 2016</a:t>
            </a:r>
            <a:endParaRPr lang="es-ES" sz="844" b="1" dirty="0">
              <a:solidFill>
                <a:srgbClr val="000000"/>
              </a:solidFill>
              <a:effectLst>
                <a:outerShdw blurRad="38100" dist="38100" dir="2700000" algn="tl">
                  <a:srgbClr val="DDDDDD"/>
                </a:outerShdw>
              </a:effectLst>
              <a:latin typeface="Tahoma" charset="0"/>
              <a:cs typeface="Arial" charset="0"/>
            </a:endParaRPr>
          </a:p>
        </p:txBody>
      </p:sp>
      <p:sp>
        <p:nvSpPr>
          <p:cNvPr id="539659" name="46 CuadroTexto">
            <a:extLst>
              <a:ext uri="{FF2B5EF4-FFF2-40B4-BE49-F238E27FC236}">
                <a16:creationId xmlns:a16="http://schemas.microsoft.com/office/drawing/2014/main" id="{4C1176AB-C083-4248-89BF-5CF5BC20F336}"/>
              </a:ext>
            </a:extLst>
          </p:cNvPr>
          <p:cNvSpPr txBox="1">
            <a:spLocks noChangeArrowheads="1"/>
          </p:cNvSpPr>
          <p:nvPr/>
        </p:nvSpPr>
        <p:spPr bwMode="auto">
          <a:xfrm>
            <a:off x="1279432" y="5614796"/>
            <a:ext cx="5309627" cy="339725"/>
          </a:xfrm>
          <a:prstGeom prst="rect">
            <a:avLst/>
          </a:prstGeom>
          <a:solidFill>
            <a:srgbClr val="FFF0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b="1" dirty="0" err="1">
                <a:solidFill>
                  <a:srgbClr val="000000"/>
                </a:solidFill>
                <a:latin typeface="+mn-lt"/>
              </a:rPr>
              <a:t>Safadi</a:t>
            </a:r>
            <a:r>
              <a:rPr lang="es-ES" altLang="es-ES" b="1" dirty="0">
                <a:solidFill>
                  <a:srgbClr val="000000"/>
                </a:solidFill>
                <a:latin typeface="+mn-lt"/>
              </a:rPr>
              <a:t> M, </a:t>
            </a:r>
            <a:r>
              <a:rPr lang="es-ES" altLang="es-ES" b="1" dirty="0" err="1">
                <a:solidFill>
                  <a:srgbClr val="000000"/>
                </a:solidFill>
                <a:latin typeface="+mn-lt"/>
              </a:rPr>
              <a:t>Martinon</a:t>
            </a:r>
            <a:r>
              <a:rPr lang="es-ES" altLang="es-ES" b="1" dirty="0">
                <a:solidFill>
                  <a:srgbClr val="000000"/>
                </a:solidFill>
                <a:latin typeface="+mn-lt"/>
              </a:rPr>
              <a:t>-Torres F, et al. </a:t>
            </a:r>
            <a:r>
              <a:rPr lang="es-ES" altLang="es-ES" b="1" dirty="0" err="1">
                <a:solidFill>
                  <a:srgbClr val="000000"/>
                </a:solidFill>
                <a:latin typeface="+mn-lt"/>
              </a:rPr>
              <a:t>Vaccine</a:t>
            </a:r>
            <a:r>
              <a:rPr lang="es-ES" altLang="es-ES" b="1" dirty="0">
                <a:solidFill>
                  <a:srgbClr val="000000"/>
                </a:solidFill>
                <a:latin typeface="+mn-lt"/>
              </a:rPr>
              <a:t> 2017 </a:t>
            </a:r>
            <a:r>
              <a:rPr lang="es-ES" altLang="es-ES" b="1" dirty="0" err="1">
                <a:solidFill>
                  <a:srgbClr val="000000"/>
                </a:solidFill>
                <a:latin typeface="+mn-lt"/>
              </a:rPr>
              <a:t>epub</a:t>
            </a:r>
            <a:r>
              <a:rPr lang="es-ES" altLang="es-ES" b="1" dirty="0">
                <a:solidFill>
                  <a:srgbClr val="000000"/>
                </a:solidFill>
                <a:latin typeface="+mn-lt"/>
              </a:rPr>
              <a:t> </a:t>
            </a:r>
            <a:r>
              <a:rPr lang="es-ES" altLang="es-ES" b="1" dirty="0" err="1">
                <a:solidFill>
                  <a:srgbClr val="000000"/>
                </a:solidFill>
                <a:latin typeface="+mn-lt"/>
              </a:rPr>
              <a:t>ahead</a:t>
            </a:r>
            <a:endParaRPr lang="es-ES" altLang="es-ES" b="1" dirty="0">
              <a:solidFill>
                <a:srgbClr val="000000"/>
              </a:solidFill>
              <a:latin typeface="+mn-lt"/>
            </a:endParaRPr>
          </a:p>
        </p:txBody>
      </p:sp>
    </p:spTree>
    <p:extLst>
      <p:ext uri="{BB962C8B-B14F-4D97-AF65-F5344CB8AC3E}">
        <p14:creationId xmlns:p14="http://schemas.microsoft.com/office/powerpoint/2010/main" val="2974494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Title 1">
            <a:extLst>
              <a:ext uri="{FF2B5EF4-FFF2-40B4-BE49-F238E27FC236}">
                <a16:creationId xmlns:a16="http://schemas.microsoft.com/office/drawing/2014/main" id="{DB03E6AF-A32D-DC49-9BE3-F64F4B2A251F}"/>
              </a:ext>
            </a:extLst>
          </p:cNvPr>
          <p:cNvSpPr>
            <a:spLocks noGrp="1"/>
          </p:cNvSpPr>
          <p:nvPr>
            <p:ph type="title"/>
          </p:nvPr>
        </p:nvSpPr>
        <p:spPr/>
        <p:txBody>
          <a:bodyPr>
            <a:normAutofit fontScale="90000"/>
          </a:bodyPr>
          <a:lstStyle/>
          <a:p>
            <a:pPr eaLnBrk="1" hangingPunct="1"/>
            <a:r>
              <a:rPr lang="en-GB" altLang="es-ES" sz="3600"/>
              <a:t>2+1 es equiparable a 3+1 con 4CmenB</a:t>
            </a:r>
          </a:p>
        </p:txBody>
      </p:sp>
      <p:sp>
        <p:nvSpPr>
          <p:cNvPr id="3" name="Content Placeholder 2">
            <a:extLst>
              <a:ext uri="{FF2B5EF4-FFF2-40B4-BE49-F238E27FC236}">
                <a16:creationId xmlns:a16="http://schemas.microsoft.com/office/drawing/2014/main" id="{E231A14D-D35A-6248-A48E-4FDC560FE809}"/>
              </a:ext>
            </a:extLst>
          </p:cNvPr>
          <p:cNvSpPr>
            <a:spLocks noGrp="1"/>
          </p:cNvSpPr>
          <p:nvPr>
            <p:ph idx="1"/>
          </p:nvPr>
        </p:nvSpPr>
        <p:spPr/>
        <p:txBody>
          <a:bodyPr rtlCol="0">
            <a:noAutofit/>
          </a:bodyPr>
          <a:lstStyle/>
          <a:p>
            <a:pPr marL="151368" indent="-151368" defTabSz="771571">
              <a:defRPr/>
            </a:pPr>
            <a:endParaRPr lang="fr-BE" dirty="0">
              <a:solidFill>
                <a:schemeClr val="tx1">
                  <a:lumMod val="50000"/>
                </a:schemeClr>
              </a:solidFill>
              <a:latin typeface="Calibri" panose="020F0502020204030204" pitchFamily="34" charset="0"/>
            </a:endParaRPr>
          </a:p>
          <a:p>
            <a:pPr marL="151368" indent="-151368" defTabSz="771571">
              <a:defRPr/>
            </a:pPr>
            <a:endParaRPr lang="fr-BE" dirty="0">
              <a:solidFill>
                <a:schemeClr val="tx1">
                  <a:lumMod val="50000"/>
                </a:schemeClr>
              </a:solidFill>
              <a:latin typeface="Calibri" panose="020F0502020204030204" pitchFamily="34" charset="0"/>
            </a:endParaRPr>
          </a:p>
          <a:p>
            <a:pPr marL="151368" indent="-151368" defTabSz="771571">
              <a:defRPr/>
            </a:pPr>
            <a:endParaRPr lang="en-US" dirty="0">
              <a:solidFill>
                <a:schemeClr val="tx1">
                  <a:lumMod val="50000"/>
                </a:schemeClr>
              </a:solidFill>
              <a:latin typeface="Calibri" panose="020F0502020204030204" pitchFamily="34" charset="0"/>
            </a:endParaRPr>
          </a:p>
        </p:txBody>
      </p:sp>
      <p:sp>
        <p:nvSpPr>
          <p:cNvPr id="4" name="Text Placeholder 3">
            <a:extLst>
              <a:ext uri="{FF2B5EF4-FFF2-40B4-BE49-F238E27FC236}">
                <a16:creationId xmlns:a16="http://schemas.microsoft.com/office/drawing/2014/main" id="{6876DBC3-4840-0D4D-B47E-47687D2F495C}"/>
              </a:ext>
            </a:extLst>
          </p:cNvPr>
          <p:cNvSpPr>
            <a:spLocks noGrp="1"/>
          </p:cNvSpPr>
          <p:nvPr>
            <p:ph type="body" sz="quarter" idx="10"/>
          </p:nvPr>
        </p:nvSpPr>
        <p:spPr>
          <a:xfrm>
            <a:off x="-43" y="5292335"/>
            <a:ext cx="11582443" cy="295162"/>
          </a:xfrm>
        </p:spPr>
        <p:txBody>
          <a:bodyPr rtlCol="0">
            <a:noAutofit/>
          </a:bodyPr>
          <a:lstStyle/>
          <a:p>
            <a:pPr defTabSz="771571">
              <a:defRPr/>
            </a:pPr>
            <a:r>
              <a:rPr lang="en-US" b="1" dirty="0">
                <a:solidFill>
                  <a:schemeClr val="tx1">
                    <a:lumMod val="50000"/>
                  </a:schemeClr>
                </a:solidFill>
              </a:rPr>
              <a:t>Phase 3b, open-label, multi-center study in Brazil, Hungary, Peru and Spain (</a:t>
            </a:r>
            <a:r>
              <a:rPr lang="en-GB" b="1" dirty="0">
                <a:solidFill>
                  <a:schemeClr val="tx1">
                    <a:lumMod val="50000"/>
                  </a:schemeClr>
                </a:solidFill>
              </a:rPr>
              <a:t>NCT01339923)</a:t>
            </a:r>
          </a:p>
        </p:txBody>
      </p:sp>
      <p:grpSp>
        <p:nvGrpSpPr>
          <p:cNvPr id="541700" name="Group 4">
            <a:extLst>
              <a:ext uri="{FF2B5EF4-FFF2-40B4-BE49-F238E27FC236}">
                <a16:creationId xmlns:a16="http://schemas.microsoft.com/office/drawing/2014/main" id="{F68B83D5-DA7F-0F45-9730-6AC34D007D4E}"/>
              </a:ext>
            </a:extLst>
          </p:cNvPr>
          <p:cNvGrpSpPr>
            <a:grpSpLocks/>
          </p:cNvGrpSpPr>
          <p:nvPr/>
        </p:nvGrpSpPr>
        <p:grpSpPr bwMode="auto">
          <a:xfrm>
            <a:off x="927100" y="1081598"/>
            <a:ext cx="10337800" cy="4103687"/>
            <a:chOff x="-29320" y="1091110"/>
            <a:chExt cx="12251920" cy="4864624"/>
          </a:xfrm>
        </p:grpSpPr>
        <p:sp>
          <p:nvSpPr>
            <p:cNvPr id="8" name="TextBox 7">
              <a:extLst>
                <a:ext uri="{FF2B5EF4-FFF2-40B4-BE49-F238E27FC236}">
                  <a16:creationId xmlns:a16="http://schemas.microsoft.com/office/drawing/2014/main" id="{201F21B6-6F1E-6A4D-9C55-35319EC4E518}"/>
                </a:ext>
              </a:extLst>
            </p:cNvPr>
            <p:cNvSpPr txBox="1"/>
            <p:nvPr/>
          </p:nvSpPr>
          <p:spPr>
            <a:xfrm>
              <a:off x="663049" y="1828802"/>
              <a:ext cx="1444944" cy="368846"/>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Age (</a:t>
              </a:r>
              <a:r>
                <a:rPr lang="fr-BE" sz="1519" dirty="0" err="1">
                  <a:solidFill>
                    <a:srgbClr val="9A8B7D">
                      <a:lumMod val="50000"/>
                    </a:srgbClr>
                  </a:solidFill>
                  <a:latin typeface="Calibri" panose="020F0502020204030204" pitchFamily="34" charset="0"/>
                  <a:ea typeface=""/>
                </a:rPr>
                <a:t>months</a:t>
              </a:r>
              <a:r>
                <a:rPr lang="fr-BE" sz="1519" dirty="0">
                  <a:solidFill>
                    <a:srgbClr val="9A8B7D">
                      <a:lumMod val="50000"/>
                    </a:srgbClr>
                  </a:solidFill>
                  <a:latin typeface="Calibri" panose="020F0502020204030204" pitchFamily="34" charset="0"/>
                  <a:ea typeface=""/>
                </a:rPr>
                <a:t>)</a:t>
              </a:r>
              <a:endParaRPr lang="en-US" sz="1519" dirty="0" err="1">
                <a:solidFill>
                  <a:srgbClr val="9A8B7D">
                    <a:lumMod val="50000"/>
                  </a:srgbClr>
                </a:solidFill>
                <a:latin typeface="Calibri" panose="020F0502020204030204" pitchFamily="34" charset="0"/>
                <a:ea typeface=""/>
              </a:endParaRPr>
            </a:p>
          </p:txBody>
        </p:sp>
        <p:sp>
          <p:nvSpPr>
            <p:cNvPr id="9" name="TextBox 8">
              <a:extLst>
                <a:ext uri="{FF2B5EF4-FFF2-40B4-BE49-F238E27FC236}">
                  <a16:creationId xmlns:a16="http://schemas.microsoft.com/office/drawing/2014/main" id="{E510A5B5-DDF3-1441-BA82-CB18ACEAC22F}"/>
                </a:ext>
              </a:extLst>
            </p:cNvPr>
            <p:cNvSpPr txBox="1"/>
            <p:nvPr/>
          </p:nvSpPr>
          <p:spPr>
            <a:xfrm rot="16200000">
              <a:off x="-275887" y="3846204"/>
              <a:ext cx="861895" cy="368762"/>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Groups</a:t>
              </a:r>
              <a:endParaRPr lang="en-US" sz="1519" dirty="0" err="1">
                <a:solidFill>
                  <a:srgbClr val="9A8B7D">
                    <a:lumMod val="50000"/>
                  </a:srgbClr>
                </a:solidFill>
                <a:latin typeface="Calibri" panose="020F0502020204030204" pitchFamily="34" charset="0"/>
                <a:ea typeface=""/>
              </a:endParaRPr>
            </a:p>
          </p:txBody>
        </p:sp>
        <p:sp>
          <p:nvSpPr>
            <p:cNvPr id="10" name="TextBox 9">
              <a:extLst>
                <a:ext uri="{FF2B5EF4-FFF2-40B4-BE49-F238E27FC236}">
                  <a16:creationId xmlns:a16="http://schemas.microsoft.com/office/drawing/2014/main" id="{EF8A1C4C-F18E-DC44-8803-8130EF43A06A}"/>
                </a:ext>
              </a:extLst>
            </p:cNvPr>
            <p:cNvSpPr txBox="1"/>
            <p:nvPr/>
          </p:nvSpPr>
          <p:spPr>
            <a:xfrm>
              <a:off x="663049" y="4871779"/>
              <a:ext cx="1392264" cy="368846"/>
            </a:xfrm>
            <a:prstGeom prst="rect">
              <a:avLst/>
            </a:prstGeom>
            <a:noFill/>
          </p:spPr>
          <p:txBody>
            <a:bodyPr wrap="none" lIns="77153" tIns="38576" rIns="77153" bIns="38576">
              <a:spAutoFit/>
            </a:bodyPr>
            <a:lstStyle/>
            <a:p>
              <a:pPr>
                <a:defRPr/>
              </a:pPr>
              <a:r>
                <a:rPr lang="fr-BE" sz="1519" dirty="0" err="1">
                  <a:solidFill>
                    <a:srgbClr val="9A8B7D">
                      <a:lumMod val="50000"/>
                    </a:srgbClr>
                  </a:solidFill>
                  <a:latin typeface="Calibri" panose="020F0502020204030204" pitchFamily="34" charset="0"/>
                  <a:ea typeface=""/>
                </a:rPr>
                <a:t>Study</a:t>
              </a:r>
              <a:r>
                <a:rPr lang="fr-BE" sz="1519" dirty="0">
                  <a:solidFill>
                    <a:srgbClr val="9A8B7D">
                      <a:lumMod val="50000"/>
                    </a:srgbClr>
                  </a:solidFill>
                  <a:latin typeface="Calibri" panose="020F0502020204030204" pitchFamily="34" charset="0"/>
                  <a:ea typeface=""/>
                </a:rPr>
                <a:t> </a:t>
              </a:r>
              <a:r>
                <a:rPr lang="fr-BE" sz="1519" dirty="0" err="1">
                  <a:solidFill>
                    <a:srgbClr val="9A8B7D">
                      <a:lumMod val="50000"/>
                    </a:srgbClr>
                  </a:solidFill>
                  <a:latin typeface="Calibri" panose="020F0502020204030204" pitchFamily="34" charset="0"/>
                  <a:ea typeface=""/>
                </a:rPr>
                <a:t>month</a:t>
              </a:r>
              <a:endParaRPr lang="en-US" sz="1519" dirty="0" err="1">
                <a:solidFill>
                  <a:srgbClr val="9A8B7D">
                    <a:lumMod val="50000"/>
                  </a:srgbClr>
                </a:solidFill>
                <a:latin typeface="Calibri" panose="020F0502020204030204" pitchFamily="34" charset="0"/>
                <a:ea typeface=""/>
              </a:endParaRPr>
            </a:p>
          </p:txBody>
        </p:sp>
        <p:cxnSp>
          <p:nvCxnSpPr>
            <p:cNvPr id="11" name="Straight Connector 10">
              <a:extLst>
                <a:ext uri="{FF2B5EF4-FFF2-40B4-BE49-F238E27FC236}">
                  <a16:creationId xmlns:a16="http://schemas.microsoft.com/office/drawing/2014/main" id="{1EACA160-C4E8-1147-851A-5C0DF78141BC}"/>
                </a:ext>
              </a:extLst>
            </p:cNvPr>
            <p:cNvCxnSpPr/>
            <p:nvPr/>
          </p:nvCxnSpPr>
          <p:spPr>
            <a:xfrm>
              <a:off x="2296137" y="5050557"/>
              <a:ext cx="4022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70BDB4-727D-114A-A4F4-84DFCD099B64}"/>
                </a:ext>
              </a:extLst>
            </p:cNvPr>
            <p:cNvCxnSpPr/>
            <p:nvPr/>
          </p:nvCxnSpPr>
          <p:spPr>
            <a:xfrm>
              <a:off x="4666748" y="3176218"/>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30F913-7730-3A4F-8EDE-9A8311C332C7}"/>
                </a:ext>
              </a:extLst>
            </p:cNvPr>
            <p:cNvCxnSpPr/>
            <p:nvPr/>
          </p:nvCxnSpPr>
          <p:spPr>
            <a:xfrm>
              <a:off x="2307425" y="4913180"/>
              <a:ext cx="0" cy="274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85974B-2FC5-EE4F-A541-EC7670367636}"/>
                </a:ext>
              </a:extLst>
            </p:cNvPr>
            <p:cNvCxnSpPr/>
            <p:nvPr/>
          </p:nvCxnSpPr>
          <p:spPr>
            <a:xfrm>
              <a:off x="6313006" y="4913180"/>
              <a:ext cx="0" cy="274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D738CF-EF82-0C44-8AE2-2E3BBD108A6B}"/>
                </a:ext>
              </a:extLst>
            </p:cNvPr>
            <p:cNvCxnSpPr/>
            <p:nvPr/>
          </p:nvCxnSpPr>
          <p:spPr>
            <a:xfrm>
              <a:off x="4911334" y="4913180"/>
              <a:ext cx="0" cy="274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C2822C5-F9F5-3B44-B5F2-2100FB9F365D}"/>
                </a:ext>
              </a:extLst>
            </p:cNvPr>
            <p:cNvCxnSpPr/>
            <p:nvPr/>
          </p:nvCxnSpPr>
          <p:spPr>
            <a:xfrm>
              <a:off x="2279204" y="2015106"/>
              <a:ext cx="8410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A0CA6F-3BB8-4349-9082-7D27C3118565}"/>
                </a:ext>
              </a:extLst>
            </p:cNvPr>
            <p:cNvCxnSpPr/>
            <p:nvPr/>
          </p:nvCxnSpPr>
          <p:spPr>
            <a:xfrm>
              <a:off x="2279204" y="1879611"/>
              <a:ext cx="0" cy="272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A25353-5B13-2F45-BB69-8CFBD54F1AB4}"/>
                </a:ext>
              </a:extLst>
            </p:cNvPr>
            <p:cNvCxnSpPr/>
            <p:nvPr/>
          </p:nvCxnSpPr>
          <p:spPr>
            <a:xfrm>
              <a:off x="10692992" y="1879611"/>
              <a:ext cx="0" cy="272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59441A9-8947-7343-BC17-3EB4AC48E576}"/>
                </a:ext>
              </a:extLst>
            </p:cNvPr>
            <p:cNvCxnSpPr/>
            <p:nvPr/>
          </p:nvCxnSpPr>
          <p:spPr>
            <a:xfrm>
              <a:off x="4819145" y="1879611"/>
              <a:ext cx="0" cy="272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9BDAB7-0A32-DA4B-B42F-9C42CEE6BFAC}"/>
                </a:ext>
              </a:extLst>
            </p:cNvPr>
            <p:cNvCxnSpPr/>
            <p:nvPr/>
          </p:nvCxnSpPr>
          <p:spPr>
            <a:xfrm>
              <a:off x="3306469" y="1879611"/>
              <a:ext cx="0" cy="272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C698227-EFD9-024E-9D8D-57BAF74D1AD1}"/>
                </a:ext>
              </a:extLst>
            </p:cNvPr>
            <p:cNvCxnSpPr/>
            <p:nvPr/>
          </p:nvCxnSpPr>
          <p:spPr>
            <a:xfrm>
              <a:off x="5784321" y="1879611"/>
              <a:ext cx="0" cy="272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F38738-A3C5-044D-BE1A-33F744F9937E}"/>
                </a:ext>
              </a:extLst>
            </p:cNvPr>
            <p:cNvCxnSpPr/>
            <p:nvPr/>
          </p:nvCxnSpPr>
          <p:spPr>
            <a:xfrm>
              <a:off x="8314855" y="1879611"/>
              <a:ext cx="0" cy="272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D631D70-55EC-E84F-BED5-C6EDB68A92BF}"/>
                </a:ext>
              </a:extLst>
            </p:cNvPr>
            <p:cNvCxnSpPr/>
            <p:nvPr/>
          </p:nvCxnSpPr>
          <p:spPr>
            <a:xfrm>
              <a:off x="9949824" y="1879611"/>
              <a:ext cx="0" cy="272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B924C8-B989-3246-A9C7-DA8A15862462}"/>
                </a:ext>
              </a:extLst>
            </p:cNvPr>
            <p:cNvCxnSpPr/>
            <p:nvPr/>
          </p:nvCxnSpPr>
          <p:spPr>
            <a:xfrm>
              <a:off x="7492667" y="1879611"/>
              <a:ext cx="0" cy="272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B55DEA8-9696-B74F-853E-7900EC86E54E}"/>
                </a:ext>
              </a:extLst>
            </p:cNvPr>
            <p:cNvSpPr txBox="1"/>
            <p:nvPr/>
          </p:nvSpPr>
          <p:spPr>
            <a:xfrm>
              <a:off x="2068483" y="1548403"/>
              <a:ext cx="477885" cy="370728"/>
            </a:xfrm>
            <a:prstGeom prst="rect">
              <a:avLst/>
            </a:prstGeom>
            <a:noFill/>
          </p:spPr>
          <p:txBody>
            <a:bodyPr wrap="none" lIns="77153" tIns="38576" rIns="77153" bIns="38576">
              <a:spAutoFit/>
            </a:bodyPr>
            <a:lstStyle/>
            <a:p>
              <a:pPr>
                <a:defRPr/>
              </a:pPr>
              <a:r>
                <a:rPr lang="fr-BE" sz="1519">
                  <a:solidFill>
                    <a:srgbClr val="9A8B7D">
                      <a:lumMod val="50000"/>
                    </a:srgbClr>
                  </a:solidFill>
                  <a:latin typeface="Calibri" panose="020F0502020204030204" pitchFamily="34" charset="0"/>
                  <a:ea typeface=""/>
                </a:rPr>
                <a:t>2.5</a:t>
              </a:r>
              <a:endParaRPr lang="en-US" sz="1519" dirty="0" err="1">
                <a:solidFill>
                  <a:srgbClr val="9A8B7D">
                    <a:lumMod val="50000"/>
                  </a:srgbClr>
                </a:solidFill>
                <a:latin typeface="Calibri" panose="020F0502020204030204" pitchFamily="34" charset="0"/>
                <a:ea typeface=""/>
              </a:endParaRPr>
            </a:p>
          </p:txBody>
        </p:sp>
        <p:sp>
          <p:nvSpPr>
            <p:cNvPr id="34" name="TextBox 33">
              <a:extLst>
                <a:ext uri="{FF2B5EF4-FFF2-40B4-BE49-F238E27FC236}">
                  <a16:creationId xmlns:a16="http://schemas.microsoft.com/office/drawing/2014/main" id="{1BC9D5AA-12CE-E942-A32E-B7E45D1E2154}"/>
                </a:ext>
              </a:extLst>
            </p:cNvPr>
            <p:cNvSpPr txBox="1"/>
            <p:nvPr/>
          </p:nvSpPr>
          <p:spPr>
            <a:xfrm>
              <a:off x="3073171" y="1548403"/>
              <a:ext cx="479766" cy="370728"/>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3.5</a:t>
              </a:r>
              <a:endParaRPr lang="en-US" sz="1519" dirty="0" err="1">
                <a:solidFill>
                  <a:srgbClr val="9A8B7D">
                    <a:lumMod val="50000"/>
                  </a:srgbClr>
                </a:solidFill>
                <a:latin typeface="Calibri" panose="020F0502020204030204" pitchFamily="34" charset="0"/>
                <a:ea typeface=""/>
              </a:endParaRPr>
            </a:p>
          </p:txBody>
        </p:sp>
        <p:sp>
          <p:nvSpPr>
            <p:cNvPr id="35" name="TextBox 34">
              <a:extLst>
                <a:ext uri="{FF2B5EF4-FFF2-40B4-BE49-F238E27FC236}">
                  <a16:creationId xmlns:a16="http://schemas.microsoft.com/office/drawing/2014/main" id="{3C6946F8-66A5-6549-936B-0A73FA414EF6}"/>
                </a:ext>
              </a:extLst>
            </p:cNvPr>
            <p:cNvSpPr txBox="1"/>
            <p:nvPr/>
          </p:nvSpPr>
          <p:spPr>
            <a:xfrm>
              <a:off x="9752273" y="1548403"/>
              <a:ext cx="421442" cy="370728"/>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11</a:t>
              </a:r>
              <a:endParaRPr lang="en-US" sz="1519" dirty="0" err="1">
                <a:solidFill>
                  <a:srgbClr val="9A8B7D">
                    <a:lumMod val="50000"/>
                  </a:srgbClr>
                </a:solidFill>
                <a:latin typeface="Calibri" panose="020F0502020204030204" pitchFamily="34" charset="0"/>
                <a:ea typeface=""/>
              </a:endParaRPr>
            </a:p>
          </p:txBody>
        </p:sp>
        <p:sp>
          <p:nvSpPr>
            <p:cNvPr id="36" name="TextBox 35">
              <a:extLst>
                <a:ext uri="{FF2B5EF4-FFF2-40B4-BE49-F238E27FC236}">
                  <a16:creationId xmlns:a16="http://schemas.microsoft.com/office/drawing/2014/main" id="{6785720F-28D0-2046-8AFB-B3C2074A3AC6}"/>
                </a:ext>
              </a:extLst>
            </p:cNvPr>
            <p:cNvSpPr txBox="1"/>
            <p:nvPr/>
          </p:nvSpPr>
          <p:spPr>
            <a:xfrm>
              <a:off x="8185035" y="1548403"/>
              <a:ext cx="302912" cy="370728"/>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9</a:t>
              </a:r>
              <a:endParaRPr lang="en-US" sz="1519" dirty="0" err="1">
                <a:solidFill>
                  <a:srgbClr val="9A8B7D">
                    <a:lumMod val="50000"/>
                  </a:srgbClr>
                </a:solidFill>
                <a:latin typeface="Calibri" panose="020F0502020204030204" pitchFamily="34" charset="0"/>
                <a:ea typeface=""/>
              </a:endParaRPr>
            </a:p>
          </p:txBody>
        </p:sp>
        <p:sp>
          <p:nvSpPr>
            <p:cNvPr id="37" name="TextBox 36">
              <a:extLst>
                <a:ext uri="{FF2B5EF4-FFF2-40B4-BE49-F238E27FC236}">
                  <a16:creationId xmlns:a16="http://schemas.microsoft.com/office/drawing/2014/main" id="{6A287BD1-3C9F-334A-AEF8-DA900AC81D86}"/>
                </a:ext>
              </a:extLst>
            </p:cNvPr>
            <p:cNvSpPr txBox="1"/>
            <p:nvPr/>
          </p:nvSpPr>
          <p:spPr>
            <a:xfrm>
              <a:off x="7355322" y="1548403"/>
              <a:ext cx="302911" cy="370728"/>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8</a:t>
              </a:r>
              <a:endParaRPr lang="en-US" sz="1519" dirty="0" err="1">
                <a:solidFill>
                  <a:srgbClr val="9A8B7D">
                    <a:lumMod val="50000"/>
                  </a:srgbClr>
                </a:solidFill>
                <a:latin typeface="Calibri" panose="020F0502020204030204" pitchFamily="34" charset="0"/>
                <a:ea typeface=""/>
              </a:endParaRPr>
            </a:p>
          </p:txBody>
        </p:sp>
        <p:sp>
          <p:nvSpPr>
            <p:cNvPr id="38" name="TextBox 37">
              <a:extLst>
                <a:ext uri="{FF2B5EF4-FFF2-40B4-BE49-F238E27FC236}">
                  <a16:creationId xmlns:a16="http://schemas.microsoft.com/office/drawing/2014/main" id="{F051FE74-DA26-5A48-ACE6-8124FD8C22FB}"/>
                </a:ext>
              </a:extLst>
            </p:cNvPr>
            <p:cNvSpPr txBox="1"/>
            <p:nvPr/>
          </p:nvSpPr>
          <p:spPr>
            <a:xfrm>
              <a:off x="5643214" y="1548403"/>
              <a:ext cx="301030" cy="370728"/>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6</a:t>
              </a:r>
              <a:endParaRPr lang="en-US" sz="1519" dirty="0" err="1">
                <a:solidFill>
                  <a:srgbClr val="9A8B7D">
                    <a:lumMod val="50000"/>
                  </a:srgbClr>
                </a:solidFill>
                <a:latin typeface="Calibri" panose="020F0502020204030204" pitchFamily="34" charset="0"/>
                <a:ea typeface=""/>
              </a:endParaRPr>
            </a:p>
          </p:txBody>
        </p:sp>
        <p:sp>
          <p:nvSpPr>
            <p:cNvPr id="39" name="TextBox 38">
              <a:extLst>
                <a:ext uri="{FF2B5EF4-FFF2-40B4-BE49-F238E27FC236}">
                  <a16:creationId xmlns:a16="http://schemas.microsoft.com/office/drawing/2014/main" id="{B068F569-E3BD-AE4E-B170-2BD2367D222A}"/>
                </a:ext>
              </a:extLst>
            </p:cNvPr>
            <p:cNvSpPr txBox="1"/>
            <p:nvPr/>
          </p:nvSpPr>
          <p:spPr>
            <a:xfrm>
              <a:off x="4679918" y="1548403"/>
              <a:ext cx="301030" cy="370728"/>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5</a:t>
              </a:r>
              <a:endParaRPr lang="en-US" sz="1519" dirty="0" err="1">
                <a:solidFill>
                  <a:srgbClr val="9A8B7D">
                    <a:lumMod val="50000"/>
                  </a:srgbClr>
                </a:solidFill>
                <a:latin typeface="Calibri" panose="020F0502020204030204" pitchFamily="34" charset="0"/>
                <a:ea typeface=""/>
              </a:endParaRPr>
            </a:p>
          </p:txBody>
        </p:sp>
        <p:sp>
          <p:nvSpPr>
            <p:cNvPr id="40" name="TextBox 39">
              <a:extLst>
                <a:ext uri="{FF2B5EF4-FFF2-40B4-BE49-F238E27FC236}">
                  <a16:creationId xmlns:a16="http://schemas.microsoft.com/office/drawing/2014/main" id="{1F5F21A4-F891-0447-A442-7923E26D3FD3}"/>
                </a:ext>
              </a:extLst>
            </p:cNvPr>
            <p:cNvSpPr txBox="1"/>
            <p:nvPr/>
          </p:nvSpPr>
          <p:spPr>
            <a:xfrm>
              <a:off x="10487915" y="1548403"/>
              <a:ext cx="419561" cy="370728"/>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12</a:t>
              </a:r>
              <a:endParaRPr lang="en-US" sz="1519" dirty="0" err="1">
                <a:solidFill>
                  <a:srgbClr val="9A8B7D">
                    <a:lumMod val="50000"/>
                  </a:srgbClr>
                </a:solidFill>
                <a:latin typeface="Calibri" panose="020F0502020204030204" pitchFamily="34" charset="0"/>
                <a:ea typeface=""/>
              </a:endParaRPr>
            </a:p>
          </p:txBody>
        </p:sp>
        <p:sp>
          <p:nvSpPr>
            <p:cNvPr id="42" name="TextBox 41">
              <a:extLst>
                <a:ext uri="{FF2B5EF4-FFF2-40B4-BE49-F238E27FC236}">
                  <a16:creationId xmlns:a16="http://schemas.microsoft.com/office/drawing/2014/main" id="{B1A7A02E-B5AC-2641-B01F-4B7F824A7108}"/>
                </a:ext>
              </a:extLst>
            </p:cNvPr>
            <p:cNvSpPr txBox="1"/>
            <p:nvPr/>
          </p:nvSpPr>
          <p:spPr>
            <a:xfrm>
              <a:off x="6183186" y="4608318"/>
              <a:ext cx="302912" cy="368846"/>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3</a:t>
              </a:r>
              <a:endParaRPr lang="en-US" sz="1519" dirty="0" err="1">
                <a:solidFill>
                  <a:srgbClr val="9A8B7D">
                    <a:lumMod val="50000"/>
                  </a:srgbClr>
                </a:solidFill>
                <a:latin typeface="Calibri" panose="020F0502020204030204" pitchFamily="34" charset="0"/>
                <a:ea typeface=""/>
              </a:endParaRPr>
            </a:p>
          </p:txBody>
        </p:sp>
        <p:sp>
          <p:nvSpPr>
            <p:cNvPr id="43" name="TextBox 42">
              <a:extLst>
                <a:ext uri="{FF2B5EF4-FFF2-40B4-BE49-F238E27FC236}">
                  <a16:creationId xmlns:a16="http://schemas.microsoft.com/office/drawing/2014/main" id="{8F55AE75-1BEA-C74E-A0FA-9379025CBE7D}"/>
                </a:ext>
              </a:extLst>
            </p:cNvPr>
            <p:cNvSpPr txBox="1"/>
            <p:nvPr/>
          </p:nvSpPr>
          <p:spPr>
            <a:xfrm>
              <a:off x="4773990" y="4608318"/>
              <a:ext cx="302911" cy="368846"/>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2</a:t>
              </a:r>
              <a:endParaRPr lang="en-US" sz="1519" dirty="0" err="1">
                <a:solidFill>
                  <a:srgbClr val="9A8B7D">
                    <a:lumMod val="50000"/>
                  </a:srgbClr>
                </a:solidFill>
                <a:latin typeface="Calibri" panose="020F0502020204030204" pitchFamily="34" charset="0"/>
                <a:ea typeface=""/>
              </a:endParaRPr>
            </a:p>
          </p:txBody>
        </p:sp>
        <p:sp>
          <p:nvSpPr>
            <p:cNvPr id="44" name="TextBox 43">
              <a:extLst>
                <a:ext uri="{FF2B5EF4-FFF2-40B4-BE49-F238E27FC236}">
                  <a16:creationId xmlns:a16="http://schemas.microsoft.com/office/drawing/2014/main" id="{CA2C817C-22B5-2B40-9B7C-7A17BEB21259}"/>
                </a:ext>
              </a:extLst>
            </p:cNvPr>
            <p:cNvSpPr txBox="1"/>
            <p:nvPr/>
          </p:nvSpPr>
          <p:spPr>
            <a:xfrm>
              <a:off x="2170081" y="4608318"/>
              <a:ext cx="301030" cy="368846"/>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0</a:t>
              </a:r>
              <a:endParaRPr lang="en-US" sz="1519" dirty="0" err="1">
                <a:solidFill>
                  <a:srgbClr val="9A8B7D">
                    <a:lumMod val="50000"/>
                  </a:srgbClr>
                </a:solidFill>
                <a:latin typeface="Calibri" panose="020F0502020204030204" pitchFamily="34" charset="0"/>
                <a:ea typeface=""/>
              </a:endParaRPr>
            </a:p>
          </p:txBody>
        </p:sp>
        <p:sp>
          <p:nvSpPr>
            <p:cNvPr id="45" name="Rounded Rectangle 44">
              <a:extLst>
                <a:ext uri="{FF2B5EF4-FFF2-40B4-BE49-F238E27FC236}">
                  <a16:creationId xmlns:a16="http://schemas.microsoft.com/office/drawing/2014/main" id="{17021357-8FEC-5449-899F-71D9200362C3}"/>
                </a:ext>
              </a:extLst>
            </p:cNvPr>
            <p:cNvSpPr/>
            <p:nvPr/>
          </p:nvSpPr>
          <p:spPr>
            <a:xfrm>
              <a:off x="499364" y="2276686"/>
              <a:ext cx="1554067" cy="457293"/>
            </a:xfrm>
            <a:prstGeom prst="roundRect">
              <a:avLst/>
            </a:prstGeom>
            <a:solidFill>
              <a:srgbClr val="76BC4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fr-BE" sz="1350" b="1" dirty="0">
                  <a:solidFill>
                    <a:srgbClr val="FFFFFF"/>
                  </a:solidFill>
                  <a:latin typeface="Calibri" panose="020F0502020204030204" pitchFamily="34" charset="0"/>
                </a:rPr>
                <a:t>Infants 2.5m Group I (N=253)</a:t>
              </a:r>
              <a:endParaRPr lang="en-US" sz="1350" b="1" dirty="0">
                <a:solidFill>
                  <a:srgbClr val="FFFFFF"/>
                </a:solidFill>
                <a:latin typeface="Calibri" panose="020F0502020204030204" pitchFamily="34" charset="0"/>
              </a:endParaRPr>
            </a:p>
          </p:txBody>
        </p:sp>
        <p:sp>
          <p:nvSpPr>
            <p:cNvPr id="46" name="Rounded Rectangle 45">
              <a:extLst>
                <a:ext uri="{FF2B5EF4-FFF2-40B4-BE49-F238E27FC236}">
                  <a16:creationId xmlns:a16="http://schemas.microsoft.com/office/drawing/2014/main" id="{268E3EA8-6003-184D-A4C9-B01656A481DE}"/>
                </a:ext>
              </a:extLst>
            </p:cNvPr>
            <p:cNvSpPr/>
            <p:nvPr/>
          </p:nvSpPr>
          <p:spPr>
            <a:xfrm>
              <a:off x="499364" y="2959803"/>
              <a:ext cx="1554067" cy="457294"/>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fr-BE" sz="1350" b="1" dirty="0">
                  <a:solidFill>
                    <a:srgbClr val="FFFFFF"/>
                  </a:solidFill>
                  <a:latin typeface="Calibri" panose="020F0502020204030204" pitchFamily="34" charset="0"/>
                </a:rPr>
                <a:t>Infants 3.5m </a:t>
              </a:r>
            </a:p>
            <a:p>
              <a:pPr algn="ctr">
                <a:defRPr/>
              </a:pPr>
              <a:r>
                <a:rPr lang="fr-BE" sz="1350" b="1" dirty="0">
                  <a:solidFill>
                    <a:srgbClr val="FFFFFF"/>
                  </a:solidFill>
                  <a:latin typeface="Calibri" panose="020F0502020204030204" pitchFamily="34" charset="0"/>
                </a:rPr>
                <a:t>Group II (N=250)</a:t>
              </a:r>
              <a:endParaRPr lang="en-US" sz="1350" b="1" dirty="0">
                <a:solidFill>
                  <a:srgbClr val="FFFFFF"/>
                </a:solidFill>
                <a:latin typeface="Calibri" panose="020F0502020204030204" pitchFamily="34" charset="0"/>
              </a:endParaRPr>
            </a:p>
          </p:txBody>
        </p:sp>
        <p:sp>
          <p:nvSpPr>
            <p:cNvPr id="47" name="Rounded Rectangle 46">
              <a:extLst>
                <a:ext uri="{FF2B5EF4-FFF2-40B4-BE49-F238E27FC236}">
                  <a16:creationId xmlns:a16="http://schemas.microsoft.com/office/drawing/2014/main" id="{5001AB63-7CFA-1744-A5F5-7BD4258AFF89}"/>
                </a:ext>
              </a:extLst>
            </p:cNvPr>
            <p:cNvSpPr/>
            <p:nvPr/>
          </p:nvSpPr>
          <p:spPr>
            <a:xfrm>
              <a:off x="499364" y="3612811"/>
              <a:ext cx="1554067" cy="45729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fr-BE" sz="1350" b="1" dirty="0">
                  <a:solidFill>
                    <a:srgbClr val="FFFFFF"/>
                  </a:solidFill>
                  <a:latin typeface="Calibri" panose="020F0502020204030204" pitchFamily="34" charset="0"/>
                </a:rPr>
                <a:t>Infants 6m</a:t>
              </a:r>
              <a:br>
                <a:rPr lang="fr-BE" sz="1350" b="1" dirty="0">
                  <a:solidFill>
                    <a:srgbClr val="FFFFFF"/>
                  </a:solidFill>
                  <a:latin typeface="Calibri" panose="020F0502020204030204" pitchFamily="34" charset="0"/>
                </a:rPr>
              </a:br>
              <a:r>
                <a:rPr lang="fr-BE" sz="1350" b="1" dirty="0">
                  <a:solidFill>
                    <a:srgbClr val="FFFFFF"/>
                  </a:solidFill>
                  <a:latin typeface="Calibri" panose="020F0502020204030204" pitchFamily="34" charset="0"/>
                </a:rPr>
                <a:t> Group III (N=251)</a:t>
              </a:r>
              <a:endParaRPr lang="en-US" sz="1350" b="1" dirty="0">
                <a:solidFill>
                  <a:srgbClr val="FFFFFF"/>
                </a:solidFill>
                <a:latin typeface="Calibri" panose="020F0502020204030204" pitchFamily="34" charset="0"/>
              </a:endParaRPr>
            </a:p>
          </p:txBody>
        </p:sp>
        <p:sp>
          <p:nvSpPr>
            <p:cNvPr id="48" name="Rounded Rectangle 47">
              <a:extLst>
                <a:ext uri="{FF2B5EF4-FFF2-40B4-BE49-F238E27FC236}">
                  <a16:creationId xmlns:a16="http://schemas.microsoft.com/office/drawing/2014/main" id="{019AA5E0-BE20-DA49-A291-5ACFFEB2A1CD}"/>
                </a:ext>
              </a:extLst>
            </p:cNvPr>
            <p:cNvSpPr/>
            <p:nvPr/>
          </p:nvSpPr>
          <p:spPr>
            <a:xfrm>
              <a:off x="499364" y="5396820"/>
              <a:ext cx="1554067" cy="45729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fr-BE" sz="1350" b="1" dirty="0" err="1">
                  <a:solidFill>
                    <a:srgbClr val="FFFFFF"/>
                  </a:solidFill>
                  <a:latin typeface="Calibri" panose="020F0502020204030204" pitchFamily="34" charset="0"/>
                </a:rPr>
                <a:t>Children</a:t>
              </a:r>
              <a:r>
                <a:rPr lang="fr-BE" sz="1350" b="1" dirty="0">
                  <a:solidFill>
                    <a:srgbClr val="FFFFFF"/>
                  </a:solidFill>
                  <a:latin typeface="Calibri" panose="020F0502020204030204" pitchFamily="34" charset="0"/>
                </a:rPr>
                <a:t> 2-10y Group IV (N=404)</a:t>
              </a:r>
              <a:endParaRPr lang="en-US" sz="1350" b="1" dirty="0">
                <a:solidFill>
                  <a:srgbClr val="FFFFFF"/>
                </a:solidFill>
                <a:latin typeface="Calibri" panose="020F0502020204030204" pitchFamily="34" charset="0"/>
              </a:endParaRPr>
            </a:p>
          </p:txBody>
        </p:sp>
        <p:sp>
          <p:nvSpPr>
            <p:cNvPr id="49" name="Left Brace 48">
              <a:extLst>
                <a:ext uri="{FF2B5EF4-FFF2-40B4-BE49-F238E27FC236}">
                  <a16:creationId xmlns:a16="http://schemas.microsoft.com/office/drawing/2014/main" id="{72F6C64D-2A53-A442-99F0-7C0597049F73}"/>
                </a:ext>
              </a:extLst>
            </p:cNvPr>
            <p:cNvSpPr/>
            <p:nvPr/>
          </p:nvSpPr>
          <p:spPr>
            <a:xfrm>
              <a:off x="277355" y="2353842"/>
              <a:ext cx="156159" cy="338359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519">
                <a:solidFill>
                  <a:srgbClr val="9A8B7D"/>
                </a:solidFill>
              </a:endParaRPr>
            </a:p>
          </p:txBody>
        </p:sp>
        <p:sp>
          <p:nvSpPr>
            <p:cNvPr id="68" name="TextBox 67">
              <a:extLst>
                <a:ext uri="{FF2B5EF4-FFF2-40B4-BE49-F238E27FC236}">
                  <a16:creationId xmlns:a16="http://schemas.microsoft.com/office/drawing/2014/main" id="{C2C138B4-0755-B54D-B117-58DBAE507CEC}"/>
                </a:ext>
              </a:extLst>
            </p:cNvPr>
            <p:cNvSpPr txBox="1"/>
            <p:nvPr/>
          </p:nvSpPr>
          <p:spPr>
            <a:xfrm>
              <a:off x="11242372" y="2158128"/>
              <a:ext cx="728116" cy="523159"/>
            </a:xfrm>
            <a:prstGeom prst="rect">
              <a:avLst/>
            </a:prstGeom>
            <a:noFill/>
          </p:spPr>
          <p:txBody>
            <a:bodyPr wrap="none" lIns="77153" tIns="38576" rIns="77153" bIns="38576">
              <a:spAutoFit/>
            </a:bodyPr>
            <a:lstStyle/>
            <a:p>
              <a:pPr>
                <a:defRPr/>
              </a:pPr>
              <a:r>
                <a:rPr lang="fr-BE" sz="2363" b="1" dirty="0">
                  <a:solidFill>
                    <a:srgbClr val="92D050"/>
                  </a:solidFill>
                  <a:latin typeface="Calibri" panose="020F0502020204030204" pitchFamily="34" charset="0"/>
                  <a:ea typeface=""/>
                </a:rPr>
                <a:t>3+1</a:t>
              </a:r>
              <a:endParaRPr lang="en-US" sz="2363" b="1" dirty="0" err="1">
                <a:solidFill>
                  <a:srgbClr val="92D050"/>
                </a:solidFill>
                <a:latin typeface="Calibri" panose="020F0502020204030204" pitchFamily="34" charset="0"/>
                <a:ea typeface=""/>
              </a:endParaRPr>
            </a:p>
          </p:txBody>
        </p:sp>
        <p:sp>
          <p:nvSpPr>
            <p:cNvPr id="70" name="TextBox 69">
              <a:extLst>
                <a:ext uri="{FF2B5EF4-FFF2-40B4-BE49-F238E27FC236}">
                  <a16:creationId xmlns:a16="http://schemas.microsoft.com/office/drawing/2014/main" id="{28FB12C1-2A44-0E4D-A8C0-D0761D6BE133}"/>
                </a:ext>
              </a:extLst>
            </p:cNvPr>
            <p:cNvSpPr txBox="1"/>
            <p:nvPr/>
          </p:nvSpPr>
          <p:spPr>
            <a:xfrm>
              <a:off x="11242372" y="2775380"/>
              <a:ext cx="728116" cy="523159"/>
            </a:xfrm>
            <a:prstGeom prst="rect">
              <a:avLst/>
            </a:prstGeom>
            <a:noFill/>
          </p:spPr>
          <p:txBody>
            <a:bodyPr wrap="none" lIns="77153" tIns="38576" rIns="77153" bIns="38576">
              <a:spAutoFit/>
            </a:bodyPr>
            <a:lstStyle/>
            <a:p>
              <a:pPr>
                <a:defRPr/>
              </a:pPr>
              <a:r>
                <a:rPr lang="fr-BE" sz="2363" b="1" dirty="0">
                  <a:solidFill>
                    <a:srgbClr val="FF6600">
                      <a:lumMod val="60000"/>
                      <a:lumOff val="40000"/>
                    </a:srgbClr>
                  </a:solidFill>
                  <a:latin typeface="Calibri" panose="020F0502020204030204" pitchFamily="34" charset="0"/>
                  <a:ea typeface=""/>
                </a:rPr>
                <a:t>2+1</a:t>
              </a:r>
              <a:endParaRPr lang="en-US" sz="2363" b="1" dirty="0" err="1">
                <a:solidFill>
                  <a:srgbClr val="FF6600">
                    <a:lumMod val="60000"/>
                    <a:lumOff val="40000"/>
                  </a:srgbClr>
                </a:solidFill>
                <a:latin typeface="Calibri" panose="020F0502020204030204" pitchFamily="34" charset="0"/>
                <a:ea typeface=""/>
              </a:endParaRPr>
            </a:p>
          </p:txBody>
        </p:sp>
        <p:sp>
          <p:nvSpPr>
            <p:cNvPr id="71" name="TextBox 70">
              <a:extLst>
                <a:ext uri="{FF2B5EF4-FFF2-40B4-BE49-F238E27FC236}">
                  <a16:creationId xmlns:a16="http://schemas.microsoft.com/office/drawing/2014/main" id="{62E43B93-DD44-7144-A786-16240E8BD6B2}"/>
                </a:ext>
              </a:extLst>
            </p:cNvPr>
            <p:cNvSpPr txBox="1"/>
            <p:nvPr/>
          </p:nvSpPr>
          <p:spPr>
            <a:xfrm>
              <a:off x="11242372" y="3445324"/>
              <a:ext cx="728116" cy="523159"/>
            </a:xfrm>
            <a:prstGeom prst="rect">
              <a:avLst/>
            </a:prstGeom>
            <a:noFill/>
          </p:spPr>
          <p:txBody>
            <a:bodyPr wrap="none" lIns="77153" tIns="38576" rIns="77153" bIns="38576">
              <a:spAutoFit/>
            </a:bodyPr>
            <a:lstStyle/>
            <a:p>
              <a:pPr>
                <a:defRPr/>
              </a:pPr>
              <a:r>
                <a:rPr lang="fr-BE" sz="2363" b="1" dirty="0">
                  <a:solidFill>
                    <a:srgbClr val="00B6C9"/>
                  </a:solidFill>
                  <a:latin typeface="Calibri" panose="020F0502020204030204" pitchFamily="34" charset="0"/>
                  <a:ea typeface=""/>
                </a:rPr>
                <a:t>2+1</a:t>
              </a:r>
              <a:endParaRPr lang="en-US" sz="2363" b="1" dirty="0" err="1">
                <a:solidFill>
                  <a:srgbClr val="00B6C9"/>
                </a:solidFill>
                <a:latin typeface="Calibri" panose="020F0502020204030204" pitchFamily="34" charset="0"/>
                <a:ea typeface=""/>
              </a:endParaRPr>
            </a:p>
          </p:txBody>
        </p:sp>
        <p:sp>
          <p:nvSpPr>
            <p:cNvPr id="72" name="TextBox 71">
              <a:extLst>
                <a:ext uri="{FF2B5EF4-FFF2-40B4-BE49-F238E27FC236}">
                  <a16:creationId xmlns:a16="http://schemas.microsoft.com/office/drawing/2014/main" id="{AC3FE7B9-D256-5C46-A3D6-BB1620FD34B9}"/>
                </a:ext>
              </a:extLst>
            </p:cNvPr>
            <p:cNvSpPr txBox="1"/>
            <p:nvPr/>
          </p:nvSpPr>
          <p:spPr>
            <a:xfrm>
              <a:off x="11242372" y="5202987"/>
              <a:ext cx="728116" cy="523159"/>
            </a:xfrm>
            <a:prstGeom prst="rect">
              <a:avLst/>
            </a:prstGeom>
            <a:noFill/>
          </p:spPr>
          <p:txBody>
            <a:bodyPr wrap="none" lIns="77153" tIns="38576" rIns="77153" bIns="38576">
              <a:spAutoFit/>
            </a:bodyPr>
            <a:lstStyle/>
            <a:p>
              <a:pPr>
                <a:defRPr/>
              </a:pPr>
              <a:r>
                <a:rPr lang="fr-BE" sz="2363" b="1" dirty="0">
                  <a:solidFill>
                    <a:srgbClr val="C9C1B8"/>
                  </a:solidFill>
                  <a:latin typeface="Calibri" panose="020F0502020204030204" pitchFamily="34" charset="0"/>
                  <a:ea typeface=""/>
                </a:rPr>
                <a:t>2+0</a:t>
              </a:r>
              <a:endParaRPr lang="en-US" sz="2363" b="1" dirty="0" err="1">
                <a:solidFill>
                  <a:srgbClr val="C9C1B8"/>
                </a:solidFill>
                <a:latin typeface="Calibri" panose="020F0502020204030204" pitchFamily="34" charset="0"/>
                <a:ea typeface=""/>
              </a:endParaRPr>
            </a:p>
          </p:txBody>
        </p:sp>
        <p:pic>
          <p:nvPicPr>
            <p:cNvPr id="541741" name="Picture 2" descr="C:\Users\II038_2013\AppData\Local\Microsoft\Windows\Temporary Internet Files\Content.Outlook\2V7XSILK\imagesCAKT39GB (2).jpg">
              <a:extLst>
                <a:ext uri="{FF2B5EF4-FFF2-40B4-BE49-F238E27FC236}">
                  <a16:creationId xmlns:a16="http://schemas.microsoft.com/office/drawing/2014/main" id="{BDF4A217-741E-CC4B-B29C-511E217E68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2423108" y="2232939"/>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42" name="Picture 5" descr="C:\Users\II038_2013\AppData\Local\Microsoft\Windows\Temporary Internet Files\Content.IE5\Y098FW3Y\MC900290942[1].wmf">
              <a:extLst>
                <a:ext uri="{FF2B5EF4-FFF2-40B4-BE49-F238E27FC236}">
                  <a16:creationId xmlns:a16="http://schemas.microsoft.com/office/drawing/2014/main" id="{4A7B016F-0C2C-3F4D-9F9C-D10E1C12D27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2151987" y="2230497"/>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43" name="Picture 2" descr="C:\Users\II038_2013\AppData\Local\Microsoft\Windows\Temporary Internet Files\Content.Outlook\2V7XSILK\imagesCAKT39GB (2).jpg">
              <a:extLst>
                <a:ext uri="{FF2B5EF4-FFF2-40B4-BE49-F238E27FC236}">
                  <a16:creationId xmlns:a16="http://schemas.microsoft.com/office/drawing/2014/main" id="{AF5FF8BD-0FEF-AD4A-A95E-19EE5EBD73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3353080" y="2232939"/>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44" name="Picture 5" descr="C:\Users\II038_2013\AppData\Local\Microsoft\Windows\Temporary Internet Files\Content.IE5\Y098FW3Y\MC900290942[1].wmf">
              <a:extLst>
                <a:ext uri="{FF2B5EF4-FFF2-40B4-BE49-F238E27FC236}">
                  <a16:creationId xmlns:a16="http://schemas.microsoft.com/office/drawing/2014/main" id="{FD7D8AA9-950C-024F-88E8-7346238555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3081959" y="2230497"/>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45" name="Picture 2" descr="C:\Users\II038_2013\AppData\Local\Microsoft\Windows\Temporary Internet Files\Content.Outlook\2V7XSILK\imagesCAKT39GB (2).jpg">
              <a:extLst>
                <a:ext uri="{FF2B5EF4-FFF2-40B4-BE49-F238E27FC236}">
                  <a16:creationId xmlns:a16="http://schemas.microsoft.com/office/drawing/2014/main" id="{A76BBD7A-2E83-ED4F-B2F4-002FE5C981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10025330" y="2232939"/>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46" name="Picture 5" descr="C:\Users\II038_2013\AppData\Local\Microsoft\Windows\Temporary Internet Files\Content.IE5\Y098FW3Y\MC900290942[1].wmf">
              <a:extLst>
                <a:ext uri="{FF2B5EF4-FFF2-40B4-BE49-F238E27FC236}">
                  <a16:creationId xmlns:a16="http://schemas.microsoft.com/office/drawing/2014/main" id="{64EAA295-6D41-AD45-A626-1FA3E303EC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9752679" y="2230497"/>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47" name="Picture 5" descr="C:\Users\II038_2013\AppData\Local\Microsoft\Windows\Temporary Internet Files\Content.IE5\Y098FW3Y\MC900290942[1].wmf">
              <a:extLst>
                <a:ext uri="{FF2B5EF4-FFF2-40B4-BE49-F238E27FC236}">
                  <a16:creationId xmlns:a16="http://schemas.microsoft.com/office/drawing/2014/main" id="{16987EBF-4856-BC40-A4CE-12ED9756865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4659632" y="2230497"/>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48" name="Picture 2" descr="C:\Users\II038_2013\AppData\Local\Microsoft\Windows\Temporary Internet Files\Content.Outlook\2V7XSILK\imagesCAKT39GB (2).jpg">
              <a:extLst>
                <a:ext uri="{FF2B5EF4-FFF2-40B4-BE49-F238E27FC236}">
                  <a16:creationId xmlns:a16="http://schemas.microsoft.com/office/drawing/2014/main" id="{67A61E44-7EB5-F84F-BE1E-7BA940B8C7B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5807948" y="2232939"/>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49" name="Picture 2" descr="C:\Users\II038_2013\AppData\Local\Microsoft\Windows\Temporary Internet Files\Content.Outlook\2V7XSILK\imagesCAKT39GB (2).jpg">
              <a:extLst>
                <a:ext uri="{FF2B5EF4-FFF2-40B4-BE49-F238E27FC236}">
                  <a16:creationId xmlns:a16="http://schemas.microsoft.com/office/drawing/2014/main" id="{B45410C8-6090-1542-806F-D7601567DE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10592617" y="2232939"/>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50" name="Picture 2" descr="C:\Users\II038_2013\AppData\Local\Microsoft\Windows\Temporary Internet Files\Content.Outlook\2V7XSILK\imagesCAKT39GB (2).jpg">
              <a:extLst>
                <a:ext uri="{FF2B5EF4-FFF2-40B4-BE49-F238E27FC236}">
                  <a16:creationId xmlns:a16="http://schemas.microsoft.com/office/drawing/2014/main" id="{4EA357F0-9CA8-7F4A-91EE-98A3C9AD1A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3425161" y="2875380"/>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51" name="Picture 5" descr="C:\Users\II038_2013\AppData\Local\Microsoft\Windows\Temporary Internet Files\Content.IE5\Y098FW3Y\MC900290942[1].wmf">
              <a:extLst>
                <a:ext uri="{FF2B5EF4-FFF2-40B4-BE49-F238E27FC236}">
                  <a16:creationId xmlns:a16="http://schemas.microsoft.com/office/drawing/2014/main" id="{D42E5E6D-2CBC-0C4F-AEED-C2A4F9B4AD5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3154040" y="2872938"/>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52" name="Picture 2" descr="C:\Users\II038_2013\AppData\Local\Microsoft\Windows\Temporary Internet Files\Content.Outlook\2V7XSILK\imagesCAKT39GB (2).jpg">
              <a:extLst>
                <a:ext uri="{FF2B5EF4-FFF2-40B4-BE49-F238E27FC236}">
                  <a16:creationId xmlns:a16="http://schemas.microsoft.com/office/drawing/2014/main" id="{655CB253-7AF4-4549-8EEE-039B15852C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4930753" y="2875380"/>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53" name="Picture 5" descr="C:\Users\II038_2013\AppData\Local\Microsoft\Windows\Temporary Internet Files\Content.IE5\Y098FW3Y\MC900290942[1].wmf">
              <a:extLst>
                <a:ext uri="{FF2B5EF4-FFF2-40B4-BE49-F238E27FC236}">
                  <a16:creationId xmlns:a16="http://schemas.microsoft.com/office/drawing/2014/main" id="{C84F260F-A605-8F4F-981D-1EE9F0BAD9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4659632" y="2872938"/>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54" name="Picture 2" descr="C:\Users\II038_2013\AppData\Local\Microsoft\Windows\Temporary Internet Files\Content.Outlook\2V7XSILK\imagesCAKT39GB (2).jpg">
              <a:extLst>
                <a:ext uri="{FF2B5EF4-FFF2-40B4-BE49-F238E27FC236}">
                  <a16:creationId xmlns:a16="http://schemas.microsoft.com/office/drawing/2014/main" id="{F4A418AE-B6C1-B243-875B-CCF14BA36E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2423107" y="5352870"/>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55" name="Picture 5" descr="C:\Users\II038_2013\AppData\Local\Microsoft\Windows\Temporary Internet Files\Content.IE5\Y098FW3Y\MC900290942[1].wmf">
              <a:extLst>
                <a:ext uri="{FF2B5EF4-FFF2-40B4-BE49-F238E27FC236}">
                  <a16:creationId xmlns:a16="http://schemas.microsoft.com/office/drawing/2014/main" id="{9CDEAE52-A757-ED4A-BF18-35EAB13119D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2151986" y="5350428"/>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56" name="Picture 2" descr="C:\Users\II038_2013\AppData\Local\Microsoft\Windows\Temporary Internet Files\Content.Outlook\2V7XSILK\imagesCAKT39GB (2).jpg">
              <a:extLst>
                <a:ext uri="{FF2B5EF4-FFF2-40B4-BE49-F238E27FC236}">
                  <a16:creationId xmlns:a16="http://schemas.microsoft.com/office/drawing/2014/main" id="{AFE83E39-44F3-3C4B-A38A-5834D91EAC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6227671" y="5352870"/>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57" name="Picture 5" descr="C:\Users\II038_2013\AppData\Local\Microsoft\Windows\Temporary Internet Files\Content.IE5\Y098FW3Y\MC900290942[1].wmf">
              <a:extLst>
                <a:ext uri="{FF2B5EF4-FFF2-40B4-BE49-F238E27FC236}">
                  <a16:creationId xmlns:a16="http://schemas.microsoft.com/office/drawing/2014/main" id="{8934CA03-8694-4141-9ED3-8EF14E25A4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4734137" y="5350428"/>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58" name="Picture 2" descr="C:\Users\II038_2013\AppData\Local\Microsoft\Windows\Temporary Internet Files\Content.Outlook\2V7XSILK\imagesCAKT39GB (2).jpg">
              <a:extLst>
                <a:ext uri="{FF2B5EF4-FFF2-40B4-BE49-F238E27FC236}">
                  <a16:creationId xmlns:a16="http://schemas.microsoft.com/office/drawing/2014/main" id="{D5843B6C-9332-4D48-AF7B-7F408C74D2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5807948" y="3505313"/>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59" name="Picture 5" descr="C:\Users\II038_2013\AppData\Local\Microsoft\Windows\Temporary Internet Files\Content.IE5\Y098FW3Y\MC900290942[1].wmf">
              <a:extLst>
                <a:ext uri="{FF2B5EF4-FFF2-40B4-BE49-F238E27FC236}">
                  <a16:creationId xmlns:a16="http://schemas.microsoft.com/office/drawing/2014/main" id="{9271B01D-2316-D348-9F73-B025CE39BA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5536827" y="3502871"/>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60" name="Picture 2" descr="C:\Users\II038_2013\AppData\Local\Microsoft\Windows\Temporary Internet Files\Content.Outlook\2V7XSILK\imagesCAKT39GB (2).jpg">
              <a:extLst>
                <a:ext uri="{FF2B5EF4-FFF2-40B4-BE49-F238E27FC236}">
                  <a16:creationId xmlns:a16="http://schemas.microsoft.com/office/drawing/2014/main" id="{A51BD606-E08C-FE46-9E0A-403FB3A775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10025330" y="2875380"/>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61" name="Picture 5" descr="C:\Users\II038_2013\AppData\Local\Microsoft\Windows\Temporary Internet Files\Content.IE5\Y098FW3Y\MC900290942[1].wmf">
              <a:extLst>
                <a:ext uri="{FF2B5EF4-FFF2-40B4-BE49-F238E27FC236}">
                  <a16:creationId xmlns:a16="http://schemas.microsoft.com/office/drawing/2014/main" id="{F87CF8D2-122C-DB4F-867D-E9F08C075B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9752679" y="2872938"/>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62" name="Picture 2" descr="C:\Users\II038_2013\AppData\Local\Microsoft\Windows\Temporary Internet Files\Content.Outlook\2V7XSILK\imagesCAKT39GB (2).jpg">
              <a:extLst>
                <a:ext uri="{FF2B5EF4-FFF2-40B4-BE49-F238E27FC236}">
                  <a16:creationId xmlns:a16="http://schemas.microsoft.com/office/drawing/2014/main" id="{DD9ECAE5-9709-1D4D-BF95-7930793439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10025330" y="3505313"/>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63" name="Picture 5" descr="C:\Users\II038_2013\AppData\Local\Microsoft\Windows\Temporary Internet Files\Content.IE5\Y098FW3Y\MC900290942[1].wmf">
              <a:extLst>
                <a:ext uri="{FF2B5EF4-FFF2-40B4-BE49-F238E27FC236}">
                  <a16:creationId xmlns:a16="http://schemas.microsoft.com/office/drawing/2014/main" id="{789E04DA-A9F8-3C4A-8AAA-68A3D8B670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9752679" y="3502871"/>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64" name="Picture 2" descr="C:\Users\II038_2013\AppData\Local\Microsoft\Windows\Temporary Internet Files\Content.Outlook\2V7XSILK\imagesCAKT39GB (2).jpg">
              <a:extLst>
                <a:ext uri="{FF2B5EF4-FFF2-40B4-BE49-F238E27FC236}">
                  <a16:creationId xmlns:a16="http://schemas.microsoft.com/office/drawing/2014/main" id="{DF1B4645-70EC-3443-AEAC-CF9A9A3131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7548044" y="3505313"/>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65" name="Picture 5" descr="C:\Users\II038_2013\AppData\Local\Microsoft\Windows\Temporary Internet Files\Content.IE5\Y098FW3Y\MC900290942[1].wmf">
              <a:extLst>
                <a:ext uri="{FF2B5EF4-FFF2-40B4-BE49-F238E27FC236}">
                  <a16:creationId xmlns:a16="http://schemas.microsoft.com/office/drawing/2014/main" id="{89F93C2C-C0B5-3843-94F0-89B453AC1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4361181">
              <a:off x="7276923" y="3502871"/>
              <a:ext cx="387743" cy="48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66" name="Picture 2" descr="C:\Users\II038_2013\AppData\Local\Microsoft\Windows\Temporary Internet Files\Content.Outlook\2V7XSILK\imagesCAKT39GB (2).jpg">
              <a:extLst>
                <a:ext uri="{FF2B5EF4-FFF2-40B4-BE49-F238E27FC236}">
                  <a16:creationId xmlns:a16="http://schemas.microsoft.com/office/drawing/2014/main" id="{4287D367-6F74-6A4B-A7A4-5D594837642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5807948" y="2875380"/>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67" name="Picture 2" descr="C:\Users\II038_2013\AppData\Local\Microsoft\Windows\Temporary Internet Files\Content.Outlook\2V7XSILK\imagesCAKT39GB (2).jpg">
              <a:extLst>
                <a:ext uri="{FF2B5EF4-FFF2-40B4-BE49-F238E27FC236}">
                  <a16:creationId xmlns:a16="http://schemas.microsoft.com/office/drawing/2014/main" id="{F7341860-085D-1648-A5B3-EB89E5BAD9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10592617" y="2875380"/>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68" name="Picture 2" descr="C:\Users\II038_2013\AppData\Local\Microsoft\Windows\Temporary Internet Files\Content.Outlook\2V7XSILK\imagesCAKT39GB (2).jpg">
              <a:extLst>
                <a:ext uri="{FF2B5EF4-FFF2-40B4-BE49-F238E27FC236}">
                  <a16:creationId xmlns:a16="http://schemas.microsoft.com/office/drawing/2014/main" id="{0FDDCC58-7A8D-8242-A1C0-6EA32A27F5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10592617" y="3505313"/>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769" name="Picture 2" descr="C:\Users\II038_2013\AppData\Local\Microsoft\Windows\Temporary Internet Files\Content.Outlook\2V7XSILK\imagesCAKT39GB (2).jpg">
              <a:extLst>
                <a:ext uri="{FF2B5EF4-FFF2-40B4-BE49-F238E27FC236}">
                  <a16:creationId xmlns:a16="http://schemas.microsoft.com/office/drawing/2014/main" id="{A2369CF7-4D8C-C743-8AE2-C255C8CFCF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3530485">
              <a:off x="8229021" y="3505313"/>
              <a:ext cx="292953" cy="4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TextBox 101">
              <a:extLst>
                <a:ext uri="{FF2B5EF4-FFF2-40B4-BE49-F238E27FC236}">
                  <a16:creationId xmlns:a16="http://schemas.microsoft.com/office/drawing/2014/main" id="{DC8E159D-5B26-314A-B677-E428ED8D1491}"/>
                </a:ext>
              </a:extLst>
            </p:cNvPr>
            <p:cNvSpPr txBox="1"/>
            <p:nvPr/>
          </p:nvSpPr>
          <p:spPr>
            <a:xfrm>
              <a:off x="11101263" y="5586888"/>
              <a:ext cx="1023502" cy="368846"/>
            </a:xfrm>
            <a:prstGeom prst="rect">
              <a:avLst/>
            </a:prstGeom>
            <a:noFill/>
          </p:spPr>
          <p:txBody>
            <a:bodyPr wrap="none" lIns="77153" tIns="38576" rIns="77153" bIns="38576">
              <a:spAutoFit/>
            </a:bodyPr>
            <a:lstStyle/>
            <a:p>
              <a:pPr>
                <a:defRPr/>
              </a:pPr>
              <a:r>
                <a:rPr lang="fr-BE" sz="1519" dirty="0">
                  <a:solidFill>
                    <a:srgbClr val="9A8B7D">
                      <a:lumMod val="50000"/>
                    </a:srgbClr>
                  </a:solidFill>
                  <a:latin typeface="Calibri" panose="020F0502020204030204" pitchFamily="34" charset="0"/>
                  <a:ea typeface=""/>
                </a:rPr>
                <a:t>Catch-up</a:t>
              </a:r>
              <a:endParaRPr lang="en-US" sz="1519" dirty="0" err="1">
                <a:solidFill>
                  <a:srgbClr val="9A8B7D">
                    <a:lumMod val="50000"/>
                  </a:srgbClr>
                </a:solidFill>
                <a:latin typeface="Calibri" panose="020F0502020204030204" pitchFamily="34" charset="0"/>
                <a:ea typeface=""/>
              </a:endParaRPr>
            </a:p>
          </p:txBody>
        </p:sp>
        <p:sp>
          <p:nvSpPr>
            <p:cNvPr id="103" name="TextBox 102">
              <a:extLst>
                <a:ext uri="{FF2B5EF4-FFF2-40B4-BE49-F238E27FC236}">
                  <a16:creationId xmlns:a16="http://schemas.microsoft.com/office/drawing/2014/main" id="{4D84AC29-EE8C-3A46-A00E-B8F8B49B61CB}"/>
                </a:ext>
              </a:extLst>
            </p:cNvPr>
            <p:cNvSpPr txBox="1"/>
            <p:nvPr/>
          </p:nvSpPr>
          <p:spPr>
            <a:xfrm>
              <a:off x="10777656" y="1742236"/>
              <a:ext cx="1444944" cy="523159"/>
            </a:xfrm>
            <a:prstGeom prst="rect">
              <a:avLst/>
            </a:prstGeom>
            <a:noFill/>
          </p:spPr>
          <p:txBody>
            <a:bodyPr wrap="none" lIns="77153" tIns="38576" rIns="77153" bIns="38576">
              <a:spAutoFit/>
            </a:bodyPr>
            <a:lstStyle/>
            <a:p>
              <a:pPr>
                <a:defRPr/>
              </a:pPr>
              <a:r>
                <a:rPr lang="fr-BE" sz="2363" b="1" dirty="0">
                  <a:solidFill>
                    <a:srgbClr val="9A8B7D">
                      <a:lumMod val="50000"/>
                    </a:srgbClr>
                  </a:solidFill>
                  <a:latin typeface="Calibri" panose="020F0502020204030204" pitchFamily="34" charset="0"/>
                  <a:ea typeface=""/>
                </a:rPr>
                <a:t>4CMenB</a:t>
              </a:r>
              <a:endParaRPr lang="en-US" sz="2363" b="1" dirty="0" err="1">
                <a:solidFill>
                  <a:srgbClr val="9A8B7D">
                    <a:lumMod val="50000"/>
                  </a:srgbClr>
                </a:solidFill>
                <a:latin typeface="Calibri" panose="020F0502020204030204" pitchFamily="34" charset="0"/>
                <a:ea typeface=""/>
              </a:endParaRPr>
            </a:p>
          </p:txBody>
        </p:sp>
        <p:sp>
          <p:nvSpPr>
            <p:cNvPr id="104" name="TextBox 103">
              <a:extLst>
                <a:ext uri="{FF2B5EF4-FFF2-40B4-BE49-F238E27FC236}">
                  <a16:creationId xmlns:a16="http://schemas.microsoft.com/office/drawing/2014/main" id="{6B6D3042-BDBD-7340-BE4F-DAF7BB8FF65C}"/>
                </a:ext>
              </a:extLst>
            </p:cNvPr>
            <p:cNvSpPr txBox="1"/>
            <p:nvPr/>
          </p:nvSpPr>
          <p:spPr>
            <a:xfrm>
              <a:off x="5558549" y="1091110"/>
              <a:ext cx="1211646" cy="523159"/>
            </a:xfrm>
            <a:prstGeom prst="rect">
              <a:avLst/>
            </a:prstGeom>
            <a:noFill/>
          </p:spPr>
          <p:txBody>
            <a:bodyPr wrap="none" lIns="77153" tIns="38576" rIns="77153" bIns="38576">
              <a:spAutoFit/>
            </a:bodyPr>
            <a:lstStyle/>
            <a:p>
              <a:pPr>
                <a:defRPr/>
              </a:pPr>
              <a:r>
                <a:rPr lang="fr-BE" sz="2363" b="1" dirty="0">
                  <a:solidFill>
                    <a:srgbClr val="9A8B7D">
                      <a:lumMod val="50000"/>
                    </a:srgbClr>
                  </a:solidFill>
                  <a:latin typeface="Calibri" panose="020F0502020204030204" pitchFamily="34" charset="0"/>
                  <a:ea typeface=""/>
                </a:rPr>
                <a:t>Infants</a:t>
              </a:r>
              <a:endParaRPr lang="en-US" sz="2363" b="1" dirty="0" err="1">
                <a:solidFill>
                  <a:srgbClr val="9A8B7D">
                    <a:lumMod val="50000"/>
                  </a:srgbClr>
                </a:solidFill>
                <a:latin typeface="Calibri" panose="020F0502020204030204" pitchFamily="34" charset="0"/>
                <a:ea typeface=""/>
              </a:endParaRPr>
            </a:p>
          </p:txBody>
        </p:sp>
        <p:sp>
          <p:nvSpPr>
            <p:cNvPr id="105" name="TextBox 104">
              <a:extLst>
                <a:ext uri="{FF2B5EF4-FFF2-40B4-BE49-F238E27FC236}">
                  <a16:creationId xmlns:a16="http://schemas.microsoft.com/office/drawing/2014/main" id="{6BA3FFD0-40D3-3348-A7C4-1FEFCD20C147}"/>
                </a:ext>
              </a:extLst>
            </p:cNvPr>
            <p:cNvSpPr txBox="1"/>
            <p:nvPr/>
          </p:nvSpPr>
          <p:spPr>
            <a:xfrm>
              <a:off x="5449426" y="4139734"/>
              <a:ext cx="1428012" cy="523159"/>
            </a:xfrm>
            <a:prstGeom prst="rect">
              <a:avLst/>
            </a:prstGeom>
            <a:noFill/>
          </p:spPr>
          <p:txBody>
            <a:bodyPr wrap="none" lIns="77153" tIns="38576" rIns="77153" bIns="38576">
              <a:spAutoFit/>
            </a:bodyPr>
            <a:lstStyle/>
            <a:p>
              <a:pPr>
                <a:defRPr/>
              </a:pPr>
              <a:r>
                <a:rPr lang="fr-BE" sz="2363" b="1" dirty="0" err="1">
                  <a:solidFill>
                    <a:srgbClr val="9A8B7D">
                      <a:lumMod val="50000"/>
                    </a:srgbClr>
                  </a:solidFill>
                  <a:latin typeface="Calibri" panose="020F0502020204030204" pitchFamily="34" charset="0"/>
                  <a:ea typeface=""/>
                </a:rPr>
                <a:t>Children</a:t>
              </a:r>
              <a:endParaRPr lang="en-US" sz="2363" b="1" dirty="0" err="1">
                <a:solidFill>
                  <a:srgbClr val="9A8B7D">
                    <a:lumMod val="50000"/>
                  </a:srgbClr>
                </a:solidFill>
                <a:latin typeface="Calibri" panose="020F0502020204030204" pitchFamily="34" charset="0"/>
                <a:ea typeface=""/>
              </a:endParaRPr>
            </a:p>
          </p:txBody>
        </p:sp>
      </p:grpSp>
      <p:sp>
        <p:nvSpPr>
          <p:cNvPr id="106" name="Rectangle 105">
            <a:extLst>
              <a:ext uri="{FF2B5EF4-FFF2-40B4-BE49-F238E27FC236}">
                <a16:creationId xmlns:a16="http://schemas.microsoft.com/office/drawing/2014/main" id="{DFFF81E4-AB39-5447-811C-DD7BB1ED127A}"/>
              </a:ext>
            </a:extLst>
          </p:cNvPr>
          <p:cNvSpPr/>
          <p:nvPr/>
        </p:nvSpPr>
        <p:spPr>
          <a:xfrm>
            <a:off x="1317625" y="5650819"/>
            <a:ext cx="9139237" cy="249237"/>
          </a:xfrm>
          <a:prstGeom prst="rect">
            <a:avLst/>
          </a:prstGeom>
        </p:spPr>
        <p:txBody>
          <a:bodyPr>
            <a:spAutoFit/>
          </a:bodyPr>
          <a:lstStyle/>
          <a:p>
            <a:pPr>
              <a:defRPr/>
            </a:pPr>
            <a:r>
              <a:rPr lang="en-US" sz="1013" dirty="0">
                <a:solidFill>
                  <a:srgbClr val="9A8B7D">
                    <a:lumMod val="50000"/>
                  </a:srgbClr>
                </a:solidFill>
                <a:latin typeface="Arial"/>
                <a:ea typeface=""/>
              </a:rPr>
              <a:t>m, months; y, years; N, number of enrolled subjects</a:t>
            </a:r>
          </a:p>
        </p:txBody>
      </p:sp>
      <p:sp>
        <p:nvSpPr>
          <p:cNvPr id="107" name="Text Box 2">
            <a:extLst>
              <a:ext uri="{FF2B5EF4-FFF2-40B4-BE49-F238E27FC236}">
                <a16:creationId xmlns:a16="http://schemas.microsoft.com/office/drawing/2014/main" id="{80156C5F-6622-C147-9FA6-6503193F3435}"/>
              </a:ext>
            </a:extLst>
          </p:cNvPr>
          <p:cNvSpPr txBox="1">
            <a:spLocks noChangeArrowheads="1"/>
          </p:cNvSpPr>
          <p:nvPr/>
        </p:nvSpPr>
        <p:spPr bwMode="auto">
          <a:xfrm>
            <a:off x="235394" y="5979516"/>
            <a:ext cx="1820862" cy="207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77038" tIns="38519" rIns="77038" bIns="38519">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defRPr/>
            </a:pPr>
            <a:r>
              <a:rPr lang="es-ES_tradnl" sz="844" b="1" dirty="0">
                <a:solidFill>
                  <a:srgbClr val="000000"/>
                </a:solidFill>
                <a:effectLst>
                  <a:outerShdw blurRad="38100" dist="38100" dir="2700000" algn="tl">
                    <a:srgbClr val="DDDDDD"/>
                  </a:outerShdw>
                </a:effectLst>
                <a:latin typeface="Tahoma" charset="0"/>
                <a:cs typeface="Arial" charset="0"/>
              </a:rPr>
              <a:t>@</a:t>
            </a:r>
            <a:r>
              <a:rPr lang="es-ES_tradnl" sz="844" b="1" dirty="0" err="1">
                <a:solidFill>
                  <a:srgbClr val="000000"/>
                </a:solidFill>
                <a:effectLst>
                  <a:outerShdw blurRad="38100" dist="38100" dir="2700000" algn="tl">
                    <a:srgbClr val="DDDDDD"/>
                  </a:outerShdw>
                </a:effectLst>
                <a:latin typeface="Tahoma" charset="0"/>
                <a:cs typeface="Arial" charset="0"/>
              </a:rPr>
              <a:t>fedemartinon</a:t>
            </a:r>
            <a:r>
              <a:rPr lang="es-ES_tradnl" sz="844" b="1" dirty="0">
                <a:solidFill>
                  <a:srgbClr val="000000"/>
                </a:solidFill>
                <a:effectLst>
                  <a:outerShdw blurRad="38100" dist="38100" dir="2700000" algn="tl">
                    <a:srgbClr val="DDDDDD"/>
                  </a:outerShdw>
                </a:effectLst>
                <a:latin typeface="Tahoma" charset="0"/>
                <a:cs typeface="Arial" charset="0"/>
              </a:rPr>
              <a:t>, Mallorca 2018</a:t>
            </a:r>
            <a:endParaRPr lang="es-ES" sz="844" b="1" dirty="0">
              <a:solidFill>
                <a:srgbClr val="000000"/>
              </a:solidFill>
              <a:effectLst>
                <a:outerShdw blurRad="38100" dist="38100" dir="2700000" algn="tl">
                  <a:srgbClr val="DDDDDD"/>
                </a:outerShdw>
              </a:effectLst>
              <a:latin typeface="Tahoma" charset="0"/>
              <a:cs typeface="Arial" charset="0"/>
            </a:endParaRPr>
          </a:p>
        </p:txBody>
      </p:sp>
      <p:sp>
        <p:nvSpPr>
          <p:cNvPr id="541703" name="46 CuadroTexto">
            <a:extLst>
              <a:ext uri="{FF2B5EF4-FFF2-40B4-BE49-F238E27FC236}">
                <a16:creationId xmlns:a16="http://schemas.microsoft.com/office/drawing/2014/main" id="{56BCF9D3-EE7F-574A-A764-465E64A32CEE}"/>
              </a:ext>
            </a:extLst>
          </p:cNvPr>
          <p:cNvSpPr txBox="1">
            <a:spLocks noChangeArrowheads="1"/>
          </p:cNvSpPr>
          <p:nvPr/>
        </p:nvSpPr>
        <p:spPr bwMode="auto">
          <a:xfrm>
            <a:off x="7220145" y="5750249"/>
            <a:ext cx="3459708" cy="339725"/>
          </a:xfrm>
          <a:prstGeom prst="rect">
            <a:avLst/>
          </a:prstGeom>
          <a:solidFill>
            <a:srgbClr val="FFF0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es-ES" altLang="es-ES" b="1" dirty="0">
                <a:solidFill>
                  <a:srgbClr val="004586"/>
                </a:solidFill>
                <a:latin typeface="+mn-lt"/>
              </a:rPr>
              <a:t>Martinon-Torres F, et al. </a:t>
            </a:r>
            <a:r>
              <a:rPr lang="es-ES" altLang="es-ES" b="1" dirty="0" err="1">
                <a:solidFill>
                  <a:srgbClr val="004586"/>
                </a:solidFill>
                <a:latin typeface="+mn-lt"/>
              </a:rPr>
              <a:t>Vaccine</a:t>
            </a:r>
            <a:r>
              <a:rPr lang="es-ES" altLang="es-ES" b="1" dirty="0">
                <a:solidFill>
                  <a:srgbClr val="004586"/>
                </a:solidFill>
                <a:latin typeface="+mn-lt"/>
              </a:rPr>
              <a:t> 2017</a:t>
            </a:r>
          </a:p>
        </p:txBody>
      </p:sp>
    </p:spTree>
    <p:extLst>
      <p:ext uri="{BB962C8B-B14F-4D97-AF65-F5344CB8AC3E}">
        <p14:creationId xmlns:p14="http://schemas.microsoft.com/office/powerpoint/2010/main" val="374910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DEE29E-8CBF-5B43-A389-4F0911F1FD30}"/>
              </a:ext>
            </a:extLst>
          </p:cNvPr>
          <p:cNvSpPr>
            <a:spLocks noGrp="1"/>
          </p:cNvSpPr>
          <p:nvPr>
            <p:ph type="title"/>
          </p:nvPr>
        </p:nvSpPr>
        <p:spPr>
          <a:xfrm>
            <a:off x="609600" y="106884"/>
            <a:ext cx="10972800" cy="604800"/>
          </a:xfrm>
        </p:spPr>
        <p:txBody>
          <a:bodyPr/>
          <a:lstStyle/>
          <a:p>
            <a:pPr>
              <a:lnSpc>
                <a:spcPts val="3440"/>
              </a:lnSpc>
              <a:defRPr/>
            </a:pPr>
            <a:r>
              <a:rPr lang="es-ES" dirty="0">
                <a:solidFill>
                  <a:srgbClr val="004586"/>
                </a:solidFill>
                <a:latin typeface="Calibri" pitchFamily="34" charset="0"/>
              </a:rPr>
              <a:t>¿Funciona la vacuna frente a meningococo B 4CMenB?</a:t>
            </a:r>
            <a:endParaRPr lang="es-ES_tradnl" dirty="0">
              <a:solidFill>
                <a:srgbClr val="004586"/>
              </a:solidFill>
            </a:endParaRPr>
          </a:p>
        </p:txBody>
      </p:sp>
      <p:sp>
        <p:nvSpPr>
          <p:cNvPr id="8" name="46 CuadroTexto">
            <a:extLst>
              <a:ext uri="{FF2B5EF4-FFF2-40B4-BE49-F238E27FC236}">
                <a16:creationId xmlns:a16="http://schemas.microsoft.com/office/drawing/2014/main" id="{62E39DE0-5E79-1B40-BF9B-DE11EC758D47}"/>
              </a:ext>
            </a:extLst>
          </p:cNvPr>
          <p:cNvSpPr txBox="1">
            <a:spLocks noChangeArrowheads="1"/>
          </p:cNvSpPr>
          <p:nvPr/>
        </p:nvSpPr>
        <p:spPr bwMode="auto">
          <a:xfrm>
            <a:off x="6096000" y="5538800"/>
            <a:ext cx="4249737" cy="287337"/>
          </a:xfrm>
          <a:prstGeom prst="rect">
            <a:avLst/>
          </a:prstGeom>
          <a:solidFill>
            <a:srgbClr val="FFF01D"/>
          </a:solidFill>
          <a:ln w="9525">
            <a:noFill/>
            <a:miter lim="800000"/>
            <a:headEnd/>
            <a:tailEnd/>
          </a:ln>
        </p:spPr>
        <p:txBody>
          <a:bodyPr>
            <a:spAutoFit/>
          </a:bodyPr>
          <a:lstStyle/>
          <a:p>
            <a:pPr>
              <a:defRPr/>
            </a:pPr>
            <a:r>
              <a:rPr lang="es-ES" sz="1264" b="1" dirty="0" err="1">
                <a:solidFill>
                  <a:srgbClr val="000000"/>
                </a:solidFill>
                <a:latin typeface="Calibri"/>
                <a:ea typeface=""/>
              </a:rPr>
              <a:t>Parickh</a:t>
            </a:r>
            <a:r>
              <a:rPr lang="es-ES" sz="1264" b="1" dirty="0">
                <a:solidFill>
                  <a:srgbClr val="000000"/>
                </a:solidFill>
                <a:latin typeface="Calibri"/>
                <a:ea typeface=""/>
              </a:rPr>
              <a:t> SR et al. </a:t>
            </a:r>
            <a:r>
              <a:rPr lang="es-ES" sz="1264" b="1" dirty="0" err="1">
                <a:solidFill>
                  <a:srgbClr val="000000"/>
                </a:solidFill>
                <a:latin typeface="Calibri"/>
                <a:ea typeface=""/>
              </a:rPr>
              <a:t>Lancet</a:t>
            </a:r>
            <a:r>
              <a:rPr lang="es-ES" sz="1264" b="1" dirty="0">
                <a:solidFill>
                  <a:srgbClr val="000000"/>
                </a:solidFill>
                <a:latin typeface="Calibri"/>
                <a:ea typeface=""/>
              </a:rPr>
              <a:t> 2016 </a:t>
            </a:r>
            <a:r>
              <a:rPr lang="es-ES" sz="1264" b="1" dirty="0" err="1">
                <a:solidFill>
                  <a:srgbClr val="000000"/>
                </a:solidFill>
                <a:latin typeface="Calibri"/>
                <a:ea typeface=""/>
              </a:rPr>
              <a:t>epub</a:t>
            </a:r>
            <a:r>
              <a:rPr lang="es-ES" sz="1264" b="1" dirty="0">
                <a:solidFill>
                  <a:srgbClr val="000000"/>
                </a:solidFill>
                <a:latin typeface="Calibri"/>
                <a:ea typeface=""/>
              </a:rPr>
              <a:t> </a:t>
            </a:r>
            <a:r>
              <a:rPr lang="es-ES" sz="1264" b="1" dirty="0" err="1">
                <a:solidFill>
                  <a:srgbClr val="000000"/>
                </a:solidFill>
                <a:latin typeface="Calibri"/>
                <a:ea typeface=""/>
              </a:rPr>
              <a:t>ahead</a:t>
            </a:r>
            <a:r>
              <a:rPr lang="es-ES" sz="1264" b="1" dirty="0">
                <a:solidFill>
                  <a:srgbClr val="000000"/>
                </a:solidFill>
                <a:latin typeface="Calibri"/>
                <a:ea typeface=""/>
              </a:rPr>
              <a:t> of </a:t>
            </a:r>
            <a:r>
              <a:rPr lang="es-ES" sz="1264" b="1" dirty="0" err="1">
                <a:solidFill>
                  <a:srgbClr val="000000"/>
                </a:solidFill>
                <a:latin typeface="Calibri"/>
                <a:ea typeface=""/>
              </a:rPr>
              <a:t>print</a:t>
            </a:r>
            <a:r>
              <a:rPr lang="es-ES" sz="1264" b="1" dirty="0">
                <a:solidFill>
                  <a:srgbClr val="000000"/>
                </a:solidFill>
                <a:latin typeface="Calibri"/>
                <a:ea typeface=""/>
              </a:rPr>
              <a:t> 27 octubre</a:t>
            </a:r>
          </a:p>
        </p:txBody>
      </p:sp>
      <p:sp>
        <p:nvSpPr>
          <p:cNvPr id="12" name="1 CuadroTexto">
            <a:extLst>
              <a:ext uri="{FF2B5EF4-FFF2-40B4-BE49-F238E27FC236}">
                <a16:creationId xmlns:a16="http://schemas.microsoft.com/office/drawing/2014/main" id="{9C1CB78D-E12A-9748-A39F-9E19D598F39C}"/>
              </a:ext>
            </a:extLst>
          </p:cNvPr>
          <p:cNvSpPr txBox="1">
            <a:spLocks noChangeArrowheads="1"/>
          </p:cNvSpPr>
          <p:nvPr/>
        </p:nvSpPr>
        <p:spPr bwMode="auto">
          <a:xfrm>
            <a:off x="1766888" y="4942354"/>
            <a:ext cx="8577262"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Yanone Kaffeesatz" charset="0"/>
                <a:ea typeface="ＭＳ Ｐゴシック" charset="0"/>
                <a:cs typeface="ＭＳ Ｐゴシック" charset="0"/>
              </a:defRPr>
            </a:lvl1pPr>
            <a:lvl2pPr marL="742950" indent="-285750" eaLnBrk="0" hangingPunct="0">
              <a:defRPr sz="2400">
                <a:solidFill>
                  <a:schemeClr val="tx1"/>
                </a:solidFill>
                <a:latin typeface="Yanone Kaffeesatz" charset="0"/>
                <a:ea typeface="ＭＳ Ｐゴシック" charset="0"/>
              </a:defRPr>
            </a:lvl2pPr>
            <a:lvl3pPr marL="1143000" indent="-228600" eaLnBrk="0" hangingPunct="0">
              <a:defRPr sz="2400">
                <a:solidFill>
                  <a:schemeClr val="tx1"/>
                </a:solidFill>
                <a:latin typeface="Yanone Kaffeesatz" charset="0"/>
                <a:ea typeface="ＭＳ Ｐゴシック" charset="0"/>
              </a:defRPr>
            </a:lvl3pPr>
            <a:lvl4pPr marL="1600200" indent="-228600" eaLnBrk="0" hangingPunct="0">
              <a:defRPr sz="2400">
                <a:solidFill>
                  <a:schemeClr val="tx1"/>
                </a:solidFill>
                <a:latin typeface="Yanone Kaffeesatz" charset="0"/>
                <a:ea typeface="ＭＳ Ｐゴシック" charset="0"/>
              </a:defRPr>
            </a:lvl4pPr>
            <a:lvl5pPr marL="2057400" indent="-228600" eaLnBrk="0" hangingPunct="0">
              <a:defRPr sz="2400">
                <a:solidFill>
                  <a:schemeClr val="tx1"/>
                </a:solidFill>
                <a:latin typeface="Yanone Kaffeesatz" charset="0"/>
                <a:ea typeface="ＭＳ Ｐゴシック" charset="0"/>
              </a:defRPr>
            </a:lvl5pPr>
            <a:lvl6pPr marL="2514600" indent="-228600" eaLnBrk="0" fontAlgn="base" hangingPunct="0">
              <a:spcBef>
                <a:spcPct val="0"/>
              </a:spcBef>
              <a:spcAft>
                <a:spcPct val="0"/>
              </a:spcAft>
              <a:defRPr sz="2400">
                <a:solidFill>
                  <a:schemeClr val="tx1"/>
                </a:solidFill>
                <a:latin typeface="Yanone Kaffeesatz" charset="0"/>
                <a:ea typeface="ＭＳ Ｐゴシック" charset="0"/>
              </a:defRPr>
            </a:lvl6pPr>
            <a:lvl7pPr marL="2971800" indent="-228600" eaLnBrk="0" fontAlgn="base" hangingPunct="0">
              <a:spcBef>
                <a:spcPct val="0"/>
              </a:spcBef>
              <a:spcAft>
                <a:spcPct val="0"/>
              </a:spcAft>
              <a:defRPr sz="2400">
                <a:solidFill>
                  <a:schemeClr val="tx1"/>
                </a:solidFill>
                <a:latin typeface="Yanone Kaffeesatz" charset="0"/>
                <a:ea typeface="ＭＳ Ｐゴシック" charset="0"/>
              </a:defRPr>
            </a:lvl7pPr>
            <a:lvl8pPr marL="3429000" indent="-228600" eaLnBrk="0" fontAlgn="base" hangingPunct="0">
              <a:spcBef>
                <a:spcPct val="0"/>
              </a:spcBef>
              <a:spcAft>
                <a:spcPct val="0"/>
              </a:spcAft>
              <a:defRPr sz="2400">
                <a:solidFill>
                  <a:schemeClr val="tx1"/>
                </a:solidFill>
                <a:latin typeface="Yanone Kaffeesatz" charset="0"/>
                <a:ea typeface="ＭＳ Ｐゴシック" charset="0"/>
              </a:defRPr>
            </a:lvl8pPr>
            <a:lvl9pPr marL="3886200" indent="-228600" eaLnBrk="0" fontAlgn="base" hangingPunct="0">
              <a:spcBef>
                <a:spcPct val="0"/>
              </a:spcBef>
              <a:spcAft>
                <a:spcPct val="0"/>
              </a:spcAft>
              <a:defRPr sz="2400">
                <a:solidFill>
                  <a:schemeClr val="tx1"/>
                </a:solidFill>
                <a:latin typeface="Yanone Kaffeesatz" charset="0"/>
                <a:ea typeface="ＭＳ Ｐゴシック" charset="0"/>
              </a:defRPr>
            </a:lvl9pPr>
          </a:lstStyle>
          <a:p>
            <a:pPr algn="ctr" eaLnBrk="1" hangingPunct="1">
              <a:defRPr/>
            </a:pPr>
            <a:r>
              <a:rPr lang="en-GB" dirty="0" err="1">
                <a:solidFill>
                  <a:srgbClr val="000000"/>
                </a:solidFill>
                <a:latin typeface="+mn-lt"/>
                <a:cs typeface="MS PGothic" charset="0"/>
              </a:rPr>
              <a:t>Reducción</a:t>
            </a:r>
            <a:r>
              <a:rPr lang="en-GB" dirty="0">
                <a:solidFill>
                  <a:srgbClr val="000000"/>
                </a:solidFill>
                <a:latin typeface="+mn-lt"/>
                <a:cs typeface="MS PGothic" charset="0"/>
              </a:rPr>
              <a:t> </a:t>
            </a:r>
            <a:r>
              <a:rPr lang="en-GB" dirty="0" err="1">
                <a:solidFill>
                  <a:srgbClr val="000000"/>
                </a:solidFill>
                <a:latin typeface="+mn-lt"/>
                <a:cs typeface="MS PGothic" charset="0"/>
              </a:rPr>
              <a:t>en</a:t>
            </a:r>
            <a:r>
              <a:rPr lang="en-GB" dirty="0">
                <a:solidFill>
                  <a:srgbClr val="000000"/>
                </a:solidFill>
                <a:latin typeface="+mn-lt"/>
                <a:cs typeface="MS PGothic" charset="0"/>
              </a:rPr>
              <a:t> un 50% del </a:t>
            </a:r>
            <a:r>
              <a:rPr lang="en-GB" dirty="0" err="1">
                <a:solidFill>
                  <a:srgbClr val="000000"/>
                </a:solidFill>
                <a:latin typeface="+mn-lt"/>
                <a:cs typeface="MS PGothic" charset="0"/>
              </a:rPr>
              <a:t>número</a:t>
            </a:r>
            <a:r>
              <a:rPr lang="en-GB" dirty="0">
                <a:solidFill>
                  <a:srgbClr val="000000"/>
                </a:solidFill>
                <a:latin typeface="+mn-lt"/>
                <a:cs typeface="MS PGothic" charset="0"/>
              </a:rPr>
              <a:t> de </a:t>
            </a:r>
            <a:r>
              <a:rPr lang="en-GB" dirty="0" err="1">
                <a:solidFill>
                  <a:srgbClr val="000000"/>
                </a:solidFill>
                <a:latin typeface="+mn-lt"/>
                <a:cs typeface="MS PGothic" charset="0"/>
              </a:rPr>
              <a:t>casos</a:t>
            </a:r>
            <a:r>
              <a:rPr lang="en-GB" dirty="0">
                <a:solidFill>
                  <a:srgbClr val="000000"/>
                </a:solidFill>
                <a:latin typeface="+mn-lt"/>
                <a:cs typeface="MS PGothic" charset="0"/>
              </a:rPr>
              <a:t> </a:t>
            </a:r>
            <a:r>
              <a:rPr lang="en-GB" dirty="0" err="1">
                <a:solidFill>
                  <a:srgbClr val="000000"/>
                </a:solidFill>
                <a:latin typeface="+mn-lt"/>
                <a:cs typeface="MS PGothic" charset="0"/>
              </a:rPr>
              <a:t>en</a:t>
            </a:r>
            <a:r>
              <a:rPr lang="en-GB" dirty="0">
                <a:solidFill>
                  <a:srgbClr val="000000"/>
                </a:solidFill>
                <a:latin typeface="+mn-lt"/>
                <a:cs typeface="MS PGothic" charset="0"/>
              </a:rPr>
              <a:t> la </a:t>
            </a:r>
            <a:r>
              <a:rPr lang="en-GB" dirty="0" err="1">
                <a:solidFill>
                  <a:srgbClr val="000000"/>
                </a:solidFill>
                <a:latin typeface="+mn-lt"/>
                <a:cs typeface="MS PGothic" charset="0"/>
              </a:rPr>
              <a:t>cohorte</a:t>
            </a:r>
            <a:r>
              <a:rPr lang="en-GB" dirty="0">
                <a:solidFill>
                  <a:srgbClr val="000000"/>
                </a:solidFill>
                <a:latin typeface="+mn-lt"/>
                <a:cs typeface="MS PGothic" charset="0"/>
              </a:rPr>
              <a:t> </a:t>
            </a:r>
            <a:r>
              <a:rPr lang="en-GB" dirty="0" err="1">
                <a:solidFill>
                  <a:srgbClr val="000000"/>
                </a:solidFill>
                <a:latin typeface="+mn-lt"/>
                <a:cs typeface="MS PGothic" charset="0"/>
              </a:rPr>
              <a:t>vacunada</a:t>
            </a:r>
            <a:endParaRPr lang="es-ES_tradnl" dirty="0">
              <a:solidFill>
                <a:srgbClr val="000000"/>
              </a:solidFill>
              <a:latin typeface="+mn-lt"/>
              <a:cs typeface="MS PGothic" charset="0"/>
            </a:endParaRPr>
          </a:p>
        </p:txBody>
      </p:sp>
      <p:graphicFrame>
        <p:nvGraphicFramePr>
          <p:cNvPr id="16" name="Chart 6">
            <a:extLst>
              <a:ext uri="{FF2B5EF4-FFF2-40B4-BE49-F238E27FC236}">
                <a16:creationId xmlns:a16="http://schemas.microsoft.com/office/drawing/2014/main" id="{99522004-0C5F-4B44-A4E2-E456E5841A41}"/>
              </a:ext>
            </a:extLst>
          </p:cNvPr>
          <p:cNvGraphicFramePr>
            <a:graphicFrameLocks/>
          </p:cNvGraphicFramePr>
          <p:nvPr/>
        </p:nvGraphicFramePr>
        <p:xfrm>
          <a:off x="1690920" y="476674"/>
          <a:ext cx="8653552" cy="43308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002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C68225C6-7461-AB44-8538-C3BF89E28B29}"/>
              </a:ext>
            </a:extLst>
          </p:cNvPr>
          <p:cNvSpPr txBox="1">
            <a:spLocks noChangeArrowheads="1"/>
          </p:cNvSpPr>
          <p:nvPr/>
        </p:nvSpPr>
        <p:spPr bwMode="auto">
          <a:xfrm>
            <a:off x="183216" y="6048004"/>
            <a:ext cx="1612942" cy="229165"/>
          </a:xfrm>
          <a:prstGeom prst="rect">
            <a:avLst/>
          </a:prstGeom>
          <a:noFill/>
          <a:ln w="9525">
            <a:noFill/>
            <a:miter lim="800000"/>
            <a:headEnd/>
            <a:tailEnd/>
          </a:ln>
          <a:effectLst/>
        </p:spPr>
        <p:txBody>
          <a:bodyPr wrap="none">
            <a:spAutoFit/>
          </a:bodyPr>
          <a:lstStyle/>
          <a:p>
            <a:pPr eaLnBrk="1" hangingPunct="1">
              <a:defRPr/>
            </a:pPr>
            <a:r>
              <a:rPr lang="es-ES_tradnl" sz="889" b="1" dirty="0">
                <a:solidFill>
                  <a:srgbClr val="000000"/>
                </a:solidFill>
                <a:effectLst>
                  <a:outerShdw blurRad="38100" dist="38100" dir="2700000" algn="tl">
                    <a:srgbClr val="000000">
                      <a:alpha val="43137"/>
                    </a:srgbClr>
                  </a:outerShdw>
                </a:effectLst>
                <a:ea typeface="MS PGothic" pitchFamily="34" charset="-128"/>
              </a:rPr>
              <a:t>@</a:t>
            </a:r>
            <a:r>
              <a:rPr lang="es-ES_tradnl" sz="889" b="1" dirty="0" err="1">
                <a:solidFill>
                  <a:srgbClr val="000000"/>
                </a:solidFill>
                <a:effectLst>
                  <a:outerShdw blurRad="38100" dist="38100" dir="2700000" algn="tl">
                    <a:srgbClr val="000000">
                      <a:alpha val="43137"/>
                    </a:srgbClr>
                  </a:outerShdw>
                </a:effectLst>
                <a:ea typeface="MS PGothic" pitchFamily="34" charset="-128"/>
              </a:rPr>
              <a:t>fedemartinon</a:t>
            </a:r>
            <a:r>
              <a:rPr lang="es-ES_tradnl" sz="889" b="1" dirty="0">
                <a:solidFill>
                  <a:srgbClr val="000000"/>
                </a:solidFill>
                <a:effectLst>
                  <a:outerShdw blurRad="38100" dist="38100" dir="2700000" algn="tl">
                    <a:srgbClr val="000000">
                      <a:alpha val="43137"/>
                    </a:srgbClr>
                  </a:outerShdw>
                </a:effectLst>
                <a:ea typeface="MS PGothic" pitchFamily="34" charset="-128"/>
              </a:rPr>
              <a:t>, GENVIP 2018</a:t>
            </a:r>
            <a:endParaRPr lang="es-ES" sz="889" b="1" dirty="0">
              <a:solidFill>
                <a:srgbClr val="000000"/>
              </a:solidFill>
              <a:effectLst>
                <a:outerShdw blurRad="38100" dist="38100" dir="2700000" algn="tl">
                  <a:srgbClr val="000000">
                    <a:alpha val="43137"/>
                  </a:srgbClr>
                </a:outerShdw>
              </a:effectLst>
              <a:ea typeface="MS PGothic" pitchFamily="34" charset="-128"/>
            </a:endParaRPr>
          </a:p>
        </p:txBody>
      </p:sp>
      <p:cxnSp>
        <p:nvCxnSpPr>
          <p:cNvPr id="542722" name="19 Conector recto">
            <a:extLst>
              <a:ext uri="{FF2B5EF4-FFF2-40B4-BE49-F238E27FC236}">
                <a16:creationId xmlns:a16="http://schemas.microsoft.com/office/drawing/2014/main" id="{0970268F-2783-5947-A8E5-A628650FAC98}"/>
              </a:ext>
            </a:extLst>
          </p:cNvPr>
          <p:cNvCxnSpPr>
            <a:cxnSpLocks noChangeShapeType="1"/>
          </p:cNvCxnSpPr>
          <p:nvPr/>
        </p:nvCxnSpPr>
        <p:spPr bwMode="auto">
          <a:xfrm>
            <a:off x="782637" y="852488"/>
            <a:ext cx="10498138"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sp>
        <p:nvSpPr>
          <p:cNvPr id="16" name="Rectangle 3">
            <a:extLst>
              <a:ext uri="{FF2B5EF4-FFF2-40B4-BE49-F238E27FC236}">
                <a16:creationId xmlns:a16="http://schemas.microsoft.com/office/drawing/2014/main" id="{1713F8A1-8BEE-5F42-953F-E710850E8FED}"/>
              </a:ext>
            </a:extLst>
          </p:cNvPr>
          <p:cNvSpPr txBox="1">
            <a:spLocks/>
          </p:cNvSpPr>
          <p:nvPr/>
        </p:nvSpPr>
        <p:spPr bwMode="auto">
          <a:xfrm>
            <a:off x="895351" y="179388"/>
            <a:ext cx="8455953"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rtl="0" eaLnBrk="0" fontAlgn="base" hangingPunct="0">
              <a:spcBef>
                <a:spcPct val="0"/>
              </a:spcBef>
              <a:spcAft>
                <a:spcPct val="0"/>
              </a:spcAft>
              <a:defRPr sz="3911">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5pPr>
            <a:lvl6pPr marL="406445" algn="ctr" rtl="0" fontAlgn="base">
              <a:spcBef>
                <a:spcPct val="0"/>
              </a:spcBef>
              <a:spcAft>
                <a:spcPct val="0"/>
              </a:spcAft>
              <a:defRPr sz="3911">
                <a:solidFill>
                  <a:schemeClr val="tx1"/>
                </a:solidFill>
                <a:latin typeface="Calibri" pitchFamily="34" charset="0"/>
              </a:defRPr>
            </a:lvl6pPr>
            <a:lvl7pPr marL="812889" algn="ctr" rtl="0" fontAlgn="base">
              <a:spcBef>
                <a:spcPct val="0"/>
              </a:spcBef>
              <a:spcAft>
                <a:spcPct val="0"/>
              </a:spcAft>
              <a:defRPr sz="3911">
                <a:solidFill>
                  <a:schemeClr val="tx1"/>
                </a:solidFill>
                <a:latin typeface="Calibri" pitchFamily="34" charset="0"/>
              </a:defRPr>
            </a:lvl7pPr>
            <a:lvl8pPr marL="1219333" algn="ctr" rtl="0" fontAlgn="base">
              <a:spcBef>
                <a:spcPct val="0"/>
              </a:spcBef>
              <a:spcAft>
                <a:spcPct val="0"/>
              </a:spcAft>
              <a:defRPr sz="3911">
                <a:solidFill>
                  <a:schemeClr val="tx1"/>
                </a:solidFill>
                <a:latin typeface="Calibri" pitchFamily="34" charset="0"/>
              </a:defRPr>
            </a:lvl8pPr>
            <a:lvl9pPr marL="1625778" algn="ctr" rtl="0" fontAlgn="base">
              <a:spcBef>
                <a:spcPct val="0"/>
              </a:spcBef>
              <a:spcAft>
                <a:spcPct val="0"/>
              </a:spcAft>
              <a:defRPr sz="3911">
                <a:solidFill>
                  <a:schemeClr val="tx1"/>
                </a:solidFill>
                <a:latin typeface="Calibri" pitchFamily="34" charset="0"/>
              </a:defRPr>
            </a:lvl9pPr>
          </a:lstStyle>
          <a:p>
            <a:pPr eaLnBrk="1" hangingPunct="1">
              <a:lnSpc>
                <a:spcPts val="3700"/>
              </a:lnSpc>
              <a:defRPr/>
            </a:pPr>
            <a:r>
              <a:rPr lang="es-ES" sz="3600" b="1" kern="0" dirty="0">
                <a:solidFill>
                  <a:srgbClr val="004586"/>
                </a:solidFill>
              </a:rPr>
              <a:t>IMD  UK 2007 – 2017 - 4CMen B en NIP</a:t>
            </a:r>
            <a:endParaRPr lang="en-GB" sz="3200" b="1" kern="0" dirty="0">
              <a:solidFill>
                <a:srgbClr val="004586"/>
              </a:solidFill>
            </a:endParaRPr>
          </a:p>
        </p:txBody>
      </p:sp>
      <p:pic>
        <p:nvPicPr>
          <p:cNvPr id="542724" name="Picture 5" descr="logo chus 2">
            <a:extLst>
              <a:ext uri="{FF2B5EF4-FFF2-40B4-BE49-F238E27FC236}">
                <a16:creationId xmlns:a16="http://schemas.microsoft.com/office/drawing/2014/main" id="{17744373-A09B-3E4B-932B-D018E63A8DE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55175" y="168931"/>
            <a:ext cx="484228" cy="48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25" name="Picture 8">
            <a:extLst>
              <a:ext uri="{FF2B5EF4-FFF2-40B4-BE49-F238E27FC236}">
                <a16:creationId xmlns:a16="http://schemas.microsoft.com/office/drawing/2014/main" id="{34819C52-303C-1B4C-9294-AB6102B898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9685" y="164166"/>
            <a:ext cx="502771" cy="47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2726" name="Picture 14">
            <a:extLst>
              <a:ext uri="{FF2B5EF4-FFF2-40B4-BE49-F238E27FC236}">
                <a16:creationId xmlns:a16="http://schemas.microsoft.com/office/drawing/2014/main" id="{59FAA9F1-6BD1-0047-AE17-F2CD0F2477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74023" y="184805"/>
            <a:ext cx="659186" cy="42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ángulo 21">
            <a:extLst>
              <a:ext uri="{FF2B5EF4-FFF2-40B4-BE49-F238E27FC236}">
                <a16:creationId xmlns:a16="http://schemas.microsoft.com/office/drawing/2014/main" id="{9303C152-25EA-F04B-AF37-8A338326D4E6}"/>
              </a:ext>
            </a:extLst>
          </p:cNvPr>
          <p:cNvSpPr/>
          <p:nvPr/>
        </p:nvSpPr>
        <p:spPr>
          <a:xfrm>
            <a:off x="4783135" y="6048004"/>
            <a:ext cx="3540125" cy="276225"/>
          </a:xfrm>
          <a:prstGeom prst="rect">
            <a:avLst/>
          </a:prstGeom>
          <a:solidFill>
            <a:srgbClr val="FFFF00"/>
          </a:solidFill>
        </p:spPr>
        <p:txBody>
          <a:bodyPr>
            <a:spAutoFit/>
          </a:bodyPr>
          <a:lstStyle/>
          <a:p>
            <a:pPr>
              <a:defRPr/>
            </a:pPr>
            <a:r>
              <a:rPr lang="es-ES" sz="1200" b="1" dirty="0" err="1">
                <a:solidFill>
                  <a:srgbClr val="004586"/>
                </a:solidFill>
                <a:latin typeface="Calibri"/>
              </a:rPr>
              <a:t>Public</a:t>
            </a:r>
            <a:r>
              <a:rPr lang="es-ES" sz="1200" b="1" dirty="0">
                <a:solidFill>
                  <a:srgbClr val="004586"/>
                </a:solidFill>
                <a:latin typeface="Calibri"/>
              </a:rPr>
              <a:t> </a:t>
            </a:r>
            <a:r>
              <a:rPr lang="es-ES" sz="1200" b="1" dirty="0" err="1">
                <a:solidFill>
                  <a:srgbClr val="004586"/>
                </a:solidFill>
                <a:latin typeface="Calibri"/>
              </a:rPr>
              <a:t>Health</a:t>
            </a:r>
            <a:r>
              <a:rPr lang="es-ES" sz="1200" b="1" dirty="0">
                <a:solidFill>
                  <a:srgbClr val="004586"/>
                </a:solidFill>
                <a:latin typeface="Calibri"/>
              </a:rPr>
              <a:t> </a:t>
            </a:r>
            <a:r>
              <a:rPr lang="es-ES" sz="1200" b="1" dirty="0" err="1">
                <a:solidFill>
                  <a:srgbClr val="004586"/>
                </a:solidFill>
                <a:latin typeface="Calibri"/>
              </a:rPr>
              <a:t>England</a:t>
            </a:r>
            <a:r>
              <a:rPr lang="es-ES" sz="1200" b="1" dirty="0">
                <a:solidFill>
                  <a:srgbClr val="004586"/>
                </a:solidFill>
                <a:latin typeface="Calibri"/>
              </a:rPr>
              <a:t> web – </a:t>
            </a:r>
            <a:r>
              <a:rPr lang="es-ES" sz="1200" b="1" dirty="0" err="1">
                <a:solidFill>
                  <a:srgbClr val="004586"/>
                </a:solidFill>
                <a:latin typeface="Calibri"/>
              </a:rPr>
              <a:t>last</a:t>
            </a:r>
            <a:r>
              <a:rPr lang="es-ES" sz="1200" b="1" dirty="0">
                <a:solidFill>
                  <a:srgbClr val="004586"/>
                </a:solidFill>
                <a:latin typeface="Calibri"/>
              </a:rPr>
              <a:t> Access </a:t>
            </a:r>
            <a:r>
              <a:rPr lang="es-ES" sz="1200" b="1" dirty="0" err="1">
                <a:solidFill>
                  <a:srgbClr val="004586"/>
                </a:solidFill>
                <a:latin typeface="Calibri"/>
              </a:rPr>
              <a:t>April</a:t>
            </a:r>
            <a:r>
              <a:rPr lang="es-ES" sz="1200" b="1" dirty="0">
                <a:solidFill>
                  <a:srgbClr val="004586"/>
                </a:solidFill>
                <a:latin typeface="Calibri"/>
              </a:rPr>
              <a:t> 2018</a:t>
            </a:r>
          </a:p>
        </p:txBody>
      </p:sp>
      <p:pic>
        <p:nvPicPr>
          <p:cNvPr id="542728" name="Imagen 2">
            <a:extLst>
              <a:ext uri="{FF2B5EF4-FFF2-40B4-BE49-F238E27FC236}">
                <a16:creationId xmlns:a16="http://schemas.microsoft.com/office/drawing/2014/main" id="{2B24E4E8-0E09-8A4C-AC8A-2B6D4438A61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13647" y="954089"/>
            <a:ext cx="9362329" cy="499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29" name="Imagen 3">
            <a:extLst>
              <a:ext uri="{FF2B5EF4-FFF2-40B4-BE49-F238E27FC236}">
                <a16:creationId xmlns:a16="http://schemas.microsoft.com/office/drawing/2014/main" id="{CFD17BC4-47C9-A347-9A64-434CB28AA9D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42413" y="2562227"/>
            <a:ext cx="20066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056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a:spLocks noGrp="1"/>
          </p:cNvSpPr>
          <p:nvPr>
            <p:ph type="body" idx="1"/>
          </p:nvPr>
        </p:nvSpPr>
        <p:spPr>
          <a:xfrm>
            <a:off x="963084" y="2224167"/>
            <a:ext cx="10363200" cy="3330826"/>
          </a:xfrm>
        </p:spPr>
        <p:txBody>
          <a:bodyPr/>
          <a:lstStyle/>
          <a:p>
            <a:r>
              <a:rPr lang="es-ES_tradnl" dirty="0">
                <a:solidFill>
                  <a:srgbClr val="004586"/>
                </a:solidFill>
              </a:rPr>
              <a:t>No, en este momento no.</a:t>
            </a:r>
          </a:p>
          <a:p>
            <a:r>
              <a:rPr lang="es-ES_tradnl" dirty="0">
                <a:solidFill>
                  <a:srgbClr val="004586"/>
                </a:solidFill>
              </a:rPr>
              <a:t>Sí, en lactantes.</a:t>
            </a:r>
          </a:p>
          <a:p>
            <a:r>
              <a:rPr lang="es-ES_tradnl" dirty="0">
                <a:solidFill>
                  <a:srgbClr val="004586"/>
                </a:solidFill>
              </a:rPr>
              <a:t>Sí, en adolescentes.</a:t>
            </a:r>
          </a:p>
          <a:p>
            <a:r>
              <a:rPr lang="es-ES_tradnl" dirty="0">
                <a:solidFill>
                  <a:srgbClr val="004586"/>
                </a:solidFill>
              </a:rPr>
              <a:t>Sí, en todas las edades.</a:t>
            </a:r>
          </a:p>
          <a:p>
            <a:endParaRPr lang="es-ES" dirty="0">
              <a:solidFill>
                <a:srgbClr val="004586"/>
              </a:solidFill>
            </a:endParaRPr>
          </a:p>
        </p:txBody>
      </p:sp>
      <p:sp>
        <p:nvSpPr>
          <p:cNvPr id="7" name="Marcador de texto 6"/>
          <p:cNvSpPr>
            <a:spLocks noGrp="1"/>
          </p:cNvSpPr>
          <p:nvPr>
            <p:ph type="body" idx="10"/>
          </p:nvPr>
        </p:nvSpPr>
        <p:spPr>
          <a:xfrm>
            <a:off x="963084" y="1082448"/>
            <a:ext cx="10363200" cy="1035465"/>
          </a:xfrm>
        </p:spPr>
        <p:txBody>
          <a:bodyPr/>
          <a:lstStyle/>
          <a:p>
            <a:r>
              <a:rPr lang="es-ES" dirty="0"/>
              <a:t>¿Incluirías la vacuna de meningococo B en el calendario español?</a:t>
            </a:r>
            <a:br>
              <a:rPr lang="es-ES" dirty="0"/>
            </a:br>
            <a:endParaRPr lang="es-ES" dirty="0"/>
          </a:p>
        </p:txBody>
      </p:sp>
      <p:sp>
        <p:nvSpPr>
          <p:cNvPr id="8" name="Marcador de texto 7"/>
          <p:cNvSpPr>
            <a:spLocks noGrp="1"/>
          </p:cNvSpPr>
          <p:nvPr>
            <p:ph type="body" sz="quarter" idx="11"/>
          </p:nvPr>
        </p:nvSpPr>
        <p:spPr/>
        <p:txBody>
          <a:bodyPr>
            <a:normAutofit lnSpcReduction="10000"/>
          </a:bodyPr>
          <a:lstStyle/>
          <a:p>
            <a:endParaRPr lang="es-ES"/>
          </a:p>
        </p:txBody>
      </p:sp>
      <p:sp>
        <p:nvSpPr>
          <p:cNvPr id="2" name="Título 1">
            <a:extLst>
              <a:ext uri="{FF2B5EF4-FFF2-40B4-BE49-F238E27FC236}">
                <a16:creationId xmlns:a16="http://schemas.microsoft.com/office/drawing/2014/main" id="{C7182F05-32FA-3846-A0B2-D2C85F05B0AF}"/>
              </a:ext>
            </a:extLst>
          </p:cNvPr>
          <p:cNvSpPr>
            <a:spLocks noGrp="1"/>
          </p:cNvSpPr>
          <p:nvPr>
            <p:ph type="title"/>
          </p:nvPr>
        </p:nvSpPr>
        <p:spPr>
          <a:xfrm>
            <a:off x="353484" y="477648"/>
            <a:ext cx="10972800" cy="604800"/>
          </a:xfrm>
        </p:spPr>
        <p:txBody>
          <a:bodyPr/>
          <a:lstStyle/>
          <a:p>
            <a:r>
              <a:rPr lang="es-ES" dirty="0"/>
              <a:t>Pregunta 2</a:t>
            </a:r>
            <a:br>
              <a:rPr lang="es-ES" dirty="0"/>
            </a:br>
            <a:endParaRPr lang="es-ES" dirty="0"/>
          </a:p>
        </p:txBody>
      </p:sp>
    </p:spTree>
    <p:extLst>
      <p:ext uri="{BB962C8B-B14F-4D97-AF65-F5344CB8AC3E}">
        <p14:creationId xmlns:p14="http://schemas.microsoft.com/office/powerpoint/2010/main" val="269971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heckerboard(across)">
                                      <p:cBhvr>
                                        <p:cTn id="13" dur="500"/>
                                        <p:tgtEl>
                                          <p:spTgt spid="5">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heckerboard(across)">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8381445" y="6485055"/>
            <a:ext cx="1863011" cy="229165"/>
          </a:xfrm>
          <a:prstGeom prst="rect">
            <a:avLst/>
          </a:prstGeom>
          <a:noFill/>
          <a:ln w="9525">
            <a:noFill/>
            <a:miter lim="800000"/>
            <a:headEnd/>
            <a:tailEnd/>
          </a:ln>
          <a:effectLst/>
        </p:spPr>
        <p:txBody>
          <a:bodyPr wrap="none">
            <a:spAutoFit/>
          </a:bodyPr>
          <a:lstStyle/>
          <a:p>
            <a:pPr fontAlgn="base">
              <a:spcBef>
                <a:spcPct val="0"/>
              </a:spcBef>
              <a:spcAft>
                <a:spcPct val="0"/>
              </a:spcAft>
            </a:pPr>
            <a:r>
              <a:rPr lang="es-ES_tradnl" sz="889" b="1" dirty="0">
                <a:solidFill>
                  <a:srgbClr val="000000"/>
                </a:solidFill>
                <a:effectLst>
                  <a:outerShdw blurRad="38100" dist="38100" dir="2700000" algn="tl">
                    <a:srgbClr val="000000">
                      <a:alpha val="43137"/>
                    </a:srgbClr>
                  </a:outerShdw>
                </a:effectLst>
                <a:latin typeface="Arial" pitchFamily="34" charset="0"/>
                <a:ea typeface="MS PGothic" pitchFamily="34" charset="-128"/>
              </a:rPr>
              <a:t>@</a:t>
            </a:r>
            <a:r>
              <a:rPr lang="es-ES_tradnl" sz="889" b="1" dirty="0" err="1">
                <a:solidFill>
                  <a:srgbClr val="000000"/>
                </a:solidFill>
                <a:effectLst>
                  <a:outerShdw blurRad="38100" dist="38100" dir="2700000" algn="tl">
                    <a:srgbClr val="000000">
                      <a:alpha val="43137"/>
                    </a:srgbClr>
                  </a:outerShdw>
                </a:effectLst>
                <a:latin typeface="Arial" pitchFamily="34" charset="0"/>
                <a:ea typeface="MS PGothic" pitchFamily="34" charset="-128"/>
              </a:rPr>
              <a:t>fedemartinon</a:t>
            </a:r>
            <a:r>
              <a:rPr lang="es-ES_tradnl" sz="889" b="1" dirty="0">
                <a:solidFill>
                  <a:srgbClr val="000000"/>
                </a:solidFill>
                <a:effectLst>
                  <a:outerShdw blurRad="38100" dist="38100" dir="2700000" algn="tl">
                    <a:srgbClr val="000000">
                      <a:alpha val="43137"/>
                    </a:srgbClr>
                  </a:outerShdw>
                </a:effectLst>
                <a:latin typeface="Arial" pitchFamily="34" charset="0"/>
                <a:ea typeface="MS PGothic" pitchFamily="34" charset="-128"/>
              </a:rPr>
              <a:t>, GENVIP 2018</a:t>
            </a:r>
            <a:endParaRPr lang="es-ES" sz="889" b="1" dirty="0">
              <a:solidFill>
                <a:srgbClr val="000000"/>
              </a:solidFill>
              <a:effectLst>
                <a:outerShdw blurRad="38100" dist="38100" dir="2700000" algn="tl">
                  <a:srgbClr val="000000">
                    <a:alpha val="43137"/>
                  </a:srgbClr>
                </a:outerShdw>
              </a:effectLst>
              <a:latin typeface="Arial" pitchFamily="34" charset="0"/>
              <a:ea typeface="MS PGothic" pitchFamily="34" charset="-128"/>
            </a:endParaRPr>
          </a:p>
        </p:txBody>
      </p:sp>
      <p:cxnSp>
        <p:nvCxnSpPr>
          <p:cNvPr id="15" name="19 Conector recto">
            <a:extLst>
              <a:ext uri="{FF2B5EF4-FFF2-40B4-BE49-F238E27FC236}">
                <a16:creationId xmlns:a16="http://schemas.microsoft.com/office/drawing/2014/main" id="{E770601C-9303-1849-B63E-226B3A266D01}"/>
              </a:ext>
            </a:extLst>
          </p:cNvPr>
          <p:cNvCxnSpPr>
            <a:cxnSpLocks noChangeShapeType="1"/>
          </p:cNvCxnSpPr>
          <p:nvPr/>
        </p:nvCxnSpPr>
        <p:spPr bwMode="auto">
          <a:xfrm>
            <a:off x="1146236" y="852713"/>
            <a:ext cx="9880352" cy="7899"/>
          </a:xfrm>
          <a:prstGeom prst="line">
            <a:avLst/>
          </a:prstGeom>
          <a:noFill/>
          <a:ln w="41275">
            <a:solidFill>
              <a:srgbClr val="FF0000"/>
            </a:solidFill>
            <a:round/>
            <a:headEnd/>
            <a:tailEnd/>
          </a:ln>
        </p:spPr>
      </p:cxnSp>
      <p:sp>
        <p:nvSpPr>
          <p:cNvPr id="16" name="Rectangle 3">
            <a:extLst>
              <a:ext uri="{FF2B5EF4-FFF2-40B4-BE49-F238E27FC236}">
                <a16:creationId xmlns:a16="http://schemas.microsoft.com/office/drawing/2014/main" id="{1713F8A1-8BEE-5F42-953F-E710850E8FED}"/>
              </a:ext>
            </a:extLst>
          </p:cNvPr>
          <p:cNvSpPr txBox="1">
            <a:spLocks/>
          </p:cNvSpPr>
          <p:nvPr/>
        </p:nvSpPr>
        <p:spPr bwMode="auto">
          <a:xfrm>
            <a:off x="1634234" y="119886"/>
            <a:ext cx="8683723" cy="57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3911">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5pPr>
            <a:lvl6pPr marL="406445" algn="ctr" rtl="0" fontAlgn="base">
              <a:spcBef>
                <a:spcPct val="0"/>
              </a:spcBef>
              <a:spcAft>
                <a:spcPct val="0"/>
              </a:spcAft>
              <a:defRPr sz="3911">
                <a:solidFill>
                  <a:schemeClr val="tx1"/>
                </a:solidFill>
                <a:latin typeface="Calibri" pitchFamily="34" charset="0"/>
              </a:defRPr>
            </a:lvl6pPr>
            <a:lvl7pPr marL="812889" algn="ctr" rtl="0" fontAlgn="base">
              <a:spcBef>
                <a:spcPct val="0"/>
              </a:spcBef>
              <a:spcAft>
                <a:spcPct val="0"/>
              </a:spcAft>
              <a:defRPr sz="3911">
                <a:solidFill>
                  <a:schemeClr val="tx1"/>
                </a:solidFill>
                <a:latin typeface="Calibri" pitchFamily="34" charset="0"/>
              </a:defRPr>
            </a:lvl7pPr>
            <a:lvl8pPr marL="1219333" algn="ctr" rtl="0" fontAlgn="base">
              <a:spcBef>
                <a:spcPct val="0"/>
              </a:spcBef>
              <a:spcAft>
                <a:spcPct val="0"/>
              </a:spcAft>
              <a:defRPr sz="3911">
                <a:solidFill>
                  <a:schemeClr val="tx1"/>
                </a:solidFill>
                <a:latin typeface="Calibri" pitchFamily="34" charset="0"/>
              </a:defRPr>
            </a:lvl8pPr>
            <a:lvl9pPr marL="1625778" algn="ctr" rtl="0" fontAlgn="base">
              <a:spcBef>
                <a:spcPct val="0"/>
              </a:spcBef>
              <a:spcAft>
                <a:spcPct val="0"/>
              </a:spcAft>
              <a:defRPr sz="3911">
                <a:solidFill>
                  <a:schemeClr val="tx1"/>
                </a:solidFill>
                <a:latin typeface="Calibri" pitchFamily="34" charset="0"/>
              </a:defRPr>
            </a:lvl9pPr>
          </a:lstStyle>
          <a:p>
            <a:pPr eaLnBrk="1" hangingPunct="1">
              <a:lnSpc>
                <a:spcPts val="3700"/>
              </a:lnSpc>
            </a:pPr>
            <a:r>
              <a:rPr lang="es-ES" sz="3200" b="1" kern="0" dirty="0" err="1">
                <a:solidFill>
                  <a:srgbClr val="004586"/>
                </a:solidFill>
                <a:latin typeface="Calibri" pitchFamily="34" charset="0"/>
              </a:rPr>
              <a:t>Men</a:t>
            </a:r>
            <a:r>
              <a:rPr lang="es-ES" sz="3200" b="1" kern="0" dirty="0">
                <a:solidFill>
                  <a:srgbClr val="004586"/>
                </a:solidFill>
                <a:latin typeface="Calibri" pitchFamily="34" charset="0"/>
              </a:rPr>
              <a:t> B: Diferencias </a:t>
            </a:r>
            <a:r>
              <a:rPr lang="es-ES" sz="3200" b="1" kern="0" dirty="0" err="1">
                <a:solidFill>
                  <a:srgbClr val="004586"/>
                </a:solidFill>
                <a:latin typeface="Calibri" pitchFamily="34" charset="0"/>
              </a:rPr>
              <a:t>Bexsero</a:t>
            </a:r>
            <a:r>
              <a:rPr lang="es-ES" sz="3200" b="1" kern="0" dirty="0">
                <a:solidFill>
                  <a:srgbClr val="004586"/>
                </a:solidFill>
                <a:latin typeface="Calibri" pitchFamily="34" charset="0"/>
              </a:rPr>
              <a:t> - </a:t>
            </a:r>
            <a:r>
              <a:rPr lang="es-ES" sz="3200" b="1" kern="0" dirty="0" err="1">
                <a:solidFill>
                  <a:srgbClr val="004586"/>
                </a:solidFill>
                <a:latin typeface="Calibri" pitchFamily="34" charset="0"/>
              </a:rPr>
              <a:t>Trumenba</a:t>
            </a:r>
            <a:endParaRPr lang="en-GB" sz="3200" b="1" kern="0" dirty="0">
              <a:solidFill>
                <a:srgbClr val="004586"/>
              </a:solidFill>
              <a:latin typeface="Calibri" pitchFamily="34" charset="0"/>
            </a:endParaRPr>
          </a:p>
        </p:txBody>
      </p:sp>
      <p:pic>
        <p:nvPicPr>
          <p:cNvPr id="17" name="Picture 5" descr="logo chus 2">
            <a:extLst>
              <a:ext uri="{FF2B5EF4-FFF2-40B4-BE49-F238E27FC236}">
                <a16:creationId xmlns:a16="http://schemas.microsoft.com/office/drawing/2014/main" id="{B6D3E181-4DAF-0048-8974-910DB865C1E8}"/>
              </a:ext>
            </a:extLst>
          </p:cNvPr>
          <p:cNvPicPr>
            <a:picLocks noChangeAspect="1" noChangeArrowheads="1"/>
          </p:cNvPicPr>
          <p:nvPr/>
        </p:nvPicPr>
        <p:blipFill>
          <a:blip r:embed="rId2" cstate="print"/>
          <a:srcRect/>
          <a:stretch>
            <a:fillRect/>
          </a:stretch>
        </p:blipFill>
        <p:spPr bwMode="auto">
          <a:xfrm>
            <a:off x="11343731" y="128264"/>
            <a:ext cx="493615" cy="494741"/>
          </a:xfrm>
          <a:prstGeom prst="rect">
            <a:avLst/>
          </a:prstGeom>
          <a:noFill/>
          <a:ln w="9525">
            <a:noFill/>
            <a:miter lim="800000"/>
            <a:headEnd/>
            <a:tailEnd/>
          </a:ln>
        </p:spPr>
      </p:pic>
      <p:pic>
        <p:nvPicPr>
          <p:cNvPr id="18" name="Picture 8">
            <a:extLst>
              <a:ext uri="{FF2B5EF4-FFF2-40B4-BE49-F238E27FC236}">
                <a16:creationId xmlns:a16="http://schemas.microsoft.com/office/drawing/2014/main" id="{A1E2CF27-4984-9A4C-9949-0EECE92674D5}"/>
              </a:ext>
            </a:extLst>
          </p:cNvPr>
          <p:cNvPicPr>
            <a:picLocks noChangeAspect="1" noChangeArrowheads="1"/>
          </p:cNvPicPr>
          <p:nvPr/>
        </p:nvPicPr>
        <p:blipFill>
          <a:blip r:embed="rId3" cstate="print"/>
          <a:srcRect/>
          <a:stretch>
            <a:fillRect/>
          </a:stretch>
        </p:blipFill>
        <p:spPr bwMode="auto">
          <a:xfrm>
            <a:off x="10618421" y="124024"/>
            <a:ext cx="529188" cy="498981"/>
          </a:xfrm>
          <a:prstGeom prst="rect">
            <a:avLst/>
          </a:prstGeom>
          <a:noFill/>
          <a:ln w="12700">
            <a:noFill/>
            <a:miter lim="800000"/>
            <a:headEnd/>
            <a:tailEnd/>
          </a:ln>
        </p:spPr>
      </p:pic>
      <p:pic>
        <p:nvPicPr>
          <p:cNvPr id="19" name="Picture 14">
            <a:extLst>
              <a:ext uri="{FF2B5EF4-FFF2-40B4-BE49-F238E27FC236}">
                <a16:creationId xmlns:a16="http://schemas.microsoft.com/office/drawing/2014/main" id="{C70212F6-FEF0-5448-BA95-4A3C61744AEF}"/>
              </a:ext>
            </a:extLst>
          </p:cNvPr>
          <p:cNvPicPr>
            <a:picLocks noChangeAspect="1" noChangeArrowheads="1"/>
          </p:cNvPicPr>
          <p:nvPr/>
        </p:nvPicPr>
        <p:blipFill>
          <a:blip r:embed="rId4" cstate="print"/>
          <a:srcRect l="4318" t="19531" r="6715"/>
          <a:stretch>
            <a:fillRect/>
          </a:stretch>
        </p:blipFill>
        <p:spPr bwMode="auto">
          <a:xfrm>
            <a:off x="9761875" y="143780"/>
            <a:ext cx="673039" cy="436865"/>
          </a:xfrm>
          <a:prstGeom prst="rect">
            <a:avLst/>
          </a:prstGeom>
          <a:noFill/>
          <a:ln w="9525">
            <a:noFill/>
            <a:miter lim="800000"/>
            <a:headEnd/>
            <a:tailEnd/>
          </a:ln>
        </p:spPr>
      </p:pic>
      <p:sp>
        <p:nvSpPr>
          <p:cNvPr id="22" name="Rectángulo 21">
            <a:extLst>
              <a:ext uri="{FF2B5EF4-FFF2-40B4-BE49-F238E27FC236}">
                <a16:creationId xmlns:a16="http://schemas.microsoft.com/office/drawing/2014/main" id="{9303C152-25EA-F04B-AF37-8A338326D4E6}"/>
              </a:ext>
            </a:extLst>
          </p:cNvPr>
          <p:cNvSpPr/>
          <p:nvPr/>
        </p:nvSpPr>
        <p:spPr>
          <a:xfrm>
            <a:off x="641196" y="5750305"/>
            <a:ext cx="10818128" cy="461665"/>
          </a:xfrm>
          <a:prstGeom prst="rect">
            <a:avLst/>
          </a:prstGeom>
          <a:solidFill>
            <a:srgbClr val="FFFF00"/>
          </a:solidFill>
        </p:spPr>
        <p:txBody>
          <a:bodyPr wrap="square">
            <a:spAutoFit/>
          </a:bodyPr>
          <a:lstStyle/>
          <a:p>
            <a:r>
              <a:rPr lang="es-ES" sz="1200" b="1" dirty="0" err="1">
                <a:solidFill>
                  <a:srgbClr val="002060"/>
                </a:solidFill>
                <a:latin typeface="Calibri"/>
              </a:rPr>
              <a:t>Parah</a:t>
            </a:r>
            <a:r>
              <a:rPr lang="es-ES" sz="1200" b="1" dirty="0">
                <a:solidFill>
                  <a:srgbClr val="002060"/>
                </a:solidFill>
                <a:latin typeface="Calibri"/>
              </a:rPr>
              <a:t> et al. </a:t>
            </a:r>
            <a:r>
              <a:rPr lang="es-ES" sz="1200" b="1" dirty="0" err="1">
                <a:solidFill>
                  <a:srgbClr val="002060"/>
                </a:solidFill>
                <a:latin typeface="Calibri"/>
              </a:rPr>
              <a:t>Lancet</a:t>
            </a:r>
            <a:r>
              <a:rPr lang="es-ES" sz="1200" b="1" dirty="0">
                <a:solidFill>
                  <a:srgbClr val="002060"/>
                </a:solidFill>
                <a:latin typeface="Calibri"/>
              </a:rPr>
              <a:t> 2018. </a:t>
            </a:r>
            <a:r>
              <a:rPr lang="es-ES" sz="1200" b="1" dirty="0" err="1">
                <a:solidFill>
                  <a:srgbClr val="002060"/>
                </a:solidFill>
                <a:latin typeface="Calibri"/>
              </a:rPr>
              <a:t>Medini</a:t>
            </a:r>
            <a:r>
              <a:rPr lang="es-ES" sz="1200" b="1" dirty="0">
                <a:solidFill>
                  <a:srgbClr val="002060"/>
                </a:solidFill>
                <a:latin typeface="Calibri"/>
              </a:rPr>
              <a:t> D et al. </a:t>
            </a:r>
            <a:r>
              <a:rPr lang="es-ES" sz="1200" b="1" dirty="0" err="1">
                <a:solidFill>
                  <a:srgbClr val="002060"/>
                </a:solidFill>
                <a:latin typeface="Calibri"/>
              </a:rPr>
              <a:t>Vaccine</a:t>
            </a:r>
            <a:r>
              <a:rPr lang="es-ES" sz="1200" b="1" dirty="0">
                <a:solidFill>
                  <a:srgbClr val="002060"/>
                </a:solidFill>
                <a:latin typeface="Calibri"/>
              </a:rPr>
              <a:t> 2016. </a:t>
            </a:r>
            <a:r>
              <a:rPr lang="es-ES" sz="1200" b="1" dirty="0" err="1">
                <a:solidFill>
                  <a:srgbClr val="002060"/>
                </a:solidFill>
                <a:latin typeface="Calibri"/>
              </a:rPr>
              <a:t>Fresi</a:t>
            </a:r>
            <a:r>
              <a:rPr lang="es-ES" sz="1200" b="1" dirty="0">
                <a:solidFill>
                  <a:srgbClr val="002060"/>
                </a:solidFill>
                <a:latin typeface="Calibri"/>
              </a:rPr>
              <a:t> G et al. </a:t>
            </a:r>
            <a:r>
              <a:rPr lang="es-ES" sz="1200" b="1" dirty="0" err="1">
                <a:solidFill>
                  <a:srgbClr val="002060"/>
                </a:solidFill>
                <a:latin typeface="Calibri"/>
              </a:rPr>
              <a:t>Vaccine</a:t>
            </a:r>
            <a:r>
              <a:rPr lang="es-ES" sz="1200" b="1" dirty="0">
                <a:solidFill>
                  <a:srgbClr val="002060"/>
                </a:solidFill>
                <a:latin typeface="Calibri"/>
              </a:rPr>
              <a:t> 2014. </a:t>
            </a:r>
            <a:r>
              <a:rPr lang="es-ES" sz="1200" b="1" dirty="0" err="1">
                <a:solidFill>
                  <a:srgbClr val="002060"/>
                </a:solidFill>
                <a:latin typeface="Calibri"/>
              </a:rPr>
              <a:t>Bexsero</a:t>
            </a:r>
            <a:r>
              <a:rPr lang="es-ES" sz="1200" b="1" dirty="0">
                <a:solidFill>
                  <a:srgbClr val="002060"/>
                </a:solidFill>
                <a:latin typeface="Calibri"/>
              </a:rPr>
              <a:t> (SMPC – </a:t>
            </a:r>
            <a:r>
              <a:rPr lang="es-ES" sz="1200" b="1" dirty="0" err="1">
                <a:solidFill>
                  <a:srgbClr val="002060"/>
                </a:solidFill>
                <a:latin typeface="Calibri"/>
              </a:rPr>
              <a:t>March</a:t>
            </a:r>
            <a:r>
              <a:rPr lang="es-ES" sz="1200" b="1" dirty="0">
                <a:solidFill>
                  <a:srgbClr val="002060"/>
                </a:solidFill>
                <a:latin typeface="Calibri"/>
              </a:rPr>
              <a:t> 2018). Wang X et al. </a:t>
            </a:r>
            <a:r>
              <a:rPr lang="es-ES" sz="1200" b="1" dirty="0" err="1">
                <a:solidFill>
                  <a:srgbClr val="002060"/>
                </a:solidFill>
                <a:latin typeface="Calibri"/>
              </a:rPr>
              <a:t>Vaccine</a:t>
            </a:r>
            <a:r>
              <a:rPr lang="es-ES" sz="1200" b="1" dirty="0">
                <a:solidFill>
                  <a:srgbClr val="002060"/>
                </a:solidFill>
                <a:latin typeface="Calibri"/>
              </a:rPr>
              <a:t> 2011. </a:t>
            </a:r>
            <a:r>
              <a:rPr lang="es-ES" sz="1200" b="1" dirty="0" err="1">
                <a:solidFill>
                  <a:srgbClr val="002060"/>
                </a:solidFill>
                <a:latin typeface="Calibri"/>
              </a:rPr>
              <a:t>Vogel</a:t>
            </a:r>
            <a:r>
              <a:rPr lang="es-ES" sz="1200" b="1" dirty="0">
                <a:solidFill>
                  <a:srgbClr val="002060"/>
                </a:solidFill>
                <a:latin typeface="Calibri"/>
              </a:rPr>
              <a:t> et al. </a:t>
            </a:r>
            <a:r>
              <a:rPr lang="es-ES" sz="1200" b="1" dirty="0" err="1">
                <a:solidFill>
                  <a:srgbClr val="002060"/>
                </a:solidFill>
                <a:latin typeface="Calibri"/>
              </a:rPr>
              <a:t>Lancet</a:t>
            </a:r>
            <a:r>
              <a:rPr lang="es-ES" sz="1200" b="1" dirty="0">
                <a:solidFill>
                  <a:srgbClr val="002060"/>
                </a:solidFill>
                <a:latin typeface="Calibri"/>
              </a:rPr>
              <a:t> </a:t>
            </a:r>
            <a:r>
              <a:rPr lang="es-ES" sz="1200" b="1" dirty="0" err="1">
                <a:solidFill>
                  <a:srgbClr val="002060"/>
                </a:solidFill>
                <a:latin typeface="Calibri"/>
              </a:rPr>
              <a:t>Inf</a:t>
            </a:r>
            <a:r>
              <a:rPr lang="es-ES" sz="1200" b="1" dirty="0">
                <a:solidFill>
                  <a:srgbClr val="002060"/>
                </a:solidFill>
                <a:latin typeface="Calibri"/>
              </a:rPr>
              <a:t> </a:t>
            </a:r>
            <a:r>
              <a:rPr lang="es-ES" sz="1200" b="1" dirty="0" err="1">
                <a:solidFill>
                  <a:srgbClr val="002060"/>
                </a:solidFill>
                <a:latin typeface="Calibri"/>
              </a:rPr>
              <a:t>Dis</a:t>
            </a:r>
            <a:r>
              <a:rPr lang="es-ES" sz="1200" b="1" dirty="0">
                <a:solidFill>
                  <a:srgbClr val="002060"/>
                </a:solidFill>
                <a:latin typeface="Calibri"/>
              </a:rPr>
              <a:t> 2013.. </a:t>
            </a:r>
            <a:r>
              <a:rPr lang="es-ES" sz="1200" b="1" dirty="0" err="1">
                <a:solidFill>
                  <a:srgbClr val="002060"/>
                </a:solidFill>
                <a:latin typeface="Calibri"/>
              </a:rPr>
              <a:t>Jiang</a:t>
            </a:r>
            <a:r>
              <a:rPr lang="es-ES" sz="1200" b="1" dirty="0">
                <a:solidFill>
                  <a:srgbClr val="002060"/>
                </a:solidFill>
                <a:latin typeface="Calibri"/>
              </a:rPr>
              <a:t> H-Q et al. </a:t>
            </a:r>
            <a:r>
              <a:rPr lang="es-ES" sz="1200" b="1" dirty="0" err="1">
                <a:solidFill>
                  <a:srgbClr val="002060"/>
                </a:solidFill>
                <a:latin typeface="Calibri"/>
              </a:rPr>
              <a:t>Vaccine</a:t>
            </a:r>
            <a:r>
              <a:rPr lang="es-ES" sz="1200" b="1" dirty="0">
                <a:solidFill>
                  <a:srgbClr val="002060"/>
                </a:solidFill>
                <a:latin typeface="Calibri"/>
              </a:rPr>
              <a:t> 2010. </a:t>
            </a:r>
            <a:r>
              <a:rPr lang="es-ES" sz="1200" b="1" dirty="0" err="1">
                <a:solidFill>
                  <a:srgbClr val="002060"/>
                </a:solidFill>
                <a:latin typeface="Calibri"/>
              </a:rPr>
              <a:t>Trumenba</a:t>
            </a:r>
            <a:r>
              <a:rPr lang="es-ES" sz="1200" b="1" dirty="0">
                <a:solidFill>
                  <a:srgbClr val="002060"/>
                </a:solidFill>
                <a:latin typeface="Calibri"/>
              </a:rPr>
              <a:t> SMPC – </a:t>
            </a:r>
            <a:r>
              <a:rPr lang="es-ES" sz="1200" b="1" dirty="0" err="1">
                <a:solidFill>
                  <a:srgbClr val="002060"/>
                </a:solidFill>
                <a:latin typeface="Calibri"/>
              </a:rPr>
              <a:t>March</a:t>
            </a:r>
            <a:r>
              <a:rPr lang="es-ES" sz="1200" b="1" dirty="0">
                <a:solidFill>
                  <a:srgbClr val="002060"/>
                </a:solidFill>
                <a:latin typeface="Calibri"/>
              </a:rPr>
              <a:t> 2018). Bryan P et al. </a:t>
            </a:r>
            <a:r>
              <a:rPr lang="es-ES" sz="1200" b="1" dirty="0" err="1">
                <a:solidFill>
                  <a:srgbClr val="002060"/>
                </a:solidFill>
                <a:latin typeface="Calibri"/>
              </a:rPr>
              <a:t>Lancet</a:t>
            </a:r>
            <a:r>
              <a:rPr lang="es-ES" sz="1200" b="1" dirty="0">
                <a:solidFill>
                  <a:srgbClr val="002060"/>
                </a:solidFill>
                <a:latin typeface="Calibri"/>
              </a:rPr>
              <a:t> </a:t>
            </a:r>
            <a:r>
              <a:rPr lang="es-ES" sz="1200" b="1" dirty="0" err="1">
                <a:solidFill>
                  <a:srgbClr val="002060"/>
                </a:solidFill>
                <a:latin typeface="Calibri"/>
              </a:rPr>
              <a:t>Child</a:t>
            </a:r>
            <a:r>
              <a:rPr lang="es-ES" sz="1200" b="1" dirty="0">
                <a:solidFill>
                  <a:srgbClr val="002060"/>
                </a:solidFill>
                <a:latin typeface="Calibri"/>
              </a:rPr>
              <a:t> </a:t>
            </a:r>
            <a:r>
              <a:rPr lang="es-ES" sz="1200" b="1" dirty="0" err="1">
                <a:solidFill>
                  <a:srgbClr val="002060"/>
                </a:solidFill>
                <a:latin typeface="Calibri"/>
              </a:rPr>
              <a:t>Adol</a:t>
            </a:r>
            <a:r>
              <a:rPr lang="es-ES" sz="1200" b="1" dirty="0">
                <a:solidFill>
                  <a:srgbClr val="002060"/>
                </a:solidFill>
                <a:latin typeface="Calibri"/>
              </a:rPr>
              <a:t> M 2018. Martinon-Torres F et al. </a:t>
            </a:r>
            <a:r>
              <a:rPr lang="es-ES" sz="1200" b="1" dirty="0" err="1">
                <a:solidFill>
                  <a:srgbClr val="002060"/>
                </a:solidFill>
                <a:latin typeface="Calibri"/>
              </a:rPr>
              <a:t>Pediatrics</a:t>
            </a:r>
            <a:r>
              <a:rPr lang="es-ES" sz="1200" b="1" dirty="0">
                <a:solidFill>
                  <a:srgbClr val="002060"/>
                </a:solidFill>
                <a:latin typeface="Calibri"/>
              </a:rPr>
              <a:t> 2018</a:t>
            </a:r>
          </a:p>
        </p:txBody>
      </p:sp>
      <p:graphicFrame>
        <p:nvGraphicFramePr>
          <p:cNvPr id="14" name="Tabla 13">
            <a:extLst>
              <a:ext uri="{FF2B5EF4-FFF2-40B4-BE49-F238E27FC236}">
                <a16:creationId xmlns:a16="http://schemas.microsoft.com/office/drawing/2014/main" id="{5E58D601-A9A7-6343-99B9-AEF380FCCAD7}"/>
              </a:ext>
            </a:extLst>
          </p:cNvPr>
          <p:cNvGraphicFramePr>
            <a:graphicFrameLocks noGrp="1"/>
          </p:cNvGraphicFramePr>
          <p:nvPr>
            <p:extLst/>
          </p:nvPr>
        </p:nvGraphicFramePr>
        <p:xfrm>
          <a:off x="1146236" y="919752"/>
          <a:ext cx="10116121" cy="4703882"/>
        </p:xfrm>
        <a:graphic>
          <a:graphicData uri="http://schemas.openxmlformats.org/drawingml/2006/table">
            <a:tbl>
              <a:tblPr firstRow="1" bandRow="1">
                <a:tableStyleId>{BC89EF96-8CEA-46FF-86C4-4CE0E7609802}</a:tableStyleId>
              </a:tblPr>
              <a:tblGrid>
                <a:gridCol w="1984917">
                  <a:extLst>
                    <a:ext uri="{9D8B030D-6E8A-4147-A177-3AD203B41FA5}">
                      <a16:colId xmlns:a16="http://schemas.microsoft.com/office/drawing/2014/main" val="1839373924"/>
                    </a:ext>
                  </a:extLst>
                </a:gridCol>
                <a:gridCol w="3905110">
                  <a:extLst>
                    <a:ext uri="{9D8B030D-6E8A-4147-A177-3AD203B41FA5}">
                      <a16:colId xmlns:a16="http://schemas.microsoft.com/office/drawing/2014/main" val="2431968101"/>
                    </a:ext>
                  </a:extLst>
                </a:gridCol>
                <a:gridCol w="4226094">
                  <a:extLst>
                    <a:ext uri="{9D8B030D-6E8A-4147-A177-3AD203B41FA5}">
                      <a16:colId xmlns:a16="http://schemas.microsoft.com/office/drawing/2014/main" val="3788808802"/>
                    </a:ext>
                  </a:extLst>
                </a:gridCol>
              </a:tblGrid>
              <a:tr h="138579">
                <a:tc>
                  <a:txBody>
                    <a:bodyPr/>
                    <a:lstStyle/>
                    <a:p>
                      <a:endParaRPr lang="es-ES" sz="1400" b="1" dirty="0">
                        <a:latin typeface="Calibri" panose="020F0502020204030204" pitchFamily="34" charset="0"/>
                        <a:cs typeface="Calibri" panose="020F0502020204030204" pitchFamily="34" charset="0"/>
                      </a:endParaRPr>
                    </a:p>
                  </a:txBody>
                  <a:tcPr>
                    <a:lnR w="57150" cap="flat" cmpd="sng" algn="ctr">
                      <a:solidFill>
                        <a:srgbClr val="00B0F0"/>
                      </a:solidFill>
                      <a:prstDash val="solid"/>
                      <a:round/>
                      <a:headEnd type="none" w="med" len="med"/>
                      <a:tailEnd type="none" w="med" len="med"/>
                    </a:lnR>
                    <a:noFill/>
                  </a:tcPr>
                </a:tc>
                <a:tc>
                  <a:txBody>
                    <a:bodyPr/>
                    <a:lstStyle/>
                    <a:p>
                      <a:pPr algn="ctr"/>
                      <a:r>
                        <a:rPr lang="es-ES" sz="1400" b="1" dirty="0" err="1">
                          <a:solidFill>
                            <a:schemeClr val="bg1"/>
                          </a:solidFill>
                          <a:latin typeface="Calibri" panose="020F0502020204030204" pitchFamily="34" charset="0"/>
                          <a:cs typeface="Calibri" panose="020F0502020204030204" pitchFamily="34" charset="0"/>
                        </a:rPr>
                        <a:t>Bexsero</a:t>
                      </a:r>
                      <a:r>
                        <a:rPr lang="es-ES" sz="1400" b="1" dirty="0">
                          <a:solidFill>
                            <a:schemeClr val="bg1"/>
                          </a:solidFill>
                          <a:latin typeface="Calibri" panose="020F0502020204030204" pitchFamily="34" charset="0"/>
                          <a:cs typeface="Calibri" panose="020F0502020204030204" pitchFamily="34" charset="0"/>
                        </a:rPr>
                        <a:t>® - 4CMenB</a:t>
                      </a: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mpd="sng">
                      <a:noFill/>
                    </a:lnT>
                    <a:lnB w="57150" cap="flat" cmpd="sng" algn="ctr">
                      <a:solidFill>
                        <a:srgbClr val="00B0F0"/>
                      </a:solidFill>
                      <a:prstDash val="solid"/>
                      <a:round/>
                      <a:headEnd type="none" w="med" len="med"/>
                      <a:tailEnd type="none" w="med" len="med"/>
                    </a:lnB>
                    <a:solidFill>
                      <a:srgbClr val="004586"/>
                    </a:solidFill>
                  </a:tcPr>
                </a:tc>
                <a:tc>
                  <a:txBody>
                    <a:bodyPr/>
                    <a:lstStyle/>
                    <a:p>
                      <a:pPr algn="ctr"/>
                      <a:r>
                        <a:rPr lang="es-ES" sz="1400" b="1" dirty="0" err="1">
                          <a:solidFill>
                            <a:schemeClr val="bg1"/>
                          </a:solidFill>
                          <a:latin typeface="Calibri" panose="020F0502020204030204" pitchFamily="34" charset="0"/>
                          <a:cs typeface="Calibri" panose="020F0502020204030204" pitchFamily="34" charset="0"/>
                        </a:rPr>
                        <a:t>Trumenba</a:t>
                      </a:r>
                      <a:r>
                        <a:rPr lang="es-ES" sz="1400" b="1" dirty="0">
                          <a:solidFill>
                            <a:schemeClr val="bg1"/>
                          </a:solidFill>
                          <a:latin typeface="Calibri" panose="020F0502020204030204" pitchFamily="34" charset="0"/>
                          <a:cs typeface="Calibri" panose="020F0502020204030204" pitchFamily="34" charset="0"/>
                        </a:rPr>
                        <a:t>® - rLP2086</a:t>
                      </a: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mpd="sng">
                      <a:noFill/>
                    </a:lnT>
                    <a:lnB w="57150" cap="flat" cmpd="sng" algn="ctr">
                      <a:solidFill>
                        <a:srgbClr val="00B0F0"/>
                      </a:solidFill>
                      <a:prstDash val="solid"/>
                      <a:round/>
                      <a:headEnd type="none" w="med" len="med"/>
                      <a:tailEnd type="none" w="med" len="med"/>
                    </a:lnB>
                    <a:solidFill>
                      <a:srgbClr val="004586"/>
                    </a:solidFill>
                  </a:tcPr>
                </a:tc>
                <a:extLst>
                  <a:ext uri="{0D108BD9-81ED-4DB2-BD59-A6C34878D82A}">
                    <a16:rowId xmlns:a16="http://schemas.microsoft.com/office/drawing/2014/main" val="617002414"/>
                  </a:ext>
                </a:extLst>
              </a:tr>
              <a:tr h="336037">
                <a:tc>
                  <a:txBody>
                    <a:bodyPr/>
                    <a:lstStyle/>
                    <a:p>
                      <a:pPr algn="ctr"/>
                      <a:r>
                        <a:rPr lang="es-ES" sz="1400" b="1" dirty="0">
                          <a:solidFill>
                            <a:schemeClr val="bg1"/>
                          </a:solidFill>
                          <a:latin typeface="Calibri" panose="020F0502020204030204" pitchFamily="34" charset="0"/>
                          <a:cs typeface="Calibri" panose="020F0502020204030204" pitchFamily="34" charset="0"/>
                        </a:rPr>
                        <a:t>Edad</a:t>
                      </a:r>
                    </a:p>
                  </a:txBody>
                  <a:tcPr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400" b="0" dirty="0">
                          <a:latin typeface="Calibri" panose="020F0502020204030204" pitchFamily="34" charset="0"/>
                          <a:cs typeface="Calibri" panose="020F0502020204030204" pitchFamily="34" charset="0"/>
                        </a:rPr>
                        <a:t>A partir de 6-8 semanas</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tcPr>
                </a:tc>
                <a:tc>
                  <a:txBody>
                    <a:bodyPr/>
                    <a:lstStyle/>
                    <a:p>
                      <a:pPr algn="ctr"/>
                      <a:r>
                        <a:rPr lang="es-ES" sz="1400" b="0" dirty="0">
                          <a:latin typeface="Calibri" panose="020F0502020204030204" pitchFamily="34" charset="0"/>
                          <a:cs typeface="Calibri" panose="020F0502020204030204" pitchFamily="34" charset="0"/>
                        </a:rPr>
                        <a:t>A partir de 10 años</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tcPr>
                </a:tc>
                <a:extLst>
                  <a:ext uri="{0D108BD9-81ED-4DB2-BD59-A6C34878D82A}">
                    <a16:rowId xmlns:a16="http://schemas.microsoft.com/office/drawing/2014/main" val="1082492742"/>
                  </a:ext>
                </a:extLst>
              </a:tr>
              <a:tr h="1092121">
                <a:tc>
                  <a:txBody>
                    <a:bodyPr/>
                    <a:lstStyle/>
                    <a:p>
                      <a:pPr algn="ctr"/>
                      <a:r>
                        <a:rPr lang="es-ES" sz="1400" b="1" dirty="0">
                          <a:solidFill>
                            <a:schemeClr val="bg1"/>
                          </a:solidFill>
                          <a:latin typeface="Calibri" panose="020F0502020204030204" pitchFamily="34" charset="0"/>
                          <a:cs typeface="Calibri" panose="020F0502020204030204" pitchFamily="34" charset="0"/>
                        </a:rPr>
                        <a:t>Posología</a:t>
                      </a:r>
                    </a:p>
                  </a:txBody>
                  <a:tcPr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400" b="0" dirty="0">
                          <a:latin typeface="Calibri" panose="020F0502020204030204" pitchFamily="34" charset="0"/>
                          <a:cs typeface="Calibri" panose="020F0502020204030204" pitchFamily="34" charset="0"/>
                        </a:rPr>
                        <a:t>Lactantes: 3+1 (equiparable a 2+1)</a:t>
                      </a:r>
                    </a:p>
                    <a:p>
                      <a:pPr algn="ctr"/>
                      <a:r>
                        <a:rPr lang="es-ES" sz="1400" b="0" dirty="0">
                          <a:latin typeface="Calibri" panose="020F0502020204030204" pitchFamily="34" charset="0"/>
                          <a:cs typeface="Calibri" panose="020F0502020204030204" pitchFamily="34" charset="0"/>
                        </a:rPr>
                        <a:t>De 2 a 10 años: 2 dosis</a:t>
                      </a:r>
                    </a:p>
                    <a:p>
                      <a:pPr algn="ctr"/>
                      <a:r>
                        <a:rPr lang="es-ES" sz="1400" b="0" dirty="0">
                          <a:latin typeface="Calibri" panose="020F0502020204030204" pitchFamily="34" charset="0"/>
                          <a:cs typeface="Calibri" panose="020F0502020204030204" pitchFamily="34" charset="0"/>
                        </a:rPr>
                        <a:t>A partir de 10 años: 2 dosis (Separadas 1 mes)</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tc>
                  <a:txBody>
                    <a:bodyPr/>
                    <a:lstStyle/>
                    <a:p>
                      <a:pPr algn="ctr"/>
                      <a:r>
                        <a:rPr lang="es-ES" sz="1400" b="0" dirty="0">
                          <a:latin typeface="Calibri" panose="020F0502020204030204" pitchFamily="34" charset="0"/>
                          <a:cs typeface="Calibri" panose="020F0502020204030204" pitchFamily="34" charset="0"/>
                        </a:rPr>
                        <a:t>Lactantes: No es posible</a:t>
                      </a:r>
                    </a:p>
                    <a:p>
                      <a:pPr algn="ctr"/>
                      <a:r>
                        <a:rPr lang="es-ES" sz="1400" b="0" dirty="0">
                          <a:latin typeface="Calibri" panose="020F0502020204030204" pitchFamily="34" charset="0"/>
                          <a:cs typeface="Calibri" panose="020F0502020204030204" pitchFamily="34" charset="0"/>
                        </a:rPr>
                        <a:t>De 2 a 10 años: No es posible</a:t>
                      </a:r>
                    </a:p>
                    <a:p>
                      <a:pPr algn="ctr"/>
                      <a:r>
                        <a:rPr lang="es-ES" sz="1400" b="0" dirty="0">
                          <a:latin typeface="Calibri" panose="020F0502020204030204" pitchFamily="34" charset="0"/>
                          <a:cs typeface="Calibri" panose="020F0502020204030204" pitchFamily="34" charset="0"/>
                        </a:rPr>
                        <a:t>A partir de 10 años: 2 dosis (0-6) o 3 dosis (0-1/2-6)</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extLst>
                  <a:ext uri="{0D108BD9-81ED-4DB2-BD59-A6C34878D82A}">
                    <a16:rowId xmlns:a16="http://schemas.microsoft.com/office/drawing/2014/main" val="3797440428"/>
                  </a:ext>
                </a:extLst>
              </a:tr>
              <a:tr h="588065">
                <a:tc>
                  <a:txBody>
                    <a:bodyPr/>
                    <a:lstStyle/>
                    <a:p>
                      <a:pPr algn="ctr"/>
                      <a:r>
                        <a:rPr lang="es-ES" sz="1400" b="1" dirty="0">
                          <a:solidFill>
                            <a:schemeClr val="bg1"/>
                          </a:solidFill>
                          <a:latin typeface="Calibri" panose="020F0502020204030204" pitchFamily="34" charset="0"/>
                          <a:cs typeface="Calibri" panose="020F0502020204030204" pitchFamily="34" charset="0"/>
                        </a:rPr>
                        <a:t>Protección Cruzada</a:t>
                      </a:r>
                    </a:p>
                  </a:txBody>
                  <a:tcPr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400" b="0" dirty="0">
                          <a:latin typeface="Calibri" panose="020F0502020204030204" pitchFamily="34" charset="0"/>
                          <a:cs typeface="Calibri" panose="020F0502020204030204" pitchFamily="34" charset="0"/>
                        </a:rPr>
                        <a:t>In vitro: +</a:t>
                      </a:r>
                    </a:p>
                    <a:p>
                      <a:pPr algn="ctr"/>
                      <a:r>
                        <a:rPr lang="es-ES" sz="1400" b="0" dirty="0">
                          <a:latin typeface="Calibri" panose="020F0502020204030204" pitchFamily="34" charset="0"/>
                          <a:cs typeface="Calibri" panose="020F0502020204030204" pitchFamily="34" charset="0"/>
                        </a:rPr>
                        <a:t>Clínica: </a:t>
                      </a:r>
                      <a:r>
                        <a:rPr lang="es-ES" sz="1400" b="0" dirty="0" err="1">
                          <a:latin typeface="Calibri" panose="020F0502020204030204" pitchFamily="34" charset="0"/>
                          <a:cs typeface="Calibri" panose="020F0502020204030204" pitchFamily="34" charset="0"/>
                        </a:rPr>
                        <a:t>Neiserria</a:t>
                      </a:r>
                      <a:r>
                        <a:rPr lang="es-ES" sz="1400" b="0" dirty="0">
                          <a:latin typeface="Calibri" panose="020F0502020204030204" pitchFamily="34" charset="0"/>
                          <a:cs typeface="Calibri" panose="020F0502020204030204" pitchFamily="34" charset="0"/>
                        </a:rPr>
                        <a:t> </a:t>
                      </a:r>
                      <a:r>
                        <a:rPr lang="es-ES" sz="1400" b="0" dirty="0" err="1">
                          <a:latin typeface="Calibri" panose="020F0502020204030204" pitchFamily="34" charset="0"/>
                          <a:cs typeface="Calibri" panose="020F0502020204030204" pitchFamily="34" charset="0"/>
                        </a:rPr>
                        <a:t>Gonorrhea</a:t>
                      </a:r>
                      <a:endParaRPr lang="es-ES" sz="1400" b="0" dirty="0">
                        <a:latin typeface="Calibri" panose="020F0502020204030204" pitchFamily="34" charset="0"/>
                        <a:cs typeface="Calibri" panose="020F0502020204030204" pitchFamily="34" charset="0"/>
                      </a:endParaRP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tc>
                  <a:txBody>
                    <a:bodyPr/>
                    <a:lstStyle/>
                    <a:p>
                      <a:pPr algn="ctr"/>
                      <a:r>
                        <a:rPr lang="es-ES" sz="1400" b="0" dirty="0">
                          <a:latin typeface="Calibri" panose="020F0502020204030204" pitchFamily="34" charset="0"/>
                          <a:cs typeface="Calibri" panose="020F0502020204030204" pitchFamily="34" charset="0"/>
                        </a:rPr>
                        <a:t>In vitro: +</a:t>
                      </a:r>
                    </a:p>
                    <a:p>
                      <a:pPr algn="ctr"/>
                      <a:r>
                        <a:rPr lang="es-ES" sz="1400" b="0" dirty="0">
                          <a:latin typeface="Calibri" panose="020F0502020204030204" pitchFamily="34" charset="0"/>
                          <a:cs typeface="Calibri" panose="020F0502020204030204" pitchFamily="34" charset="0"/>
                        </a:rPr>
                        <a:t>Clínica: </a:t>
                      </a:r>
                      <a:r>
                        <a:rPr lang="es-ES" sz="1400" b="0" dirty="0" err="1">
                          <a:latin typeface="Calibri" panose="020F0502020204030204" pitchFamily="34" charset="0"/>
                          <a:cs typeface="Calibri" panose="020F0502020204030204" pitchFamily="34" charset="0"/>
                        </a:rPr>
                        <a:t>n.d</a:t>
                      </a:r>
                      <a:r>
                        <a:rPr lang="es-ES" sz="1400" b="0" dirty="0">
                          <a:latin typeface="Calibri" panose="020F0502020204030204" pitchFamily="34" charset="0"/>
                          <a:cs typeface="Calibri" panose="020F0502020204030204" pitchFamily="34" charset="0"/>
                        </a:rPr>
                        <a:t>.</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extLst>
                  <a:ext uri="{0D108BD9-81ED-4DB2-BD59-A6C34878D82A}">
                    <a16:rowId xmlns:a16="http://schemas.microsoft.com/office/drawing/2014/main" val="1975526266"/>
                  </a:ext>
                </a:extLst>
              </a:tr>
              <a:tr h="499189">
                <a:tc>
                  <a:txBody>
                    <a:bodyPr/>
                    <a:lstStyle/>
                    <a:p>
                      <a:pPr algn="ctr"/>
                      <a:r>
                        <a:rPr lang="es-ES" sz="1400" b="1" dirty="0">
                          <a:solidFill>
                            <a:schemeClr val="bg1"/>
                          </a:solidFill>
                          <a:latin typeface="Calibri" panose="020F0502020204030204" pitchFamily="34" charset="0"/>
                          <a:cs typeface="Calibri" panose="020F0502020204030204" pitchFamily="34" charset="0"/>
                        </a:rPr>
                        <a:t>Número antígenos</a:t>
                      </a:r>
                    </a:p>
                  </a:txBody>
                  <a:tcPr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400" b="0" dirty="0">
                          <a:latin typeface="Calibri" panose="020F0502020204030204" pitchFamily="34" charset="0"/>
                          <a:cs typeface="Calibri" panose="020F0502020204030204" pitchFamily="34" charset="0"/>
                        </a:rPr>
                        <a:t>4 antígenos</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tc>
                  <a:txBody>
                    <a:bodyPr/>
                    <a:lstStyle/>
                    <a:p>
                      <a:pPr marL="0" indent="0" algn="ctr">
                        <a:buFontTx/>
                        <a:buNone/>
                      </a:pPr>
                      <a:r>
                        <a:rPr lang="es-ES" sz="1400" b="0" dirty="0">
                          <a:latin typeface="Calibri" panose="020F0502020204030204" pitchFamily="34" charset="0"/>
                          <a:cs typeface="Calibri" panose="020F0502020204030204" pitchFamily="34" charset="0"/>
                        </a:rPr>
                        <a:t>2 antígenos </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extLst>
                  <a:ext uri="{0D108BD9-81ED-4DB2-BD59-A6C34878D82A}">
                    <a16:rowId xmlns:a16="http://schemas.microsoft.com/office/drawing/2014/main" val="865296120"/>
                  </a:ext>
                </a:extLst>
              </a:tr>
              <a:tr h="364040">
                <a:tc>
                  <a:txBody>
                    <a:bodyPr/>
                    <a:lstStyle/>
                    <a:p>
                      <a:pPr algn="ctr"/>
                      <a:r>
                        <a:rPr lang="es-ES" sz="1400" b="1" dirty="0">
                          <a:solidFill>
                            <a:schemeClr val="bg1"/>
                          </a:solidFill>
                          <a:latin typeface="Calibri" panose="020F0502020204030204" pitchFamily="34" charset="0"/>
                          <a:cs typeface="Calibri" panose="020F0502020204030204" pitchFamily="34" charset="0"/>
                        </a:rPr>
                        <a:t>Seguridad</a:t>
                      </a:r>
                    </a:p>
                  </a:txBody>
                  <a:tcPr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400" b="0" dirty="0">
                          <a:latin typeface="Calibri" panose="020F0502020204030204" pitchFamily="34" charset="0"/>
                          <a:cs typeface="Calibri" panose="020F0502020204030204" pitchFamily="34" charset="0"/>
                        </a:rPr>
                        <a:t>+++</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dirty="0">
                          <a:latin typeface="Calibri" panose="020F0502020204030204" pitchFamily="34" charset="0"/>
                          <a:cs typeface="Calibri" panose="020F0502020204030204" pitchFamily="34" charset="0"/>
                        </a:rPr>
                        <a:t>+++</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extLst>
                  <a:ext uri="{0D108BD9-81ED-4DB2-BD59-A6C34878D82A}">
                    <a16:rowId xmlns:a16="http://schemas.microsoft.com/office/drawing/2014/main" val="577664079"/>
                  </a:ext>
                </a:extLst>
              </a:tr>
              <a:tr h="588065">
                <a:tc>
                  <a:txBody>
                    <a:bodyPr/>
                    <a:lstStyle/>
                    <a:p>
                      <a:pPr algn="ctr"/>
                      <a:r>
                        <a:rPr lang="es-ES" sz="1400" b="1" dirty="0">
                          <a:solidFill>
                            <a:schemeClr val="bg1"/>
                          </a:solidFill>
                          <a:latin typeface="Calibri" panose="020F0502020204030204" pitchFamily="34" charset="0"/>
                          <a:cs typeface="Calibri" panose="020F0502020204030204" pitchFamily="34" charset="0"/>
                        </a:rPr>
                        <a:t>Impacto en nasofaringe</a:t>
                      </a:r>
                    </a:p>
                  </a:txBody>
                  <a:tcPr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400" b="0" dirty="0">
                          <a:latin typeface="Calibri" panose="020F0502020204030204" pitchFamily="34" charset="0"/>
                          <a:cs typeface="Calibri" panose="020F0502020204030204" pitchFamily="34" charset="0"/>
                        </a:rPr>
                        <a:t>+/- Datos preliminares</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dirty="0">
                          <a:latin typeface="Calibri" panose="020F0502020204030204" pitchFamily="34" charset="0"/>
                          <a:cs typeface="Calibri" panose="020F0502020204030204" pitchFamily="34" charset="0"/>
                        </a:rPr>
                        <a:t>No hay datos</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extLst>
                  <a:ext uri="{0D108BD9-81ED-4DB2-BD59-A6C34878D82A}">
                    <a16:rowId xmlns:a16="http://schemas.microsoft.com/office/drawing/2014/main" val="3891205676"/>
                  </a:ext>
                </a:extLst>
              </a:tr>
              <a:tr h="492311">
                <a:tc>
                  <a:txBody>
                    <a:bodyPr/>
                    <a:lstStyle/>
                    <a:p>
                      <a:pPr algn="ctr"/>
                      <a:r>
                        <a:rPr lang="es-ES" sz="1400" b="1" dirty="0">
                          <a:solidFill>
                            <a:schemeClr val="bg1"/>
                          </a:solidFill>
                          <a:latin typeface="Calibri" panose="020F0502020204030204" pitchFamily="34" charset="0"/>
                          <a:cs typeface="Calibri" panose="020F0502020204030204" pitchFamily="34" charset="0"/>
                        </a:rPr>
                        <a:t>Duración protección</a:t>
                      </a:r>
                    </a:p>
                  </a:txBody>
                  <a:tcPr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400" b="0" dirty="0">
                          <a:latin typeface="Calibri" panose="020F0502020204030204" pitchFamily="34" charset="0"/>
                          <a:cs typeface="Calibri" panose="020F0502020204030204" pitchFamily="34" charset="0"/>
                        </a:rPr>
                        <a:t>Datos de persistencia inmunológica – 4-5 años</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dirty="0">
                          <a:latin typeface="Calibri" panose="020F0502020204030204" pitchFamily="34" charset="0"/>
                          <a:cs typeface="Calibri" panose="020F0502020204030204" pitchFamily="34" charset="0"/>
                        </a:rPr>
                        <a:t>Datos de persistencia inmunológica – 4-5 años</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extLst>
                  <a:ext uri="{0D108BD9-81ED-4DB2-BD59-A6C34878D82A}">
                    <a16:rowId xmlns:a16="http://schemas.microsoft.com/office/drawing/2014/main" val="4253866227"/>
                  </a:ext>
                </a:extLst>
              </a:tr>
              <a:tr h="439254">
                <a:tc>
                  <a:txBody>
                    <a:bodyPr/>
                    <a:lstStyle/>
                    <a:p>
                      <a:pPr algn="ctr"/>
                      <a:r>
                        <a:rPr lang="es-ES" sz="1400" b="1" dirty="0">
                          <a:solidFill>
                            <a:schemeClr val="bg1"/>
                          </a:solidFill>
                          <a:latin typeface="Calibri" panose="020F0502020204030204" pitchFamily="34" charset="0"/>
                          <a:cs typeface="Calibri" panose="020F0502020204030204" pitchFamily="34" charset="0"/>
                        </a:rPr>
                        <a:t>Grupos especiales</a:t>
                      </a:r>
                    </a:p>
                  </a:txBody>
                  <a:tcPr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400" b="0" dirty="0" err="1">
                          <a:latin typeface="Calibri" panose="020F0502020204030204" pitchFamily="34" charset="0"/>
                          <a:cs typeface="Calibri" panose="020F0502020204030204" pitchFamily="34" charset="0"/>
                        </a:rPr>
                        <a:t>Deficit</a:t>
                      </a:r>
                      <a:r>
                        <a:rPr lang="es-ES" sz="1400" b="0" dirty="0">
                          <a:latin typeface="Calibri" panose="020F0502020204030204" pitchFamily="34" charset="0"/>
                          <a:cs typeface="Calibri" panose="020F0502020204030204" pitchFamily="34" charset="0"/>
                        </a:rPr>
                        <a:t> complemento / </a:t>
                      </a:r>
                      <a:r>
                        <a:rPr lang="es-ES" sz="1400" b="0" dirty="0" err="1">
                          <a:latin typeface="Calibri" panose="020F0502020204030204" pitchFamily="34" charset="0"/>
                          <a:cs typeface="Calibri" panose="020F0502020204030204" pitchFamily="34" charset="0"/>
                        </a:rPr>
                        <a:t>Asplenia</a:t>
                      </a:r>
                      <a:r>
                        <a:rPr lang="es-ES" sz="1400" b="0" dirty="0">
                          <a:latin typeface="Calibri" panose="020F0502020204030204" pitchFamily="34" charset="0"/>
                          <a:cs typeface="Calibri" panose="020F0502020204030204" pitchFamily="34" charset="0"/>
                        </a:rPr>
                        <a:t> / </a:t>
                      </a:r>
                      <a:r>
                        <a:rPr lang="es-ES" sz="1400" b="0" dirty="0" err="1">
                          <a:latin typeface="Calibri" panose="020F0502020204030204" pitchFamily="34" charset="0"/>
                          <a:cs typeface="Calibri" panose="020F0502020204030204" pitchFamily="34" charset="0"/>
                        </a:rPr>
                        <a:t>Eculizumab</a:t>
                      </a:r>
                      <a:endParaRPr lang="es-ES" sz="1400" b="0" dirty="0">
                        <a:latin typeface="Calibri" panose="020F0502020204030204" pitchFamily="34" charset="0"/>
                        <a:cs typeface="Calibri" panose="020F0502020204030204" pitchFamily="34" charset="0"/>
                      </a:endParaRP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0" dirty="0">
                          <a:latin typeface="Calibri" panose="020F0502020204030204" pitchFamily="34" charset="0"/>
                          <a:cs typeface="Calibri" panose="020F0502020204030204" pitchFamily="34" charset="0"/>
                        </a:rPr>
                        <a:t>No hay datos</a:t>
                      </a:r>
                    </a:p>
                  </a:txBody>
                  <a:tcPr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extLst>
                  <a:ext uri="{0D108BD9-81ED-4DB2-BD59-A6C34878D82A}">
                    <a16:rowId xmlns:a16="http://schemas.microsoft.com/office/drawing/2014/main" val="781427401"/>
                  </a:ext>
                </a:extLst>
              </a:tr>
            </a:tbl>
          </a:graphicData>
        </a:graphic>
      </p:graphicFrame>
    </p:spTree>
    <p:extLst>
      <p:ext uri="{BB962C8B-B14F-4D97-AF65-F5344CB8AC3E}">
        <p14:creationId xmlns:p14="http://schemas.microsoft.com/office/powerpoint/2010/main" val="4058089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0E74EFC5-D611-4141-A12A-5FC7CC457CD2}"/>
              </a:ext>
            </a:extLst>
          </p:cNvPr>
          <p:cNvSpPr txBox="1">
            <a:spLocks noChangeArrowheads="1"/>
          </p:cNvSpPr>
          <p:nvPr/>
        </p:nvSpPr>
        <p:spPr bwMode="auto">
          <a:xfrm>
            <a:off x="-23834" y="6126211"/>
            <a:ext cx="1612942" cy="229165"/>
          </a:xfrm>
          <a:prstGeom prst="rect">
            <a:avLst/>
          </a:prstGeom>
          <a:noFill/>
          <a:ln w="9525">
            <a:noFill/>
            <a:miter lim="800000"/>
            <a:headEnd/>
            <a:tailEnd/>
          </a:ln>
          <a:effectLst/>
        </p:spPr>
        <p:txBody>
          <a:bodyPr wrap="none">
            <a:spAutoFit/>
          </a:bodyPr>
          <a:lstStyle/>
          <a:p>
            <a:pPr eaLnBrk="1" hangingPunct="1">
              <a:defRPr/>
            </a:pPr>
            <a:r>
              <a:rPr lang="es-ES_tradnl" sz="889" b="1" dirty="0">
                <a:solidFill>
                  <a:srgbClr val="000000"/>
                </a:solidFill>
                <a:effectLst>
                  <a:outerShdw blurRad="38100" dist="38100" dir="2700000" algn="tl">
                    <a:srgbClr val="000000">
                      <a:alpha val="43137"/>
                    </a:srgbClr>
                  </a:outerShdw>
                </a:effectLst>
                <a:ea typeface="MS PGothic" pitchFamily="34" charset="-128"/>
              </a:rPr>
              <a:t>@</a:t>
            </a:r>
            <a:r>
              <a:rPr lang="es-ES_tradnl" sz="889" b="1" dirty="0" err="1">
                <a:solidFill>
                  <a:srgbClr val="000000"/>
                </a:solidFill>
                <a:effectLst>
                  <a:outerShdw blurRad="38100" dist="38100" dir="2700000" algn="tl">
                    <a:srgbClr val="000000">
                      <a:alpha val="43137"/>
                    </a:srgbClr>
                  </a:outerShdw>
                </a:effectLst>
                <a:ea typeface="MS PGothic" pitchFamily="34" charset="-128"/>
              </a:rPr>
              <a:t>fedemartinon</a:t>
            </a:r>
            <a:r>
              <a:rPr lang="es-ES_tradnl" sz="889" b="1" dirty="0">
                <a:solidFill>
                  <a:srgbClr val="000000"/>
                </a:solidFill>
                <a:effectLst>
                  <a:outerShdw blurRad="38100" dist="38100" dir="2700000" algn="tl">
                    <a:srgbClr val="000000">
                      <a:alpha val="43137"/>
                    </a:srgbClr>
                  </a:outerShdw>
                </a:effectLst>
                <a:ea typeface="MS PGothic" pitchFamily="34" charset="-128"/>
              </a:rPr>
              <a:t>, GENVIP 2018</a:t>
            </a:r>
            <a:endParaRPr lang="es-ES" sz="889" b="1" dirty="0">
              <a:solidFill>
                <a:srgbClr val="000000"/>
              </a:solidFill>
              <a:effectLst>
                <a:outerShdw blurRad="38100" dist="38100" dir="2700000" algn="tl">
                  <a:srgbClr val="000000">
                    <a:alpha val="43137"/>
                  </a:srgbClr>
                </a:outerShdw>
              </a:effectLst>
              <a:ea typeface="MS PGothic" pitchFamily="34" charset="-128"/>
            </a:endParaRPr>
          </a:p>
        </p:txBody>
      </p:sp>
      <p:cxnSp>
        <p:nvCxnSpPr>
          <p:cNvPr id="543746" name="19 Conector recto">
            <a:extLst>
              <a:ext uri="{FF2B5EF4-FFF2-40B4-BE49-F238E27FC236}">
                <a16:creationId xmlns:a16="http://schemas.microsoft.com/office/drawing/2014/main" id="{8988F89F-462E-E04A-AF22-62BF69FAE262}"/>
              </a:ext>
            </a:extLst>
          </p:cNvPr>
          <p:cNvCxnSpPr>
            <a:cxnSpLocks noChangeShapeType="1"/>
          </p:cNvCxnSpPr>
          <p:nvPr/>
        </p:nvCxnSpPr>
        <p:spPr bwMode="auto">
          <a:xfrm>
            <a:off x="782637" y="852488"/>
            <a:ext cx="10498138"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sp>
        <p:nvSpPr>
          <p:cNvPr id="16" name="Rectangle 3">
            <a:extLst>
              <a:ext uri="{FF2B5EF4-FFF2-40B4-BE49-F238E27FC236}">
                <a16:creationId xmlns:a16="http://schemas.microsoft.com/office/drawing/2014/main" id="{1713F8A1-8BEE-5F42-953F-E710850E8FED}"/>
              </a:ext>
            </a:extLst>
          </p:cNvPr>
          <p:cNvSpPr txBox="1">
            <a:spLocks/>
          </p:cNvSpPr>
          <p:nvPr/>
        </p:nvSpPr>
        <p:spPr bwMode="auto">
          <a:xfrm>
            <a:off x="2038350" y="117739"/>
            <a:ext cx="8665225" cy="57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rtl="0" eaLnBrk="0" fontAlgn="base" hangingPunct="0">
              <a:spcBef>
                <a:spcPct val="0"/>
              </a:spcBef>
              <a:spcAft>
                <a:spcPct val="0"/>
              </a:spcAft>
              <a:defRPr sz="3911">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5pPr>
            <a:lvl6pPr marL="406445" algn="ctr" rtl="0" fontAlgn="base">
              <a:spcBef>
                <a:spcPct val="0"/>
              </a:spcBef>
              <a:spcAft>
                <a:spcPct val="0"/>
              </a:spcAft>
              <a:defRPr sz="3911">
                <a:solidFill>
                  <a:schemeClr val="tx1"/>
                </a:solidFill>
                <a:latin typeface="Calibri" pitchFamily="34" charset="0"/>
              </a:defRPr>
            </a:lvl6pPr>
            <a:lvl7pPr marL="812889" algn="ctr" rtl="0" fontAlgn="base">
              <a:spcBef>
                <a:spcPct val="0"/>
              </a:spcBef>
              <a:spcAft>
                <a:spcPct val="0"/>
              </a:spcAft>
              <a:defRPr sz="3911">
                <a:solidFill>
                  <a:schemeClr val="tx1"/>
                </a:solidFill>
                <a:latin typeface="Calibri" pitchFamily="34" charset="0"/>
              </a:defRPr>
            </a:lvl7pPr>
            <a:lvl8pPr marL="1219333" algn="ctr" rtl="0" fontAlgn="base">
              <a:spcBef>
                <a:spcPct val="0"/>
              </a:spcBef>
              <a:spcAft>
                <a:spcPct val="0"/>
              </a:spcAft>
              <a:defRPr sz="3911">
                <a:solidFill>
                  <a:schemeClr val="tx1"/>
                </a:solidFill>
                <a:latin typeface="Calibri" pitchFamily="34" charset="0"/>
              </a:defRPr>
            </a:lvl8pPr>
            <a:lvl9pPr marL="1625778" algn="ctr" rtl="0" fontAlgn="base">
              <a:spcBef>
                <a:spcPct val="0"/>
              </a:spcBef>
              <a:spcAft>
                <a:spcPct val="0"/>
              </a:spcAft>
              <a:defRPr sz="3911">
                <a:solidFill>
                  <a:schemeClr val="tx1"/>
                </a:solidFill>
                <a:latin typeface="Calibri" pitchFamily="34" charset="0"/>
              </a:defRPr>
            </a:lvl9pPr>
          </a:lstStyle>
          <a:p>
            <a:pPr eaLnBrk="1" hangingPunct="1">
              <a:lnSpc>
                <a:spcPts val="3700"/>
              </a:lnSpc>
              <a:defRPr/>
            </a:pPr>
            <a:r>
              <a:rPr lang="es-ES" sz="3200" b="1" kern="0" dirty="0" err="1">
                <a:solidFill>
                  <a:srgbClr val="004586"/>
                </a:solidFill>
              </a:rPr>
              <a:t>Bexsero</a:t>
            </a:r>
            <a:r>
              <a:rPr lang="es-ES" sz="3200" b="1" kern="0" dirty="0">
                <a:solidFill>
                  <a:srgbClr val="004586"/>
                </a:solidFill>
              </a:rPr>
              <a:t> vs </a:t>
            </a:r>
            <a:r>
              <a:rPr lang="es-ES" sz="3200" b="1" kern="0" dirty="0" err="1">
                <a:solidFill>
                  <a:srgbClr val="004586"/>
                </a:solidFill>
              </a:rPr>
              <a:t>Trumenba</a:t>
            </a:r>
            <a:r>
              <a:rPr lang="es-ES" sz="3200" b="1" kern="0" dirty="0">
                <a:solidFill>
                  <a:srgbClr val="004586"/>
                </a:solidFill>
              </a:rPr>
              <a:t>: Datos objetivos</a:t>
            </a:r>
            <a:endParaRPr lang="en-GB" sz="3200" b="1" kern="0" dirty="0">
              <a:solidFill>
                <a:srgbClr val="004586"/>
              </a:solidFill>
            </a:endParaRPr>
          </a:p>
        </p:txBody>
      </p:sp>
      <p:pic>
        <p:nvPicPr>
          <p:cNvPr id="543748" name="Picture 5" descr="logo chus 2">
            <a:extLst>
              <a:ext uri="{FF2B5EF4-FFF2-40B4-BE49-F238E27FC236}">
                <a16:creationId xmlns:a16="http://schemas.microsoft.com/office/drawing/2014/main" id="{D12FF066-D262-CA4C-BDE7-64E9DC0E821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03091" y="195824"/>
            <a:ext cx="418623" cy="41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49" name="Picture 8">
            <a:extLst>
              <a:ext uri="{FF2B5EF4-FFF2-40B4-BE49-F238E27FC236}">
                <a16:creationId xmlns:a16="http://schemas.microsoft.com/office/drawing/2014/main" id="{E9D623BB-867B-614B-B0E4-F4B18EBF5C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38966" y="191060"/>
            <a:ext cx="448982" cy="4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3750" name="Picture 14">
            <a:extLst>
              <a:ext uri="{FF2B5EF4-FFF2-40B4-BE49-F238E27FC236}">
                <a16:creationId xmlns:a16="http://schemas.microsoft.com/office/drawing/2014/main" id="{E55AEB23-9A57-0B42-BC80-FA1B959AEB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31221" y="211700"/>
            <a:ext cx="605863" cy="39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ángulo 21">
            <a:extLst>
              <a:ext uri="{FF2B5EF4-FFF2-40B4-BE49-F238E27FC236}">
                <a16:creationId xmlns:a16="http://schemas.microsoft.com/office/drawing/2014/main" id="{9303C152-25EA-F04B-AF37-8A338326D4E6}"/>
              </a:ext>
            </a:extLst>
          </p:cNvPr>
          <p:cNvSpPr/>
          <p:nvPr/>
        </p:nvSpPr>
        <p:spPr>
          <a:xfrm>
            <a:off x="3119717" y="5831175"/>
            <a:ext cx="7745503" cy="461962"/>
          </a:xfrm>
          <a:prstGeom prst="rect">
            <a:avLst/>
          </a:prstGeom>
          <a:solidFill>
            <a:srgbClr val="FFFF00"/>
          </a:solidFill>
        </p:spPr>
        <p:txBody>
          <a:bodyPr wrap="square">
            <a:spAutoFit/>
          </a:bodyPr>
          <a:lstStyle/>
          <a:p>
            <a:pPr algn="ctr">
              <a:defRPr/>
            </a:pPr>
            <a:r>
              <a:rPr lang="es-ES" sz="1200" b="1" dirty="0" err="1">
                <a:solidFill>
                  <a:srgbClr val="004586"/>
                </a:solidFill>
                <a:latin typeface="Calibri"/>
              </a:rPr>
              <a:t>Parah</a:t>
            </a:r>
            <a:r>
              <a:rPr lang="es-ES" sz="1200" b="1" dirty="0">
                <a:solidFill>
                  <a:srgbClr val="004586"/>
                </a:solidFill>
                <a:latin typeface="Calibri"/>
              </a:rPr>
              <a:t> et al. </a:t>
            </a:r>
            <a:r>
              <a:rPr lang="es-ES" sz="1200" b="1" dirty="0" err="1">
                <a:solidFill>
                  <a:srgbClr val="004586"/>
                </a:solidFill>
                <a:latin typeface="Calibri"/>
              </a:rPr>
              <a:t>Lancet</a:t>
            </a:r>
            <a:r>
              <a:rPr lang="es-ES" sz="1200" b="1" dirty="0">
                <a:solidFill>
                  <a:srgbClr val="004586"/>
                </a:solidFill>
                <a:latin typeface="Calibri"/>
              </a:rPr>
              <a:t> 2018. </a:t>
            </a:r>
            <a:r>
              <a:rPr lang="es-ES" sz="1200" b="1" dirty="0" err="1">
                <a:solidFill>
                  <a:srgbClr val="004586"/>
                </a:solidFill>
                <a:latin typeface="Calibri"/>
              </a:rPr>
              <a:t>Medini</a:t>
            </a:r>
            <a:r>
              <a:rPr lang="es-ES" sz="1200" b="1" dirty="0">
                <a:solidFill>
                  <a:srgbClr val="004586"/>
                </a:solidFill>
                <a:latin typeface="Calibri"/>
              </a:rPr>
              <a:t> D et al. </a:t>
            </a:r>
            <a:r>
              <a:rPr lang="es-ES" sz="1200" b="1" dirty="0" err="1">
                <a:solidFill>
                  <a:srgbClr val="004586"/>
                </a:solidFill>
                <a:latin typeface="Calibri"/>
              </a:rPr>
              <a:t>Vaccine</a:t>
            </a:r>
            <a:r>
              <a:rPr lang="es-ES" sz="1200" b="1" dirty="0">
                <a:solidFill>
                  <a:srgbClr val="004586"/>
                </a:solidFill>
                <a:latin typeface="Calibri"/>
              </a:rPr>
              <a:t> 2016. </a:t>
            </a:r>
            <a:r>
              <a:rPr lang="es-ES" sz="1200" b="1" dirty="0" err="1">
                <a:solidFill>
                  <a:srgbClr val="004586"/>
                </a:solidFill>
                <a:latin typeface="Calibri"/>
              </a:rPr>
              <a:t>Fresi</a:t>
            </a:r>
            <a:r>
              <a:rPr lang="es-ES" sz="1200" b="1" dirty="0">
                <a:solidFill>
                  <a:srgbClr val="004586"/>
                </a:solidFill>
                <a:latin typeface="Calibri"/>
              </a:rPr>
              <a:t> G et al. </a:t>
            </a:r>
            <a:r>
              <a:rPr lang="es-ES" sz="1200" b="1" dirty="0" err="1">
                <a:solidFill>
                  <a:srgbClr val="004586"/>
                </a:solidFill>
                <a:latin typeface="Calibri"/>
              </a:rPr>
              <a:t>Vaccine</a:t>
            </a:r>
            <a:r>
              <a:rPr lang="es-ES" sz="1200" b="1" dirty="0">
                <a:solidFill>
                  <a:srgbClr val="004586"/>
                </a:solidFill>
                <a:latin typeface="Calibri"/>
              </a:rPr>
              <a:t> 2014. </a:t>
            </a:r>
            <a:r>
              <a:rPr lang="es-ES" sz="1200" b="1" dirty="0" err="1">
                <a:solidFill>
                  <a:srgbClr val="004586"/>
                </a:solidFill>
                <a:latin typeface="Calibri"/>
              </a:rPr>
              <a:t>Bexsero</a:t>
            </a:r>
            <a:r>
              <a:rPr lang="es-ES" sz="1200" b="1" dirty="0">
                <a:solidFill>
                  <a:srgbClr val="004586"/>
                </a:solidFill>
                <a:latin typeface="Calibri"/>
              </a:rPr>
              <a:t> (SMPC – </a:t>
            </a:r>
            <a:r>
              <a:rPr lang="es-ES" sz="1200" b="1" dirty="0" err="1">
                <a:solidFill>
                  <a:srgbClr val="004586"/>
                </a:solidFill>
                <a:latin typeface="Calibri"/>
              </a:rPr>
              <a:t>March</a:t>
            </a:r>
            <a:r>
              <a:rPr lang="es-ES" sz="1200" b="1" dirty="0">
                <a:solidFill>
                  <a:srgbClr val="004586"/>
                </a:solidFill>
                <a:latin typeface="Calibri"/>
              </a:rPr>
              <a:t> 2018). Wang X et al. </a:t>
            </a:r>
            <a:r>
              <a:rPr lang="es-ES" sz="1200" b="1" dirty="0" err="1">
                <a:solidFill>
                  <a:srgbClr val="004586"/>
                </a:solidFill>
                <a:latin typeface="Calibri"/>
              </a:rPr>
              <a:t>Vaccine</a:t>
            </a:r>
            <a:r>
              <a:rPr lang="es-ES" sz="1200" b="1" dirty="0">
                <a:solidFill>
                  <a:srgbClr val="004586"/>
                </a:solidFill>
                <a:latin typeface="Calibri"/>
              </a:rPr>
              <a:t> 2011. </a:t>
            </a:r>
            <a:r>
              <a:rPr lang="es-ES" sz="1200" b="1" dirty="0" err="1">
                <a:solidFill>
                  <a:srgbClr val="004586"/>
                </a:solidFill>
                <a:latin typeface="Calibri"/>
              </a:rPr>
              <a:t>Vogel</a:t>
            </a:r>
            <a:r>
              <a:rPr lang="es-ES" sz="1200" b="1" dirty="0">
                <a:solidFill>
                  <a:srgbClr val="004586"/>
                </a:solidFill>
                <a:latin typeface="Calibri"/>
              </a:rPr>
              <a:t> et al. </a:t>
            </a:r>
            <a:r>
              <a:rPr lang="es-ES" sz="1200" b="1" dirty="0" err="1">
                <a:solidFill>
                  <a:srgbClr val="004586"/>
                </a:solidFill>
                <a:latin typeface="Calibri"/>
              </a:rPr>
              <a:t>Lancet</a:t>
            </a:r>
            <a:r>
              <a:rPr lang="es-ES" sz="1200" b="1" dirty="0">
                <a:solidFill>
                  <a:srgbClr val="004586"/>
                </a:solidFill>
                <a:latin typeface="Calibri"/>
              </a:rPr>
              <a:t> </a:t>
            </a:r>
            <a:r>
              <a:rPr lang="es-ES" sz="1200" b="1" dirty="0" err="1">
                <a:solidFill>
                  <a:srgbClr val="004586"/>
                </a:solidFill>
                <a:latin typeface="Calibri"/>
              </a:rPr>
              <a:t>Inf</a:t>
            </a:r>
            <a:r>
              <a:rPr lang="es-ES" sz="1200" b="1" dirty="0">
                <a:solidFill>
                  <a:srgbClr val="004586"/>
                </a:solidFill>
                <a:latin typeface="Calibri"/>
              </a:rPr>
              <a:t> </a:t>
            </a:r>
            <a:r>
              <a:rPr lang="es-ES" sz="1200" b="1" dirty="0" err="1">
                <a:solidFill>
                  <a:srgbClr val="004586"/>
                </a:solidFill>
                <a:latin typeface="Calibri"/>
              </a:rPr>
              <a:t>Dis</a:t>
            </a:r>
            <a:r>
              <a:rPr lang="es-ES" sz="1200" b="1" dirty="0">
                <a:solidFill>
                  <a:srgbClr val="004586"/>
                </a:solidFill>
                <a:latin typeface="Calibri"/>
              </a:rPr>
              <a:t> 2013.. </a:t>
            </a:r>
            <a:r>
              <a:rPr lang="es-ES" sz="1200" b="1" dirty="0" err="1">
                <a:solidFill>
                  <a:srgbClr val="004586"/>
                </a:solidFill>
                <a:latin typeface="Calibri"/>
              </a:rPr>
              <a:t>Jiang</a:t>
            </a:r>
            <a:r>
              <a:rPr lang="es-ES" sz="1200" b="1" dirty="0">
                <a:solidFill>
                  <a:srgbClr val="004586"/>
                </a:solidFill>
                <a:latin typeface="Calibri"/>
              </a:rPr>
              <a:t> H-Q et al. </a:t>
            </a:r>
            <a:r>
              <a:rPr lang="es-ES" sz="1200" b="1" dirty="0" err="1">
                <a:solidFill>
                  <a:srgbClr val="004586"/>
                </a:solidFill>
                <a:latin typeface="Calibri"/>
              </a:rPr>
              <a:t>Vaccine</a:t>
            </a:r>
            <a:r>
              <a:rPr lang="es-ES" sz="1200" b="1" dirty="0">
                <a:solidFill>
                  <a:srgbClr val="004586"/>
                </a:solidFill>
                <a:latin typeface="Calibri"/>
              </a:rPr>
              <a:t> 2010. </a:t>
            </a:r>
            <a:r>
              <a:rPr lang="es-ES" sz="1200" b="1" dirty="0" err="1">
                <a:solidFill>
                  <a:srgbClr val="004586"/>
                </a:solidFill>
                <a:latin typeface="Calibri"/>
              </a:rPr>
              <a:t>Trumenba</a:t>
            </a:r>
            <a:r>
              <a:rPr lang="es-ES" sz="1200" b="1" dirty="0">
                <a:solidFill>
                  <a:srgbClr val="004586"/>
                </a:solidFill>
                <a:latin typeface="Calibri"/>
              </a:rPr>
              <a:t> SMPC – </a:t>
            </a:r>
            <a:r>
              <a:rPr lang="es-ES" sz="1200" b="1" dirty="0" err="1">
                <a:solidFill>
                  <a:srgbClr val="004586"/>
                </a:solidFill>
                <a:latin typeface="Calibri"/>
              </a:rPr>
              <a:t>March</a:t>
            </a:r>
            <a:r>
              <a:rPr lang="es-ES" sz="1200" b="1" dirty="0">
                <a:solidFill>
                  <a:srgbClr val="004586"/>
                </a:solidFill>
                <a:latin typeface="Calibri"/>
              </a:rPr>
              <a:t> 2018).</a:t>
            </a:r>
          </a:p>
        </p:txBody>
      </p:sp>
      <p:graphicFrame>
        <p:nvGraphicFramePr>
          <p:cNvPr id="14" name="Tabla 13">
            <a:extLst>
              <a:ext uri="{FF2B5EF4-FFF2-40B4-BE49-F238E27FC236}">
                <a16:creationId xmlns:a16="http://schemas.microsoft.com/office/drawing/2014/main" id="{5E58D601-A9A7-6343-99B9-AEF380FCCAD7}"/>
              </a:ext>
            </a:extLst>
          </p:cNvPr>
          <p:cNvGraphicFramePr>
            <a:graphicFrameLocks noGrp="1"/>
          </p:cNvGraphicFramePr>
          <p:nvPr>
            <p:extLst/>
          </p:nvPr>
        </p:nvGraphicFramePr>
        <p:xfrm>
          <a:off x="2728210" y="927467"/>
          <a:ext cx="8420805" cy="4888718"/>
        </p:xfrm>
        <a:graphic>
          <a:graphicData uri="http://schemas.openxmlformats.org/drawingml/2006/table">
            <a:tbl>
              <a:tblPr firstRow="1" bandRow="1">
                <a:tableStyleId>{BC89EF96-8CEA-46FF-86C4-4CE0E7609802}</a:tableStyleId>
              </a:tblPr>
              <a:tblGrid>
                <a:gridCol w="1606749">
                  <a:extLst>
                    <a:ext uri="{9D8B030D-6E8A-4147-A177-3AD203B41FA5}">
                      <a16:colId xmlns:a16="http://schemas.microsoft.com/office/drawing/2014/main" val="1839373924"/>
                    </a:ext>
                  </a:extLst>
                </a:gridCol>
                <a:gridCol w="3795125">
                  <a:extLst>
                    <a:ext uri="{9D8B030D-6E8A-4147-A177-3AD203B41FA5}">
                      <a16:colId xmlns:a16="http://schemas.microsoft.com/office/drawing/2014/main" val="2431968101"/>
                    </a:ext>
                  </a:extLst>
                </a:gridCol>
                <a:gridCol w="3018931">
                  <a:extLst>
                    <a:ext uri="{9D8B030D-6E8A-4147-A177-3AD203B41FA5}">
                      <a16:colId xmlns:a16="http://schemas.microsoft.com/office/drawing/2014/main" val="3788808802"/>
                    </a:ext>
                  </a:extLst>
                </a:gridCol>
              </a:tblGrid>
              <a:tr h="345423">
                <a:tc>
                  <a:txBody>
                    <a:bodyPr/>
                    <a:lstStyle/>
                    <a:p>
                      <a:endParaRPr lang="es-ES" sz="1200" b="1" dirty="0">
                        <a:latin typeface="Calibri" panose="020F0502020204030204" pitchFamily="34" charset="0"/>
                        <a:cs typeface="Calibri" panose="020F0502020204030204" pitchFamily="34" charset="0"/>
                      </a:endParaRPr>
                    </a:p>
                  </a:txBody>
                  <a:tcPr marL="91445" marR="91445" marT="45719" marB="45719" anchor="ctr">
                    <a:lnR w="57150" cap="flat" cmpd="sng" algn="ctr">
                      <a:solidFill>
                        <a:srgbClr val="00B0F0"/>
                      </a:solidFill>
                      <a:prstDash val="solid"/>
                      <a:round/>
                      <a:headEnd type="none" w="med" len="med"/>
                      <a:tailEnd type="none" w="med" len="med"/>
                    </a:lnR>
                    <a:noFill/>
                  </a:tcPr>
                </a:tc>
                <a:tc>
                  <a:txBody>
                    <a:bodyPr/>
                    <a:lstStyle/>
                    <a:p>
                      <a:pPr algn="ctr"/>
                      <a:r>
                        <a:rPr lang="es-ES" sz="1200" b="1" dirty="0" err="1">
                          <a:solidFill>
                            <a:schemeClr val="bg1"/>
                          </a:solidFill>
                          <a:latin typeface="Calibri" panose="020F0502020204030204" pitchFamily="34" charset="0"/>
                          <a:cs typeface="Calibri" panose="020F0502020204030204" pitchFamily="34" charset="0"/>
                        </a:rPr>
                        <a:t>Bexsero</a:t>
                      </a:r>
                      <a:r>
                        <a:rPr lang="es-ES" sz="1200" b="1" dirty="0">
                          <a:solidFill>
                            <a:schemeClr val="bg1"/>
                          </a:solidFill>
                          <a:latin typeface="Calibri" panose="020F0502020204030204" pitchFamily="34" charset="0"/>
                          <a:cs typeface="Calibri" panose="020F0502020204030204" pitchFamily="34" charset="0"/>
                        </a:rPr>
                        <a:t>® - 4CMenB</a:t>
                      </a: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mpd="sng">
                      <a:noFill/>
                    </a:lnT>
                    <a:lnB w="57150" cap="flat" cmpd="sng" algn="ctr">
                      <a:solidFill>
                        <a:srgbClr val="00B0F0"/>
                      </a:solidFill>
                      <a:prstDash val="solid"/>
                      <a:round/>
                      <a:headEnd type="none" w="med" len="med"/>
                      <a:tailEnd type="none" w="med" len="med"/>
                    </a:lnB>
                    <a:solidFill>
                      <a:srgbClr val="004586"/>
                    </a:solidFill>
                  </a:tcPr>
                </a:tc>
                <a:tc>
                  <a:txBody>
                    <a:bodyPr/>
                    <a:lstStyle/>
                    <a:p>
                      <a:pPr algn="ctr"/>
                      <a:r>
                        <a:rPr lang="es-ES" sz="1200" b="1" dirty="0" err="1">
                          <a:solidFill>
                            <a:schemeClr val="bg1"/>
                          </a:solidFill>
                          <a:latin typeface="Calibri" panose="020F0502020204030204" pitchFamily="34" charset="0"/>
                          <a:cs typeface="Calibri" panose="020F0502020204030204" pitchFamily="34" charset="0"/>
                        </a:rPr>
                        <a:t>Trumenba</a:t>
                      </a:r>
                      <a:r>
                        <a:rPr lang="es-ES" sz="1200" b="1" dirty="0">
                          <a:solidFill>
                            <a:schemeClr val="bg1"/>
                          </a:solidFill>
                          <a:latin typeface="Calibri" panose="020F0502020204030204" pitchFamily="34" charset="0"/>
                          <a:cs typeface="Calibri" panose="020F0502020204030204" pitchFamily="34" charset="0"/>
                        </a:rPr>
                        <a:t>® - rLP2086</a:t>
                      </a: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12700" cmpd="sng">
                      <a:noFill/>
                    </a:lnT>
                    <a:lnB w="57150" cap="flat" cmpd="sng" algn="ctr">
                      <a:solidFill>
                        <a:srgbClr val="00B0F0"/>
                      </a:solidFill>
                      <a:prstDash val="solid"/>
                      <a:round/>
                      <a:headEnd type="none" w="med" len="med"/>
                      <a:tailEnd type="none" w="med" len="med"/>
                    </a:lnB>
                    <a:solidFill>
                      <a:srgbClr val="004586"/>
                    </a:solidFill>
                  </a:tcPr>
                </a:tc>
                <a:extLst>
                  <a:ext uri="{0D108BD9-81ED-4DB2-BD59-A6C34878D82A}">
                    <a16:rowId xmlns:a16="http://schemas.microsoft.com/office/drawing/2014/main" val="617002414"/>
                  </a:ext>
                </a:extLst>
              </a:tr>
              <a:tr h="880263">
                <a:tc>
                  <a:txBody>
                    <a:bodyPr/>
                    <a:lstStyle/>
                    <a:p>
                      <a:pPr algn="ctr"/>
                      <a:r>
                        <a:rPr lang="es-ES" sz="1200" b="1" dirty="0">
                          <a:solidFill>
                            <a:schemeClr val="bg1"/>
                          </a:solidFill>
                          <a:latin typeface="Calibri" panose="020F0502020204030204" pitchFamily="34" charset="0"/>
                          <a:cs typeface="Calibri" panose="020F0502020204030204" pitchFamily="34" charset="0"/>
                        </a:rPr>
                        <a:t>Efectividad </a:t>
                      </a:r>
                      <a:r>
                        <a:rPr lang="es-ES" sz="1200" b="1" dirty="0" err="1">
                          <a:solidFill>
                            <a:schemeClr val="bg1"/>
                          </a:solidFill>
                          <a:latin typeface="Calibri" panose="020F0502020204030204" pitchFamily="34" charset="0"/>
                          <a:cs typeface="Calibri" panose="020F0502020204030204" pitchFamily="34" charset="0"/>
                        </a:rPr>
                        <a:t>vacunal</a:t>
                      </a:r>
                      <a:endParaRPr lang="es-ES" sz="1200" b="1" dirty="0">
                        <a:solidFill>
                          <a:schemeClr val="bg1"/>
                        </a:solidFill>
                        <a:latin typeface="Calibri" panose="020F0502020204030204" pitchFamily="34" charset="0"/>
                        <a:cs typeface="Calibri" panose="020F0502020204030204" pitchFamily="34" charset="0"/>
                      </a:endParaRPr>
                    </a:p>
                  </a:txBody>
                  <a:tcPr marL="91445" marR="91445" marT="45719" marB="45719"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200" b="0" dirty="0">
                          <a:latin typeface="Calibri" panose="020F0502020204030204" pitchFamily="34" charset="0"/>
                          <a:cs typeface="Calibri" panose="020F0502020204030204" pitchFamily="34" charset="0"/>
                        </a:rPr>
                        <a:t>Datos de UK (2+1) – tras 2 dosis: </a:t>
                      </a:r>
                      <a:r>
                        <a:rPr lang="es-ES" sz="1200" b="1" dirty="0">
                          <a:latin typeface="Calibri" panose="020F0502020204030204" pitchFamily="34" charset="0"/>
                          <a:cs typeface="Calibri" panose="020F0502020204030204" pitchFamily="34" charset="0"/>
                        </a:rPr>
                        <a:t>83%</a:t>
                      </a:r>
                      <a:r>
                        <a:rPr lang="es-ES" sz="1200" b="0" dirty="0">
                          <a:latin typeface="Calibri" panose="020F0502020204030204" pitchFamily="34" charset="0"/>
                          <a:cs typeface="Calibri" panose="020F0502020204030204" pitchFamily="34" charset="0"/>
                        </a:rPr>
                        <a:t> frente a todas las cepas, </a:t>
                      </a:r>
                      <a:r>
                        <a:rPr lang="es-ES" sz="1200" b="1" dirty="0">
                          <a:latin typeface="Calibri" panose="020F0502020204030204" pitchFamily="34" charset="0"/>
                          <a:cs typeface="Calibri" panose="020F0502020204030204" pitchFamily="34" charset="0"/>
                        </a:rPr>
                        <a:t>94%</a:t>
                      </a:r>
                      <a:r>
                        <a:rPr lang="es-ES" sz="1200" b="0" dirty="0">
                          <a:latin typeface="Calibri" panose="020F0502020204030204" pitchFamily="34" charset="0"/>
                          <a:cs typeface="Calibri" panose="020F0502020204030204" pitchFamily="34" charset="0"/>
                        </a:rPr>
                        <a:t> frente a cepas vacunales – tras </a:t>
                      </a:r>
                      <a:r>
                        <a:rPr lang="es-ES" sz="1200" b="0" dirty="0" err="1">
                          <a:latin typeface="Calibri" panose="020F0502020204030204" pitchFamily="34" charset="0"/>
                          <a:cs typeface="Calibri" panose="020F0502020204030204" pitchFamily="34" charset="0"/>
                        </a:rPr>
                        <a:t>Booster</a:t>
                      </a:r>
                      <a:r>
                        <a:rPr lang="es-ES" sz="1200" b="0" dirty="0">
                          <a:latin typeface="Calibri" panose="020F0502020204030204" pitchFamily="34" charset="0"/>
                          <a:cs typeface="Calibri" panose="020F0502020204030204" pitchFamily="34" charset="0"/>
                        </a:rPr>
                        <a:t>: </a:t>
                      </a:r>
                    </a:p>
                    <a:p>
                      <a:pPr algn="ctr"/>
                      <a:r>
                        <a:rPr lang="es-ES" sz="1200" b="1" dirty="0">
                          <a:latin typeface="Calibri" panose="020F0502020204030204" pitchFamily="34" charset="0"/>
                          <a:cs typeface="Calibri" panose="020F0502020204030204" pitchFamily="34" charset="0"/>
                        </a:rPr>
                        <a:t>82%</a:t>
                      </a:r>
                      <a:r>
                        <a:rPr lang="es-ES" sz="1200" b="0" dirty="0">
                          <a:latin typeface="Calibri" panose="020F0502020204030204" pitchFamily="34" charset="0"/>
                          <a:cs typeface="Calibri" panose="020F0502020204030204" pitchFamily="34" charset="0"/>
                        </a:rPr>
                        <a:t> (-81 a 97%)</a:t>
                      </a:r>
                    </a:p>
                    <a:p>
                      <a:pPr marL="0" indent="0" algn="ctr">
                        <a:buFontTx/>
                        <a:buNone/>
                      </a:pPr>
                      <a:r>
                        <a:rPr lang="es-ES" sz="1200" b="0" dirty="0">
                          <a:latin typeface="Calibri" panose="020F0502020204030204" pitchFamily="34" charset="0"/>
                          <a:cs typeface="Calibri" panose="020F0502020204030204" pitchFamily="34" charset="0"/>
                        </a:rPr>
                        <a:t>Datos </a:t>
                      </a:r>
                      <a:r>
                        <a:rPr lang="es-ES" sz="1200" b="0" dirty="0" err="1">
                          <a:latin typeface="Calibri" panose="020F0502020204030204" pitchFamily="34" charset="0"/>
                          <a:cs typeface="Calibri" panose="020F0502020204030204" pitchFamily="34" charset="0"/>
                        </a:rPr>
                        <a:t>Canada</a:t>
                      </a:r>
                      <a:r>
                        <a:rPr lang="es-ES" sz="1200" b="0" dirty="0">
                          <a:latin typeface="Calibri" panose="020F0502020204030204" pitchFamily="34" charset="0"/>
                          <a:cs typeface="Calibri" panose="020F0502020204030204" pitchFamily="34" charset="0"/>
                        </a:rPr>
                        <a:t> (Quebec) 2m-20a– reducción </a:t>
                      </a:r>
                      <a:r>
                        <a:rPr lang="es-ES" sz="1200" b="1" dirty="0">
                          <a:latin typeface="Calibri" panose="020F0502020204030204" pitchFamily="34" charset="0"/>
                          <a:cs typeface="Calibri" panose="020F0502020204030204" pitchFamily="34" charset="0"/>
                        </a:rPr>
                        <a:t>78%</a:t>
                      </a: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tcPr>
                </a:tc>
                <a:tc>
                  <a:txBody>
                    <a:bodyPr/>
                    <a:lstStyle/>
                    <a:p>
                      <a:pPr algn="ctr"/>
                      <a:r>
                        <a:rPr lang="es-ES" sz="1200" b="0" dirty="0">
                          <a:latin typeface="Calibri" panose="020F0502020204030204" pitchFamily="34" charset="0"/>
                          <a:cs typeface="Calibri" panose="020F0502020204030204" pitchFamily="34" charset="0"/>
                        </a:rPr>
                        <a:t>No hay datos aún</a:t>
                      </a: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tcPr>
                </a:tc>
                <a:extLst>
                  <a:ext uri="{0D108BD9-81ED-4DB2-BD59-A6C34878D82A}">
                    <a16:rowId xmlns:a16="http://schemas.microsoft.com/office/drawing/2014/main" val="1082492742"/>
                  </a:ext>
                </a:extLst>
              </a:tr>
              <a:tr h="539510">
                <a:tc>
                  <a:txBody>
                    <a:bodyPr/>
                    <a:lstStyle/>
                    <a:p>
                      <a:pPr algn="ctr"/>
                      <a:r>
                        <a:rPr lang="es-ES" sz="1200" b="1" dirty="0">
                          <a:solidFill>
                            <a:schemeClr val="bg1"/>
                          </a:solidFill>
                          <a:latin typeface="Calibri" panose="020F0502020204030204" pitchFamily="34" charset="0"/>
                          <a:cs typeface="Calibri" panose="020F0502020204030204" pitchFamily="34" charset="0"/>
                        </a:rPr>
                        <a:t>Actividad bactericida</a:t>
                      </a:r>
                    </a:p>
                  </a:txBody>
                  <a:tcPr marL="91445" marR="91445" marT="45719" marB="45719"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200" b="0" dirty="0" err="1">
                          <a:latin typeface="Calibri" panose="020F0502020204030204" pitchFamily="34" charset="0"/>
                          <a:cs typeface="Calibri" panose="020F0502020204030204" pitchFamily="34" charset="0"/>
                        </a:rPr>
                        <a:t>hSBA</a:t>
                      </a:r>
                      <a:r>
                        <a:rPr lang="es-ES" sz="1200" b="0" dirty="0">
                          <a:latin typeface="Calibri" panose="020F0502020204030204" pitchFamily="34" charset="0"/>
                          <a:cs typeface="Calibri" panose="020F0502020204030204" pitchFamily="34" charset="0"/>
                        </a:rPr>
                        <a:t> </a:t>
                      </a:r>
                      <a:r>
                        <a:rPr lang="es-ES" sz="1200" b="1" dirty="0">
                          <a:latin typeface="Calibri" panose="020F0502020204030204" pitchFamily="34" charset="0"/>
                          <a:cs typeface="Calibri" panose="020F0502020204030204" pitchFamily="34" charset="0"/>
                        </a:rPr>
                        <a:t>88%</a:t>
                      </a:r>
                      <a:r>
                        <a:rPr lang="es-ES" sz="1200" b="0" dirty="0">
                          <a:latin typeface="Calibri" panose="020F0502020204030204" pitchFamily="34" charset="0"/>
                          <a:cs typeface="Calibri" panose="020F0502020204030204" pitchFamily="34" charset="0"/>
                        </a:rPr>
                        <a:t> frente a cepas representativas UK (superior a la estimación con MATS)</a:t>
                      </a: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tc>
                  <a:txBody>
                    <a:bodyPr/>
                    <a:lstStyle/>
                    <a:p>
                      <a:pPr algn="ctr"/>
                      <a:r>
                        <a:rPr lang="es-ES" sz="1200" b="0" dirty="0" err="1">
                          <a:latin typeface="Calibri" panose="020F0502020204030204" pitchFamily="34" charset="0"/>
                          <a:cs typeface="Calibri" panose="020F0502020204030204" pitchFamily="34" charset="0"/>
                        </a:rPr>
                        <a:t>hsBA</a:t>
                      </a:r>
                      <a:r>
                        <a:rPr lang="es-ES" sz="1200" b="0" dirty="0">
                          <a:latin typeface="Calibri" panose="020F0502020204030204" pitchFamily="34" charset="0"/>
                          <a:cs typeface="Calibri" panose="020F0502020204030204" pitchFamily="34" charset="0"/>
                        </a:rPr>
                        <a:t> </a:t>
                      </a:r>
                      <a:r>
                        <a:rPr lang="es-ES" sz="1200" b="1" dirty="0">
                          <a:latin typeface="Calibri" panose="020F0502020204030204" pitchFamily="34" charset="0"/>
                          <a:cs typeface="Calibri" panose="020F0502020204030204" pitchFamily="34" charset="0"/>
                        </a:rPr>
                        <a:t>80%</a:t>
                      </a:r>
                      <a:r>
                        <a:rPr lang="es-ES" sz="1200" b="0" dirty="0">
                          <a:latin typeface="Calibri" panose="020F0502020204030204" pitchFamily="34" charset="0"/>
                          <a:cs typeface="Calibri" panose="020F0502020204030204" pitchFamily="34" charset="0"/>
                        </a:rPr>
                        <a:t> frente a diferentes cepas representativas mediante suero humano</a:t>
                      </a: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extLst>
                  <a:ext uri="{0D108BD9-81ED-4DB2-BD59-A6C34878D82A}">
                    <a16:rowId xmlns:a16="http://schemas.microsoft.com/office/drawing/2014/main" val="3797440428"/>
                  </a:ext>
                </a:extLst>
              </a:tr>
              <a:tr h="1079036">
                <a:tc>
                  <a:txBody>
                    <a:bodyPr/>
                    <a:lstStyle/>
                    <a:p>
                      <a:pPr algn="ctr"/>
                      <a:r>
                        <a:rPr lang="es-ES" sz="1200" b="1" dirty="0">
                          <a:solidFill>
                            <a:schemeClr val="bg1"/>
                          </a:solidFill>
                          <a:latin typeface="Calibri" panose="020F0502020204030204" pitchFamily="34" charset="0"/>
                          <a:cs typeface="Calibri" panose="020F0502020204030204" pitchFamily="34" charset="0"/>
                        </a:rPr>
                        <a:t>Predicción de cobertura de cepas</a:t>
                      </a:r>
                    </a:p>
                  </a:txBody>
                  <a:tcPr marL="91445" marR="91445" marT="45719" marB="45719"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200" b="0" dirty="0">
                          <a:latin typeface="Calibri" panose="020F0502020204030204" pitchFamily="34" charset="0"/>
                          <a:cs typeface="Calibri" panose="020F0502020204030204" pitchFamily="34" charset="0"/>
                        </a:rPr>
                        <a:t>MATS (expresión en niveles de predicción de protección)</a:t>
                      </a:r>
                    </a:p>
                    <a:p>
                      <a:pPr algn="ctr"/>
                      <a:r>
                        <a:rPr lang="es-ES" sz="1200" b="1" dirty="0">
                          <a:latin typeface="Calibri" panose="020F0502020204030204" pitchFamily="34" charset="0"/>
                          <a:cs typeface="Calibri" panose="020F0502020204030204" pitchFamily="34" charset="0"/>
                        </a:rPr>
                        <a:t>70%</a:t>
                      </a:r>
                      <a:r>
                        <a:rPr lang="es-ES" sz="1200" b="0" dirty="0">
                          <a:latin typeface="Calibri" panose="020F0502020204030204" pitchFamily="34" charset="0"/>
                          <a:cs typeface="Calibri" panose="020F0502020204030204" pitchFamily="34" charset="0"/>
                        </a:rPr>
                        <a:t> - cepas UK</a:t>
                      </a:r>
                    </a:p>
                    <a:p>
                      <a:pPr algn="ctr"/>
                      <a:r>
                        <a:rPr lang="es-ES" sz="1200" b="1" dirty="0">
                          <a:latin typeface="Calibri" panose="020F0502020204030204" pitchFamily="34" charset="0"/>
                          <a:cs typeface="Calibri" panose="020F0502020204030204" pitchFamily="34" charset="0"/>
                        </a:rPr>
                        <a:t>78%</a:t>
                      </a:r>
                      <a:r>
                        <a:rPr lang="es-ES" sz="1200" b="0" dirty="0">
                          <a:latin typeface="Calibri" panose="020F0502020204030204" pitchFamily="34" charset="0"/>
                          <a:cs typeface="Calibri" panose="020F0502020204030204" pitchFamily="34" charset="0"/>
                        </a:rPr>
                        <a:t> - cepas EU</a:t>
                      </a:r>
                    </a:p>
                    <a:p>
                      <a:pPr algn="ctr"/>
                      <a:r>
                        <a:rPr lang="es-ES" sz="1200" b="1" dirty="0">
                          <a:latin typeface="Calibri" panose="020F0502020204030204" pitchFamily="34" charset="0"/>
                          <a:cs typeface="Calibri" panose="020F0502020204030204" pitchFamily="34" charset="0"/>
                        </a:rPr>
                        <a:t>91%</a:t>
                      </a:r>
                      <a:r>
                        <a:rPr lang="es-ES" sz="1200" b="0" dirty="0">
                          <a:latin typeface="Calibri" panose="020F0502020204030204" pitchFamily="34" charset="0"/>
                          <a:cs typeface="Calibri" panose="020F0502020204030204" pitchFamily="34" charset="0"/>
                        </a:rPr>
                        <a:t> - cepas US</a:t>
                      </a: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tc>
                  <a:txBody>
                    <a:bodyPr/>
                    <a:lstStyle/>
                    <a:p>
                      <a:pPr algn="ctr"/>
                      <a:r>
                        <a:rPr lang="es-ES" sz="1200" b="0" dirty="0">
                          <a:latin typeface="Calibri" panose="020F0502020204030204" pitchFamily="34" charset="0"/>
                          <a:cs typeface="Calibri" panose="020F0502020204030204" pitchFamily="34" charset="0"/>
                        </a:rPr>
                        <a:t>MEASURE (en 2.150 cepas de EU, US y </a:t>
                      </a:r>
                      <a:r>
                        <a:rPr lang="es-ES" sz="1200" b="0" dirty="0" err="1">
                          <a:latin typeface="Calibri" panose="020F0502020204030204" pitchFamily="34" charset="0"/>
                          <a:cs typeface="Calibri" panose="020F0502020204030204" pitchFamily="34" charset="0"/>
                        </a:rPr>
                        <a:t>Canada</a:t>
                      </a:r>
                      <a:r>
                        <a:rPr lang="es-ES" sz="1200" b="0" dirty="0">
                          <a:latin typeface="Calibri" panose="020F0502020204030204" pitchFamily="34" charset="0"/>
                          <a:cs typeface="Calibri" panose="020F0502020204030204" pitchFamily="34" charset="0"/>
                        </a:rPr>
                        <a:t>, </a:t>
                      </a:r>
                      <a:r>
                        <a:rPr lang="es-ES" sz="1200" b="1" dirty="0">
                          <a:latin typeface="Calibri" panose="020F0502020204030204" pitchFamily="34" charset="0"/>
                          <a:cs typeface="Calibri" panose="020F0502020204030204" pitchFamily="34" charset="0"/>
                        </a:rPr>
                        <a:t>91%</a:t>
                      </a:r>
                      <a:r>
                        <a:rPr lang="es-ES" sz="1200" b="0" dirty="0">
                          <a:latin typeface="Calibri" panose="020F0502020204030204" pitchFamily="34" charset="0"/>
                          <a:cs typeface="Calibri" panose="020F0502020204030204" pitchFamily="34" charset="0"/>
                        </a:rPr>
                        <a:t> de las cepas expresaron niveles suficientes de </a:t>
                      </a:r>
                      <a:r>
                        <a:rPr lang="es-ES" sz="1200" b="0" dirty="0" err="1">
                          <a:latin typeface="Calibri" panose="020F0502020204030204" pitchFamily="34" charset="0"/>
                          <a:cs typeface="Calibri" panose="020F0502020204030204" pitchFamily="34" charset="0"/>
                        </a:rPr>
                        <a:t>fHbp</a:t>
                      </a:r>
                      <a:r>
                        <a:rPr lang="es-ES" sz="1200" b="0" dirty="0">
                          <a:latin typeface="Calibri" panose="020F0502020204030204" pitchFamily="34" charset="0"/>
                          <a:cs typeface="Calibri" panose="020F0502020204030204" pitchFamily="34" charset="0"/>
                        </a:rPr>
                        <a:t> susceptible de actividad bactericida por anticuerpos </a:t>
                      </a:r>
                      <a:r>
                        <a:rPr lang="es-ES" sz="1200" b="0" dirty="0" err="1">
                          <a:latin typeface="Calibri" panose="020F0502020204030204" pitchFamily="34" charset="0"/>
                          <a:cs typeface="Calibri" panose="020F0502020204030204" pitchFamily="34" charset="0"/>
                        </a:rPr>
                        <a:t>vacunales</a:t>
                      </a:r>
                      <a:endParaRPr lang="es-ES" sz="1200" b="0" dirty="0">
                        <a:latin typeface="Calibri" panose="020F0502020204030204" pitchFamily="34" charset="0"/>
                        <a:cs typeface="Calibri" panose="020F0502020204030204" pitchFamily="34" charset="0"/>
                      </a:endParaRP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extLst>
                  <a:ext uri="{0D108BD9-81ED-4DB2-BD59-A6C34878D82A}">
                    <a16:rowId xmlns:a16="http://schemas.microsoft.com/office/drawing/2014/main" val="1975526266"/>
                  </a:ext>
                </a:extLst>
              </a:tr>
              <a:tr h="1277807">
                <a:tc>
                  <a:txBody>
                    <a:bodyPr/>
                    <a:lstStyle/>
                    <a:p>
                      <a:pPr algn="ctr"/>
                      <a:r>
                        <a:rPr lang="es-ES" sz="1200" b="1" dirty="0">
                          <a:solidFill>
                            <a:schemeClr val="bg1"/>
                          </a:solidFill>
                          <a:latin typeface="Calibri" panose="020F0502020204030204" pitchFamily="34" charset="0"/>
                          <a:cs typeface="Calibri" panose="020F0502020204030204" pitchFamily="34" charset="0"/>
                        </a:rPr>
                        <a:t>Expresión antigénica</a:t>
                      </a:r>
                    </a:p>
                  </a:txBody>
                  <a:tcPr marL="91445" marR="91445" marT="45719" marB="45719"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200" b="0" dirty="0">
                          <a:latin typeface="Calibri" panose="020F0502020204030204" pitchFamily="34" charset="0"/>
                          <a:cs typeface="Calibri" panose="020F0502020204030204" pitchFamily="34" charset="0"/>
                        </a:rPr>
                        <a:t>% cepas invasivas expresando cada antígeno </a:t>
                      </a:r>
                      <a:r>
                        <a:rPr lang="es-ES" sz="1200" b="0" dirty="0" err="1">
                          <a:latin typeface="Calibri" panose="020F0502020204030204" pitchFamily="34" charset="0"/>
                          <a:cs typeface="Calibri" panose="020F0502020204030204" pitchFamily="34" charset="0"/>
                        </a:rPr>
                        <a:t>vacunal</a:t>
                      </a:r>
                      <a:r>
                        <a:rPr lang="es-ES" sz="1200" b="0" dirty="0">
                          <a:latin typeface="Calibri" panose="020F0502020204030204" pitchFamily="34" charset="0"/>
                          <a:cs typeface="Calibri" panose="020F0502020204030204" pitchFamily="34" charset="0"/>
                        </a:rPr>
                        <a:t> en niveles que predicen </a:t>
                      </a:r>
                      <a:r>
                        <a:rPr lang="es-ES" sz="1200" b="0" dirty="0" err="1">
                          <a:latin typeface="Calibri" panose="020F0502020204030204" pitchFamily="34" charset="0"/>
                          <a:cs typeface="Calibri" panose="020F0502020204030204" pitchFamily="34" charset="0"/>
                        </a:rPr>
                        <a:t>act</a:t>
                      </a:r>
                      <a:r>
                        <a:rPr lang="es-ES" sz="1200" b="0" dirty="0">
                          <a:latin typeface="Calibri" panose="020F0502020204030204" pitchFamily="34" charset="0"/>
                          <a:cs typeface="Calibri" panose="020F0502020204030204" pitchFamily="34" charset="0"/>
                        </a:rPr>
                        <a:t>. bactericida</a:t>
                      </a:r>
                    </a:p>
                    <a:p>
                      <a:pPr marL="1344613" indent="0" algn="l">
                        <a:buFont typeface="Wingdings" panose="05000000000000000000" pitchFamily="2" charset="2"/>
                        <a:buChar char="§"/>
                      </a:pPr>
                      <a:r>
                        <a:rPr lang="es-ES" sz="1200" b="1" dirty="0">
                          <a:latin typeface="Calibri" panose="020F0502020204030204" pitchFamily="34" charset="0"/>
                          <a:cs typeface="Calibri" panose="020F0502020204030204" pitchFamily="34" charset="0"/>
                        </a:rPr>
                        <a:t> 63.2%</a:t>
                      </a:r>
                      <a:r>
                        <a:rPr lang="es-ES" sz="1200" b="0" dirty="0">
                          <a:latin typeface="Calibri" panose="020F0502020204030204" pitchFamily="34" charset="0"/>
                          <a:cs typeface="Calibri" panose="020F0502020204030204" pitchFamily="34" charset="0"/>
                        </a:rPr>
                        <a:t> - </a:t>
                      </a:r>
                      <a:r>
                        <a:rPr lang="es-ES" sz="1200" b="0" dirty="0" err="1">
                          <a:latin typeface="Calibri" panose="020F0502020204030204" pitchFamily="34" charset="0"/>
                          <a:cs typeface="Calibri" panose="020F0502020204030204" pitchFamily="34" charset="0"/>
                        </a:rPr>
                        <a:t>fHbp</a:t>
                      </a:r>
                      <a:r>
                        <a:rPr lang="es-ES" sz="1200" b="0" dirty="0">
                          <a:latin typeface="Calibri" panose="020F0502020204030204" pitchFamily="34" charset="0"/>
                          <a:cs typeface="Calibri" panose="020F0502020204030204" pitchFamily="34" charset="0"/>
                        </a:rPr>
                        <a:t> variante 1</a:t>
                      </a:r>
                    </a:p>
                    <a:p>
                      <a:pPr marL="1344613" indent="0" algn="l">
                        <a:buFont typeface="Wingdings" panose="05000000000000000000" pitchFamily="2" charset="2"/>
                        <a:buChar char="§"/>
                      </a:pPr>
                      <a:r>
                        <a:rPr lang="es-ES" sz="1200" b="1" dirty="0">
                          <a:latin typeface="Calibri" panose="020F0502020204030204" pitchFamily="34" charset="0"/>
                          <a:cs typeface="Calibri" panose="020F0502020204030204" pitchFamily="34" charset="0"/>
                        </a:rPr>
                        <a:t> 59.3%</a:t>
                      </a:r>
                      <a:r>
                        <a:rPr lang="es-ES" sz="1200" b="0" dirty="0">
                          <a:latin typeface="Calibri" panose="020F0502020204030204" pitchFamily="34" charset="0"/>
                          <a:cs typeface="Calibri" panose="020F0502020204030204" pitchFamily="34" charset="0"/>
                        </a:rPr>
                        <a:t> - NHBA</a:t>
                      </a:r>
                    </a:p>
                    <a:p>
                      <a:pPr marL="1344613" indent="0" algn="l">
                        <a:buFont typeface="Wingdings" panose="05000000000000000000" pitchFamily="2" charset="2"/>
                        <a:buChar char="§"/>
                      </a:pPr>
                      <a:r>
                        <a:rPr lang="es-ES" sz="1200" b="1" dirty="0">
                          <a:latin typeface="Calibri" panose="020F0502020204030204" pitchFamily="34" charset="0"/>
                          <a:cs typeface="Calibri" panose="020F0502020204030204" pitchFamily="34" charset="0"/>
                        </a:rPr>
                        <a:t> 1.5%</a:t>
                      </a:r>
                      <a:r>
                        <a:rPr lang="es-ES" sz="1200" b="0" dirty="0">
                          <a:latin typeface="Calibri" panose="020F0502020204030204" pitchFamily="34" charset="0"/>
                          <a:cs typeface="Calibri" panose="020F0502020204030204" pitchFamily="34" charset="0"/>
                        </a:rPr>
                        <a:t> -   </a:t>
                      </a:r>
                      <a:r>
                        <a:rPr lang="es-ES" sz="1200" b="0" dirty="0" err="1">
                          <a:latin typeface="Calibri" panose="020F0502020204030204" pitchFamily="34" charset="0"/>
                          <a:cs typeface="Calibri" panose="020F0502020204030204" pitchFamily="34" charset="0"/>
                        </a:rPr>
                        <a:t>NadA</a:t>
                      </a:r>
                      <a:endParaRPr lang="es-ES" sz="1200" b="0" dirty="0">
                        <a:latin typeface="Calibri" panose="020F0502020204030204" pitchFamily="34" charset="0"/>
                        <a:cs typeface="Calibri" panose="020F0502020204030204" pitchFamily="34" charset="0"/>
                      </a:endParaRPr>
                    </a:p>
                    <a:p>
                      <a:pPr marL="1344613" indent="0" algn="l">
                        <a:buFont typeface="Wingdings" panose="05000000000000000000" pitchFamily="2" charset="2"/>
                        <a:buChar char="§"/>
                      </a:pPr>
                      <a:r>
                        <a:rPr lang="es-ES" sz="1200" b="1" dirty="0">
                          <a:latin typeface="Calibri" panose="020F0502020204030204" pitchFamily="34" charset="0"/>
                          <a:cs typeface="Calibri" panose="020F0502020204030204" pitchFamily="34" charset="0"/>
                        </a:rPr>
                        <a:t> 20.2%</a:t>
                      </a:r>
                      <a:r>
                        <a:rPr lang="es-ES" sz="1200" b="0" dirty="0">
                          <a:latin typeface="Calibri" panose="020F0502020204030204" pitchFamily="34" charset="0"/>
                          <a:cs typeface="Calibri" panose="020F0502020204030204" pitchFamily="34" charset="0"/>
                        </a:rPr>
                        <a:t> - </a:t>
                      </a:r>
                      <a:r>
                        <a:rPr lang="es-ES" sz="1200" b="0" dirty="0" err="1">
                          <a:latin typeface="Calibri" panose="020F0502020204030204" pitchFamily="34" charset="0"/>
                          <a:cs typeface="Calibri" panose="020F0502020204030204" pitchFamily="34" charset="0"/>
                        </a:rPr>
                        <a:t>PorA</a:t>
                      </a:r>
                      <a:r>
                        <a:rPr lang="es-ES" sz="1200" b="0" dirty="0">
                          <a:latin typeface="Calibri" panose="020F0502020204030204" pitchFamily="34" charset="0"/>
                          <a:cs typeface="Calibri" panose="020F0502020204030204" pitchFamily="34" charset="0"/>
                        </a:rPr>
                        <a:t> P1.4. </a:t>
                      </a: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tc>
                  <a:txBody>
                    <a:bodyPr/>
                    <a:lstStyle/>
                    <a:p>
                      <a:pPr marL="0" indent="0" algn="ctr">
                        <a:buFontTx/>
                        <a:buNone/>
                      </a:pPr>
                      <a:r>
                        <a:rPr lang="es-ES" sz="1200" b="1" dirty="0">
                          <a:latin typeface="Calibri" panose="020F0502020204030204" pitchFamily="34" charset="0"/>
                          <a:cs typeface="Calibri" panose="020F0502020204030204" pitchFamily="34" charset="0"/>
                        </a:rPr>
                        <a:t>&gt;96%</a:t>
                      </a:r>
                      <a:r>
                        <a:rPr lang="es-ES" sz="1200" b="0" dirty="0">
                          <a:latin typeface="Calibri" panose="020F0502020204030204" pitchFamily="34" charset="0"/>
                          <a:cs typeface="Calibri" panose="020F0502020204030204" pitchFamily="34" charset="0"/>
                        </a:rPr>
                        <a:t> de la cepas de </a:t>
                      </a:r>
                      <a:r>
                        <a:rPr lang="es-ES" sz="1200" b="0" dirty="0" err="1">
                          <a:latin typeface="Calibri" panose="020F0502020204030204" pitchFamily="34" charset="0"/>
                          <a:cs typeface="Calibri" panose="020F0502020204030204" pitchFamily="34" charset="0"/>
                        </a:rPr>
                        <a:t>Men</a:t>
                      </a:r>
                      <a:r>
                        <a:rPr lang="es-ES" sz="1200" b="0" dirty="0">
                          <a:latin typeface="Calibri" panose="020F0502020204030204" pitchFamily="34" charset="0"/>
                          <a:cs typeface="Calibri" panose="020F0502020204030204" pitchFamily="34" charset="0"/>
                        </a:rPr>
                        <a:t> B en Europa expresan </a:t>
                      </a:r>
                      <a:r>
                        <a:rPr lang="es-ES" sz="1200" b="0" dirty="0" err="1">
                          <a:latin typeface="Calibri" panose="020F0502020204030204" pitchFamily="34" charset="0"/>
                          <a:cs typeface="Calibri" panose="020F0502020204030204" pitchFamily="34" charset="0"/>
                        </a:rPr>
                        <a:t>fHbp</a:t>
                      </a:r>
                      <a:r>
                        <a:rPr lang="es-ES" sz="1200" b="0" dirty="0">
                          <a:latin typeface="Calibri" panose="020F0502020204030204" pitchFamily="34" charset="0"/>
                          <a:cs typeface="Calibri" panose="020F0502020204030204" pitchFamily="34" charset="0"/>
                        </a:rPr>
                        <a:t> A o B (2 variantes A 30% y B 70%)</a:t>
                      </a: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extLst>
                  <a:ext uri="{0D108BD9-81ED-4DB2-BD59-A6C34878D82A}">
                    <a16:rowId xmlns:a16="http://schemas.microsoft.com/office/drawing/2014/main" val="865296120"/>
                  </a:ext>
                </a:extLst>
              </a:tr>
              <a:tr h="766679">
                <a:tc>
                  <a:txBody>
                    <a:bodyPr/>
                    <a:lstStyle/>
                    <a:p>
                      <a:pPr algn="ctr"/>
                      <a:r>
                        <a:rPr lang="es-ES" sz="1200" b="1" dirty="0">
                          <a:solidFill>
                            <a:schemeClr val="bg1"/>
                          </a:solidFill>
                          <a:latin typeface="Calibri" panose="020F0502020204030204" pitchFamily="34" charset="0"/>
                          <a:cs typeface="Calibri" panose="020F0502020204030204" pitchFamily="34" charset="0"/>
                        </a:rPr>
                        <a:t>Presencia del gen</a:t>
                      </a:r>
                    </a:p>
                  </a:txBody>
                  <a:tcPr marL="91445" marR="91445" marT="45719" marB="45719" anchor="ctr">
                    <a:lnR w="57150" cap="flat" cmpd="sng" algn="ctr">
                      <a:solidFill>
                        <a:srgbClr val="00B0F0"/>
                      </a:solidFill>
                      <a:prstDash val="solid"/>
                      <a:round/>
                      <a:headEnd type="none" w="med" len="med"/>
                      <a:tailEnd type="none" w="med" len="med"/>
                    </a:lnR>
                    <a:solidFill>
                      <a:srgbClr val="004586"/>
                    </a:solidFill>
                  </a:tcPr>
                </a:tc>
                <a:tc>
                  <a:txBody>
                    <a:bodyPr/>
                    <a:lstStyle/>
                    <a:p>
                      <a:pPr algn="ctr"/>
                      <a:r>
                        <a:rPr lang="es-ES" sz="1200" b="1" dirty="0">
                          <a:latin typeface="Calibri" panose="020F0502020204030204" pitchFamily="34" charset="0"/>
                          <a:cs typeface="Calibri" panose="020F0502020204030204" pitchFamily="34" charset="0"/>
                        </a:rPr>
                        <a:t>&gt;99%</a:t>
                      </a:r>
                      <a:r>
                        <a:rPr lang="es-ES" sz="1200" b="0" dirty="0">
                          <a:latin typeface="Calibri" panose="020F0502020204030204" pitchFamily="34" charset="0"/>
                          <a:cs typeface="Calibri" panose="020F0502020204030204" pitchFamily="34" charset="0"/>
                        </a:rPr>
                        <a:t> de las cepas invasivas de </a:t>
                      </a:r>
                      <a:r>
                        <a:rPr lang="es-ES" sz="1200" b="0" dirty="0" err="1">
                          <a:latin typeface="Calibri" panose="020F0502020204030204" pitchFamily="34" charset="0"/>
                          <a:cs typeface="Calibri" panose="020F0502020204030204" pitchFamily="34" charset="0"/>
                        </a:rPr>
                        <a:t>Men</a:t>
                      </a:r>
                      <a:r>
                        <a:rPr lang="es-ES" sz="1200" b="0" dirty="0">
                          <a:latin typeface="Calibri" panose="020F0502020204030204" pitchFamily="34" charset="0"/>
                          <a:cs typeface="Calibri" panose="020F0502020204030204" pitchFamily="34" charset="0"/>
                        </a:rPr>
                        <a:t> B contiene genes de al menos 1 componente de </a:t>
                      </a:r>
                      <a:r>
                        <a:rPr lang="es-ES" sz="1200" b="0" dirty="0" err="1">
                          <a:latin typeface="Calibri" panose="020F0502020204030204" pitchFamily="34" charset="0"/>
                          <a:cs typeface="Calibri" panose="020F0502020204030204" pitchFamily="34" charset="0"/>
                        </a:rPr>
                        <a:t>Bexsero</a:t>
                      </a:r>
                      <a:endParaRPr lang="es-ES" sz="1200" b="0" dirty="0">
                        <a:latin typeface="Calibri" panose="020F0502020204030204" pitchFamily="34" charset="0"/>
                        <a:cs typeface="Calibri" panose="020F0502020204030204" pitchFamily="34" charset="0"/>
                      </a:endParaRP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1" dirty="0">
                          <a:latin typeface="Calibri" panose="020F0502020204030204" pitchFamily="34" charset="0"/>
                          <a:cs typeface="Calibri" panose="020F0502020204030204" pitchFamily="34" charset="0"/>
                        </a:rPr>
                        <a:t>&gt;99% </a:t>
                      </a:r>
                      <a:r>
                        <a:rPr lang="es-ES" sz="1200" b="0" dirty="0">
                          <a:latin typeface="Calibri" panose="020F0502020204030204" pitchFamily="34" charset="0"/>
                          <a:cs typeface="Calibri" panose="020F0502020204030204" pitchFamily="34" charset="0"/>
                        </a:rPr>
                        <a:t>de las cepas invasivas de </a:t>
                      </a:r>
                      <a:r>
                        <a:rPr lang="es-ES" sz="1200" b="0" dirty="0" err="1">
                          <a:latin typeface="Calibri" panose="020F0502020204030204" pitchFamily="34" charset="0"/>
                          <a:cs typeface="Calibri" panose="020F0502020204030204" pitchFamily="34" charset="0"/>
                        </a:rPr>
                        <a:t>Men</a:t>
                      </a:r>
                      <a:r>
                        <a:rPr lang="es-ES" sz="1200" b="0" dirty="0">
                          <a:latin typeface="Calibri" panose="020F0502020204030204" pitchFamily="34" charset="0"/>
                          <a:cs typeface="Calibri" panose="020F0502020204030204" pitchFamily="34" charset="0"/>
                        </a:rPr>
                        <a:t> B contiene genes de al menos 1 componente de </a:t>
                      </a:r>
                      <a:r>
                        <a:rPr lang="es-ES" sz="1200" b="0" dirty="0" err="1">
                          <a:latin typeface="Calibri" panose="020F0502020204030204" pitchFamily="34" charset="0"/>
                          <a:cs typeface="Calibri" panose="020F0502020204030204" pitchFamily="34" charset="0"/>
                        </a:rPr>
                        <a:t>Trumenba</a:t>
                      </a:r>
                      <a:endParaRPr lang="es-ES" sz="1200" b="0" dirty="0">
                        <a:latin typeface="Calibri" panose="020F0502020204030204" pitchFamily="34" charset="0"/>
                        <a:cs typeface="Calibri" panose="020F0502020204030204" pitchFamily="34" charset="0"/>
                      </a:endParaRPr>
                    </a:p>
                  </a:txBody>
                  <a:tcPr marL="91445" marR="91445" marT="45719" marB="45719" anchor="ct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tcPr>
                </a:tc>
                <a:extLst>
                  <a:ext uri="{0D108BD9-81ED-4DB2-BD59-A6C34878D82A}">
                    <a16:rowId xmlns:a16="http://schemas.microsoft.com/office/drawing/2014/main" val="577664079"/>
                  </a:ext>
                </a:extLst>
              </a:tr>
            </a:tbl>
          </a:graphicData>
        </a:graphic>
      </p:graphicFrame>
      <p:sp>
        <p:nvSpPr>
          <p:cNvPr id="2" name="Flecha arriba 1">
            <a:extLst>
              <a:ext uri="{FF2B5EF4-FFF2-40B4-BE49-F238E27FC236}">
                <a16:creationId xmlns:a16="http://schemas.microsoft.com/office/drawing/2014/main" id="{C5140A5A-A789-904F-B8DD-3A5823EDE446}"/>
              </a:ext>
            </a:extLst>
          </p:cNvPr>
          <p:cNvSpPr/>
          <p:nvPr/>
        </p:nvSpPr>
        <p:spPr bwMode="auto">
          <a:xfrm>
            <a:off x="1063924" y="886606"/>
            <a:ext cx="1151984" cy="5239389"/>
          </a:xfrm>
          <a:prstGeom prst="upArrow">
            <a:avLst/>
          </a:prstGeom>
          <a:gradFill>
            <a:gsLst>
              <a:gs pos="0">
                <a:srgbClr val="00FA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solidFill>
            <a:prstDash val="solid"/>
            <a:round/>
            <a:headEnd type="none" w="med" len="med"/>
            <a:tailEnd type="none" w="med" len="med"/>
          </a:ln>
          <a:effectLst/>
        </p:spPr>
        <p:txBody>
          <a:bodyPr vert="vert270"/>
          <a:lstStyle/>
          <a:p>
            <a:pPr>
              <a:defRPr/>
            </a:pPr>
            <a:r>
              <a:rPr lang="es-ES" sz="2300" b="1" dirty="0">
                <a:solidFill>
                  <a:srgbClr val="000000"/>
                </a:solidFill>
                <a:latin typeface="Tahoma" pitchFamily="34" charset="0"/>
              </a:rPr>
              <a:t>Predicción de protección clínica</a:t>
            </a:r>
          </a:p>
        </p:txBody>
      </p:sp>
    </p:spTree>
    <p:extLst>
      <p:ext uri="{BB962C8B-B14F-4D97-AF65-F5344CB8AC3E}">
        <p14:creationId xmlns:p14="http://schemas.microsoft.com/office/powerpoint/2010/main" val="1880020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CuadroTexto"/>
          <p:cNvSpPr txBox="1">
            <a:spLocks noChangeArrowheads="1"/>
          </p:cNvSpPr>
          <p:nvPr/>
        </p:nvSpPr>
        <p:spPr bwMode="auto">
          <a:xfrm>
            <a:off x="1524000" y="-280722"/>
            <a:ext cx="1741182" cy="28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r>
              <a:rPr lang="es-ES" sz="17689" b="1">
                <a:solidFill>
                  <a:srgbClr val="FFFFFF"/>
                </a:solidFill>
              </a:rPr>
              <a:t>B</a:t>
            </a:r>
          </a:p>
        </p:txBody>
      </p:sp>
      <p:sp>
        <p:nvSpPr>
          <p:cNvPr id="10" name="CuadroTexto 9"/>
          <p:cNvSpPr txBox="1"/>
          <p:nvPr/>
        </p:nvSpPr>
        <p:spPr>
          <a:xfrm>
            <a:off x="5181600" y="5925702"/>
            <a:ext cx="914400" cy="914400"/>
          </a:xfrm>
          <a:prstGeom prst="rect">
            <a:avLst/>
          </a:prstGeom>
          <a:noFill/>
        </p:spPr>
        <p:txBody>
          <a:bodyPr vert="horz" wrap="none" lIns="91440" tIns="45720" rIns="91440" bIns="45720" rtlCol="0" anchor="ctr">
            <a:noAutofit/>
          </a:bodyPr>
          <a:lstStyle/>
          <a:p>
            <a:pPr algn="ctr"/>
            <a:endParaRPr lang="es-ES_tradnl" sz="2400" dirty="0">
              <a:solidFill>
                <a:srgbClr val="287AC8"/>
              </a:solidFill>
            </a:endParaRPr>
          </a:p>
        </p:txBody>
      </p:sp>
      <p:sp>
        <p:nvSpPr>
          <p:cNvPr id="11" name="Text Box 4"/>
          <p:cNvSpPr txBox="1">
            <a:spLocks noChangeArrowheads="1"/>
          </p:cNvSpPr>
          <p:nvPr/>
        </p:nvSpPr>
        <p:spPr bwMode="auto">
          <a:xfrm>
            <a:off x="9595235" y="5964192"/>
            <a:ext cx="2406428" cy="242823"/>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es-ES_tradnl" sz="978" b="1" dirty="0">
                <a:solidFill>
                  <a:srgbClr val="000000"/>
                </a:solidFill>
                <a:effectLst>
                  <a:outerShdw blurRad="38100" dist="38100" dir="2700000" algn="tl">
                    <a:srgbClr val="C0C0C0"/>
                  </a:outerShdw>
                </a:effectLst>
              </a:rPr>
              <a:t>TWITTER @</a:t>
            </a:r>
            <a:r>
              <a:rPr lang="es-ES_tradnl" sz="978" b="1" dirty="0" err="1">
                <a:solidFill>
                  <a:srgbClr val="000000"/>
                </a:solidFill>
                <a:effectLst>
                  <a:outerShdw blurRad="38100" dist="38100" dir="2700000" algn="tl">
                    <a:srgbClr val="C0C0C0"/>
                  </a:outerShdw>
                </a:effectLst>
              </a:rPr>
              <a:t>fedemartinon</a:t>
            </a:r>
            <a:r>
              <a:rPr lang="es-ES_tradnl" sz="978" b="1" dirty="0">
                <a:solidFill>
                  <a:srgbClr val="000000"/>
                </a:solidFill>
                <a:effectLst>
                  <a:outerShdw blurRad="38100" dist="38100" dir="2700000" algn="tl">
                    <a:srgbClr val="C0C0C0"/>
                  </a:outerShdw>
                </a:effectLst>
              </a:rPr>
              <a:t>,  Barcelona 2017</a:t>
            </a:r>
          </a:p>
        </p:txBody>
      </p:sp>
      <p:pic>
        <p:nvPicPr>
          <p:cNvPr id="12" name="Imagen 11"/>
          <p:cNvPicPr>
            <a:picLocks noChangeAspect="1"/>
          </p:cNvPicPr>
          <p:nvPr/>
        </p:nvPicPr>
        <p:blipFill>
          <a:blip r:embed="rId2" cstate="print"/>
          <a:stretch>
            <a:fillRect/>
          </a:stretch>
        </p:blipFill>
        <p:spPr>
          <a:xfrm>
            <a:off x="10231917" y="370433"/>
            <a:ext cx="531157" cy="531157"/>
          </a:xfrm>
          <a:prstGeom prst="rect">
            <a:avLst/>
          </a:prstGeom>
        </p:spPr>
      </p:pic>
      <p:pic>
        <p:nvPicPr>
          <p:cNvPr id="13" name="Picture 14"/>
          <p:cNvPicPr>
            <a:picLocks noChangeAspect="1" noChangeArrowheads="1"/>
          </p:cNvPicPr>
          <p:nvPr/>
        </p:nvPicPr>
        <p:blipFill>
          <a:blip r:embed="rId3" cstate="print"/>
          <a:srcRect l="4318" t="19531" r="6715"/>
          <a:stretch>
            <a:fillRect/>
          </a:stretch>
        </p:blipFill>
        <p:spPr bwMode="auto">
          <a:xfrm>
            <a:off x="10798449" y="399763"/>
            <a:ext cx="761373" cy="494203"/>
          </a:xfrm>
          <a:prstGeom prst="rect">
            <a:avLst/>
          </a:prstGeom>
          <a:noFill/>
          <a:ln w="9525">
            <a:noFill/>
            <a:miter lim="800000"/>
            <a:headEnd/>
            <a:tailEnd/>
          </a:ln>
        </p:spPr>
      </p:pic>
      <p:sp>
        <p:nvSpPr>
          <p:cNvPr id="6" name="Marcador de texto 5"/>
          <p:cNvSpPr>
            <a:spLocks noGrp="1"/>
          </p:cNvSpPr>
          <p:nvPr>
            <p:ph type="body" sz="quarter" idx="10"/>
          </p:nvPr>
        </p:nvSpPr>
        <p:spPr/>
        <p:txBody>
          <a:bodyPr>
            <a:normAutofit lnSpcReduction="10000"/>
          </a:bodyPr>
          <a:lstStyle/>
          <a:p>
            <a:endParaRPr lang="es-ES_tradnl"/>
          </a:p>
        </p:txBody>
      </p:sp>
      <p:pic>
        <p:nvPicPr>
          <p:cNvPr id="14" name="Picture 7" descr="europe-map-of-europe-nightlights-satellite-woodleywonderwor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0397" y="691531"/>
            <a:ext cx="7739470" cy="514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7 CuadroTexto"/>
          <p:cNvSpPr txBox="1">
            <a:spLocks noChangeArrowheads="1"/>
          </p:cNvSpPr>
          <p:nvPr/>
        </p:nvSpPr>
        <p:spPr bwMode="auto">
          <a:xfrm>
            <a:off x="3447475" y="2693151"/>
            <a:ext cx="2977097" cy="1815882"/>
          </a:xfrm>
          <a:prstGeom prst="rect">
            <a:avLst/>
          </a:prstGeom>
          <a:noFill/>
          <a:ln>
            <a:noFill/>
          </a:ln>
          <a:extLst/>
        </p:spPr>
        <p:txBody>
          <a:bodyPr wrap="none">
            <a:spAutoFit/>
          </a:bodyPr>
          <a:lstStyle/>
          <a:p>
            <a:pPr algn="ctr"/>
            <a:r>
              <a:rPr lang="es-ES" sz="2800" dirty="0">
                <a:solidFill>
                  <a:srgbClr val="FFFFFF"/>
                </a:solidFill>
                <a:effectLst>
                  <a:outerShdw blurRad="38100" dist="38100" dir="2700000" algn="tl">
                    <a:srgbClr val="C0C0C0"/>
                  </a:outerShdw>
                </a:effectLst>
              </a:rPr>
              <a:t>Pfizer</a:t>
            </a:r>
          </a:p>
          <a:p>
            <a:pPr algn="ctr"/>
            <a:endParaRPr lang="es-ES" sz="2800" dirty="0">
              <a:solidFill>
                <a:srgbClr val="FFFF00"/>
              </a:solidFill>
              <a:effectLst>
                <a:outerShdw blurRad="38100" dist="38100" dir="2700000" algn="tl">
                  <a:srgbClr val="C0C0C0"/>
                </a:outerShdw>
              </a:effectLst>
              <a:latin typeface="Arial" pitchFamily="34" charset="0"/>
            </a:endParaRPr>
          </a:p>
          <a:p>
            <a:pPr algn="ctr"/>
            <a:r>
              <a:rPr lang="es-ES" sz="2800" b="1" dirty="0" err="1">
                <a:solidFill>
                  <a:srgbClr val="FFFF00"/>
                </a:solidFill>
              </a:rPr>
              <a:t>Nimenrix</a:t>
            </a:r>
            <a:r>
              <a:rPr lang="es-ES" sz="2800" b="1" dirty="0">
                <a:solidFill>
                  <a:srgbClr val="FFFF00"/>
                </a:solidFill>
              </a:rPr>
              <a:t>®</a:t>
            </a:r>
          </a:p>
          <a:p>
            <a:pPr algn="ctr"/>
            <a:r>
              <a:rPr lang="es-ES" sz="2800" b="1" dirty="0">
                <a:solidFill>
                  <a:srgbClr val="FFFF00"/>
                </a:solidFill>
              </a:rPr>
              <a:t>A partir 6 semanas</a:t>
            </a:r>
          </a:p>
        </p:txBody>
      </p:sp>
      <p:sp>
        <p:nvSpPr>
          <p:cNvPr id="16" name="18 CuadroTexto"/>
          <p:cNvSpPr txBox="1">
            <a:spLocks noChangeArrowheads="1"/>
          </p:cNvSpPr>
          <p:nvPr/>
        </p:nvSpPr>
        <p:spPr bwMode="auto">
          <a:xfrm>
            <a:off x="6685484" y="2648547"/>
            <a:ext cx="2792752" cy="1815882"/>
          </a:xfrm>
          <a:prstGeom prst="rect">
            <a:avLst/>
          </a:prstGeom>
          <a:noFill/>
          <a:ln>
            <a:noFill/>
          </a:ln>
          <a:extLst/>
        </p:spPr>
        <p:txBody>
          <a:bodyPr wrap="none">
            <a:spAutoFit/>
          </a:bodyPr>
          <a:lstStyle/>
          <a:p>
            <a:pPr algn="ctr"/>
            <a:r>
              <a:rPr lang="es-ES" sz="2800" dirty="0">
                <a:solidFill>
                  <a:srgbClr val="FFFFFF"/>
                </a:solidFill>
                <a:effectLst>
                  <a:outerShdw blurRad="38100" dist="38100" dir="2700000" algn="tl">
                    <a:srgbClr val="C0C0C0"/>
                  </a:outerShdw>
                </a:effectLst>
              </a:rPr>
              <a:t>GSK</a:t>
            </a:r>
          </a:p>
          <a:p>
            <a:pPr algn="ctr"/>
            <a:endParaRPr lang="es-ES" sz="2800" dirty="0">
              <a:solidFill>
                <a:srgbClr val="FFFFFF"/>
              </a:solidFill>
              <a:effectLst>
                <a:outerShdw blurRad="38100" dist="38100" dir="2700000" algn="tl">
                  <a:srgbClr val="C0C0C0"/>
                </a:outerShdw>
              </a:effectLst>
            </a:endParaRPr>
          </a:p>
          <a:p>
            <a:pPr algn="ctr"/>
            <a:r>
              <a:rPr lang="es-ES" sz="2800" b="1" dirty="0" err="1">
                <a:solidFill>
                  <a:srgbClr val="FFFF00"/>
                </a:solidFill>
                <a:effectLst>
                  <a:outerShdw blurRad="38100" dist="38100" dir="2700000" algn="tl">
                    <a:srgbClr val="C0C0C0"/>
                  </a:outerShdw>
                </a:effectLst>
              </a:rPr>
              <a:t>Menveo</a:t>
            </a:r>
            <a:r>
              <a:rPr lang="es-ES" sz="2800" b="1" dirty="0">
                <a:solidFill>
                  <a:srgbClr val="FFFF00"/>
                </a:solidFill>
                <a:effectLst>
                  <a:outerShdw blurRad="38100" dist="38100" dir="2700000" algn="tl">
                    <a:srgbClr val="C0C0C0"/>
                  </a:outerShdw>
                </a:effectLst>
              </a:rPr>
              <a:t>®</a:t>
            </a:r>
          </a:p>
          <a:p>
            <a:pPr algn="ctr"/>
            <a:r>
              <a:rPr lang="es-ES" sz="2800" b="1" dirty="0">
                <a:solidFill>
                  <a:srgbClr val="FFFF00"/>
                </a:solidFill>
                <a:effectLst>
                  <a:outerShdw blurRad="38100" dist="38100" dir="2700000" algn="tl">
                    <a:srgbClr val="C0C0C0"/>
                  </a:outerShdw>
                </a:effectLst>
              </a:rPr>
              <a:t>A partir 24 meses</a:t>
            </a:r>
          </a:p>
        </p:txBody>
      </p:sp>
      <p:sp>
        <p:nvSpPr>
          <p:cNvPr id="17" name="5 CuadroTexto"/>
          <p:cNvSpPr txBox="1">
            <a:spLocks noChangeArrowheads="1"/>
          </p:cNvSpPr>
          <p:nvPr/>
        </p:nvSpPr>
        <p:spPr bwMode="auto">
          <a:xfrm>
            <a:off x="2244645" y="511039"/>
            <a:ext cx="55176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300">
                <a:solidFill>
                  <a:schemeClr val="tx1"/>
                </a:solidFill>
                <a:latin typeface="Tahoma" charset="0"/>
                <a:ea typeface="ＭＳ Ｐゴシック" charset="0"/>
                <a:cs typeface="Arial" charset="0"/>
              </a:defRPr>
            </a:lvl1pPr>
            <a:lvl2pPr marL="742950" indent="-285750" eaLnBrk="0" hangingPunct="0">
              <a:defRPr sz="2300">
                <a:solidFill>
                  <a:schemeClr val="tx1"/>
                </a:solidFill>
                <a:latin typeface="Tahoma" charset="0"/>
                <a:ea typeface="Arial" charset="0"/>
                <a:cs typeface="Arial" charset="0"/>
              </a:defRPr>
            </a:lvl2pPr>
            <a:lvl3pPr marL="1143000" indent="-228600" eaLnBrk="0" hangingPunct="0">
              <a:defRPr sz="2300">
                <a:solidFill>
                  <a:schemeClr val="tx1"/>
                </a:solidFill>
                <a:latin typeface="Tahoma" charset="0"/>
                <a:ea typeface="Arial" charset="0"/>
                <a:cs typeface="Arial" charset="0"/>
              </a:defRPr>
            </a:lvl3pPr>
            <a:lvl4pPr marL="1600200" indent="-228600" eaLnBrk="0" hangingPunct="0">
              <a:defRPr sz="2300">
                <a:solidFill>
                  <a:schemeClr val="tx1"/>
                </a:solidFill>
                <a:latin typeface="Tahoma" charset="0"/>
                <a:ea typeface="Arial" charset="0"/>
                <a:cs typeface="Arial" charset="0"/>
              </a:defRPr>
            </a:lvl4pPr>
            <a:lvl5pPr marL="2057400" indent="-228600" eaLnBrk="0" hangingPunct="0">
              <a:defRPr sz="2300">
                <a:solidFill>
                  <a:schemeClr val="tx1"/>
                </a:solidFill>
                <a:latin typeface="Tahoma" charset="0"/>
                <a:ea typeface="Arial" charset="0"/>
                <a:cs typeface="Arial" charset="0"/>
              </a:defRPr>
            </a:lvl5pPr>
            <a:lvl6pPr marL="2514600" indent="-228600" eaLnBrk="0" fontAlgn="base" hangingPunct="0">
              <a:spcBef>
                <a:spcPct val="0"/>
              </a:spcBef>
              <a:spcAft>
                <a:spcPct val="0"/>
              </a:spcAft>
              <a:defRPr sz="2300">
                <a:solidFill>
                  <a:schemeClr val="tx1"/>
                </a:solidFill>
                <a:latin typeface="Tahoma" charset="0"/>
                <a:ea typeface="Arial" charset="0"/>
                <a:cs typeface="Arial" charset="0"/>
              </a:defRPr>
            </a:lvl6pPr>
            <a:lvl7pPr marL="2971800" indent="-228600" eaLnBrk="0" fontAlgn="base" hangingPunct="0">
              <a:spcBef>
                <a:spcPct val="0"/>
              </a:spcBef>
              <a:spcAft>
                <a:spcPct val="0"/>
              </a:spcAft>
              <a:defRPr sz="2300">
                <a:solidFill>
                  <a:schemeClr val="tx1"/>
                </a:solidFill>
                <a:latin typeface="Tahoma" charset="0"/>
                <a:ea typeface="Arial" charset="0"/>
                <a:cs typeface="Arial" charset="0"/>
              </a:defRPr>
            </a:lvl7pPr>
            <a:lvl8pPr marL="3429000" indent="-228600" eaLnBrk="0" fontAlgn="base" hangingPunct="0">
              <a:spcBef>
                <a:spcPct val="0"/>
              </a:spcBef>
              <a:spcAft>
                <a:spcPct val="0"/>
              </a:spcAft>
              <a:defRPr sz="2300">
                <a:solidFill>
                  <a:schemeClr val="tx1"/>
                </a:solidFill>
                <a:latin typeface="Tahoma" charset="0"/>
                <a:ea typeface="Arial" charset="0"/>
                <a:cs typeface="Arial" charset="0"/>
              </a:defRPr>
            </a:lvl8pPr>
            <a:lvl9pPr marL="3886200" indent="-228600" eaLnBrk="0" fontAlgn="base" hangingPunct="0">
              <a:spcBef>
                <a:spcPct val="0"/>
              </a:spcBef>
              <a:spcAft>
                <a:spcPct val="0"/>
              </a:spcAft>
              <a:defRPr sz="2300">
                <a:solidFill>
                  <a:schemeClr val="tx1"/>
                </a:solidFill>
                <a:latin typeface="Tahoma" charset="0"/>
                <a:ea typeface="Arial" charset="0"/>
                <a:cs typeface="Arial" charset="0"/>
              </a:defRPr>
            </a:lvl9pPr>
          </a:lstStyle>
          <a:p>
            <a:r>
              <a:rPr lang="es-ES" sz="9000" b="1" dirty="0">
                <a:solidFill>
                  <a:srgbClr val="FFFFFF"/>
                </a:solidFill>
              </a:rPr>
              <a:t>ACWY</a:t>
            </a:r>
          </a:p>
        </p:txBody>
      </p:sp>
    </p:spTree>
    <p:extLst>
      <p:ext uri="{BB962C8B-B14F-4D97-AF65-F5344CB8AC3E}">
        <p14:creationId xmlns:p14="http://schemas.microsoft.com/office/powerpoint/2010/main" val="3117058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5181600" y="5925702"/>
            <a:ext cx="914400" cy="914400"/>
          </a:xfrm>
          <a:prstGeom prst="rect">
            <a:avLst/>
          </a:prstGeom>
          <a:noFill/>
        </p:spPr>
        <p:txBody>
          <a:bodyPr vert="horz" wrap="none" lIns="91440" tIns="45720" rIns="91440" bIns="45720" rtlCol="0" anchor="ctr">
            <a:noAutofit/>
          </a:bodyPr>
          <a:lstStyle/>
          <a:p>
            <a:pPr algn="ctr"/>
            <a:endParaRPr lang="es-ES_tradnl" sz="2400" dirty="0">
              <a:solidFill>
                <a:srgbClr val="287AC8"/>
              </a:solidFill>
            </a:endParaRPr>
          </a:p>
        </p:txBody>
      </p:sp>
      <p:sp>
        <p:nvSpPr>
          <p:cNvPr id="8" name="Text Box 4"/>
          <p:cNvSpPr txBox="1">
            <a:spLocks noChangeArrowheads="1"/>
          </p:cNvSpPr>
          <p:nvPr/>
        </p:nvSpPr>
        <p:spPr bwMode="auto">
          <a:xfrm>
            <a:off x="261653" y="5834998"/>
            <a:ext cx="2406428" cy="242823"/>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es-ES_tradnl" sz="978" b="1" dirty="0">
                <a:solidFill>
                  <a:srgbClr val="000000"/>
                </a:solidFill>
                <a:effectLst>
                  <a:outerShdw blurRad="38100" dist="38100" dir="2700000" algn="tl">
                    <a:srgbClr val="C0C0C0"/>
                  </a:outerShdw>
                </a:effectLst>
              </a:rPr>
              <a:t>TWITTER @</a:t>
            </a:r>
            <a:r>
              <a:rPr lang="es-ES_tradnl" sz="978" b="1" dirty="0" err="1">
                <a:solidFill>
                  <a:srgbClr val="000000"/>
                </a:solidFill>
                <a:effectLst>
                  <a:outerShdw blurRad="38100" dist="38100" dir="2700000" algn="tl">
                    <a:srgbClr val="C0C0C0"/>
                  </a:outerShdw>
                </a:effectLst>
              </a:rPr>
              <a:t>fedemartinon</a:t>
            </a:r>
            <a:r>
              <a:rPr lang="es-ES_tradnl" sz="978" b="1" dirty="0">
                <a:solidFill>
                  <a:srgbClr val="000000"/>
                </a:solidFill>
                <a:effectLst>
                  <a:outerShdw blurRad="38100" dist="38100" dir="2700000" algn="tl">
                    <a:srgbClr val="C0C0C0"/>
                  </a:outerShdw>
                </a:effectLst>
              </a:rPr>
              <a:t>,  Barcelona 2017</a:t>
            </a:r>
          </a:p>
        </p:txBody>
      </p:sp>
      <p:pic>
        <p:nvPicPr>
          <p:cNvPr id="9" name="Imagen 8"/>
          <p:cNvPicPr>
            <a:picLocks noChangeAspect="1"/>
          </p:cNvPicPr>
          <p:nvPr/>
        </p:nvPicPr>
        <p:blipFill>
          <a:blip r:embed="rId2" cstate="print"/>
          <a:stretch>
            <a:fillRect/>
          </a:stretch>
        </p:blipFill>
        <p:spPr>
          <a:xfrm>
            <a:off x="10061988" y="237720"/>
            <a:ext cx="531157" cy="531157"/>
          </a:xfrm>
          <a:prstGeom prst="rect">
            <a:avLst/>
          </a:prstGeom>
        </p:spPr>
      </p:pic>
      <p:pic>
        <p:nvPicPr>
          <p:cNvPr id="10" name="Picture 14"/>
          <p:cNvPicPr>
            <a:picLocks noChangeAspect="1" noChangeArrowheads="1"/>
          </p:cNvPicPr>
          <p:nvPr/>
        </p:nvPicPr>
        <p:blipFill>
          <a:blip r:embed="rId3" cstate="print"/>
          <a:srcRect l="4318" t="19531" r="6715"/>
          <a:stretch>
            <a:fillRect/>
          </a:stretch>
        </p:blipFill>
        <p:spPr bwMode="auto">
          <a:xfrm>
            <a:off x="10736833" y="296562"/>
            <a:ext cx="761373" cy="494203"/>
          </a:xfrm>
          <a:prstGeom prst="rect">
            <a:avLst/>
          </a:prstGeom>
          <a:noFill/>
          <a:ln w="9525">
            <a:noFill/>
            <a:miter lim="800000"/>
            <a:headEnd/>
            <a:tailEnd/>
          </a:ln>
        </p:spPr>
      </p:pic>
      <p:sp>
        <p:nvSpPr>
          <p:cNvPr id="11" name="Marcador de texto 10"/>
          <p:cNvSpPr>
            <a:spLocks noGrp="1"/>
          </p:cNvSpPr>
          <p:nvPr>
            <p:ph type="body" sz="quarter" idx="10"/>
          </p:nvPr>
        </p:nvSpPr>
        <p:spPr/>
        <p:txBody>
          <a:bodyPr>
            <a:normAutofit lnSpcReduction="10000"/>
          </a:bodyPr>
          <a:lstStyle/>
          <a:p>
            <a:endParaRPr lang="es-ES_tradnl"/>
          </a:p>
        </p:txBody>
      </p:sp>
      <p:pic>
        <p:nvPicPr>
          <p:cNvPr id="2" name="Imagen 1"/>
          <p:cNvPicPr>
            <a:picLocks noChangeAspect="1"/>
          </p:cNvPicPr>
          <p:nvPr/>
        </p:nvPicPr>
        <p:blipFill>
          <a:blip r:embed="rId4"/>
          <a:stretch>
            <a:fillRect/>
          </a:stretch>
        </p:blipFill>
        <p:spPr>
          <a:xfrm>
            <a:off x="2786944" y="478518"/>
            <a:ext cx="6750669" cy="5728156"/>
          </a:xfrm>
          <a:prstGeom prst="rect">
            <a:avLst/>
          </a:prstGeom>
        </p:spPr>
      </p:pic>
      <p:sp>
        <p:nvSpPr>
          <p:cNvPr id="5" name="Título 4">
            <a:extLst>
              <a:ext uri="{FF2B5EF4-FFF2-40B4-BE49-F238E27FC236}">
                <a16:creationId xmlns:a16="http://schemas.microsoft.com/office/drawing/2014/main" id="{FA0FCC57-6043-4411-836C-AC1CF67C3BE1}"/>
              </a:ext>
            </a:extLst>
          </p:cNvPr>
          <p:cNvSpPr>
            <a:spLocks noGrp="1"/>
          </p:cNvSpPr>
          <p:nvPr>
            <p:ph type="title"/>
          </p:nvPr>
        </p:nvSpPr>
        <p:spPr>
          <a:xfrm>
            <a:off x="675878" y="296562"/>
            <a:ext cx="10972800" cy="604800"/>
          </a:xfrm>
        </p:spPr>
        <p:txBody>
          <a:bodyPr/>
          <a:lstStyle/>
          <a:p>
            <a:r>
              <a:rPr lang="es-ES" dirty="0">
                <a:solidFill>
                  <a:srgbClr val="002060"/>
                </a:solidFill>
              </a:rPr>
              <a:t>ACWY</a:t>
            </a:r>
            <a:br>
              <a:rPr lang="es-ES" dirty="0">
                <a:solidFill>
                  <a:srgbClr val="002060"/>
                </a:solidFill>
              </a:rPr>
            </a:br>
            <a:endParaRPr lang="es-ES" dirty="0"/>
          </a:p>
        </p:txBody>
      </p:sp>
    </p:spTree>
    <p:extLst>
      <p:ext uri="{BB962C8B-B14F-4D97-AF65-F5344CB8AC3E}">
        <p14:creationId xmlns:p14="http://schemas.microsoft.com/office/powerpoint/2010/main" val="3460376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Imagen 1">
            <a:extLst>
              <a:ext uri="{FF2B5EF4-FFF2-40B4-BE49-F238E27FC236}">
                <a16:creationId xmlns:a16="http://schemas.microsoft.com/office/drawing/2014/main" id="{FA9C7D04-0ED5-774A-A963-FC97F6A3BC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2552" y="1168403"/>
            <a:ext cx="8122397" cy="456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5794" name="Picture 5" descr="logo chus 2">
            <a:extLst>
              <a:ext uri="{FF2B5EF4-FFF2-40B4-BE49-F238E27FC236}">
                <a16:creationId xmlns:a16="http://schemas.microsoft.com/office/drawing/2014/main" id="{0B6868A7-548F-9F44-8D1E-5E4D69816B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38841" y="283189"/>
            <a:ext cx="444948" cy="44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5795" name="Picture 8">
            <a:extLst>
              <a:ext uri="{FF2B5EF4-FFF2-40B4-BE49-F238E27FC236}">
                <a16:creationId xmlns:a16="http://schemas.microsoft.com/office/drawing/2014/main" id="{16D90D1C-0B39-9245-8EE0-EE7336D78AF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8928" y="290333"/>
            <a:ext cx="413872" cy="38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545796" name="19 Conector recto">
            <a:extLst>
              <a:ext uri="{FF2B5EF4-FFF2-40B4-BE49-F238E27FC236}">
                <a16:creationId xmlns:a16="http://schemas.microsoft.com/office/drawing/2014/main" id="{27A09934-D609-0B40-8EB7-2C81D2739727}"/>
              </a:ext>
            </a:extLst>
          </p:cNvPr>
          <p:cNvCxnSpPr>
            <a:cxnSpLocks noChangeShapeType="1"/>
          </p:cNvCxnSpPr>
          <p:nvPr/>
        </p:nvCxnSpPr>
        <p:spPr bwMode="auto">
          <a:xfrm>
            <a:off x="782637" y="971177"/>
            <a:ext cx="10498138"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545797" name="Picture 14">
            <a:extLst>
              <a:ext uri="{FF2B5EF4-FFF2-40B4-BE49-F238E27FC236}">
                <a16:creationId xmlns:a16="http://schemas.microsoft.com/office/drawing/2014/main" id="{21D0EF3E-D0C5-2241-87C1-53634DFBF1B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72118" y="290333"/>
            <a:ext cx="70452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8" name="Rectangle 3">
            <a:extLst>
              <a:ext uri="{FF2B5EF4-FFF2-40B4-BE49-F238E27FC236}">
                <a16:creationId xmlns:a16="http://schemas.microsoft.com/office/drawing/2014/main" id="{3EF3B35D-CBDA-6446-9660-0B676E9DB732}"/>
              </a:ext>
            </a:extLst>
          </p:cNvPr>
          <p:cNvSpPr>
            <a:spLocks noGrp="1"/>
          </p:cNvSpPr>
          <p:nvPr>
            <p:ph type="title" idx="4294967295"/>
          </p:nvPr>
        </p:nvSpPr>
        <p:spPr>
          <a:xfrm>
            <a:off x="545306" y="182563"/>
            <a:ext cx="10972800" cy="604837"/>
          </a:xfrm>
          <a:noFill/>
        </p:spPr>
        <p:txBody>
          <a:bodyPr anchor="t">
            <a:spAutoFit/>
          </a:bodyPr>
          <a:lstStyle/>
          <a:p>
            <a:pPr eaLnBrk="1" hangingPunct="1">
              <a:lnSpc>
                <a:spcPct val="110000"/>
              </a:lnSpc>
            </a:pPr>
            <a:r>
              <a:rPr lang="es-ES" altLang="es-ES" sz="3200" b="1" dirty="0">
                <a:solidFill>
                  <a:srgbClr val="004586"/>
                </a:solidFill>
              </a:rPr>
              <a:t>Dinámica de la infección meningocócica</a:t>
            </a:r>
            <a:endParaRPr lang="en-GB" altLang="es-ES" sz="2800" b="1" dirty="0">
              <a:solidFill>
                <a:srgbClr val="004586"/>
              </a:solidFill>
            </a:endParaRPr>
          </a:p>
        </p:txBody>
      </p:sp>
      <p:sp>
        <p:nvSpPr>
          <p:cNvPr id="13" name="Text Box 4">
            <a:extLst>
              <a:ext uri="{FF2B5EF4-FFF2-40B4-BE49-F238E27FC236}">
                <a16:creationId xmlns:a16="http://schemas.microsoft.com/office/drawing/2014/main" id="{81C476BD-9E3B-FC42-955D-361F60B81B50}"/>
              </a:ext>
            </a:extLst>
          </p:cNvPr>
          <p:cNvSpPr txBox="1">
            <a:spLocks noChangeArrowheads="1"/>
          </p:cNvSpPr>
          <p:nvPr/>
        </p:nvSpPr>
        <p:spPr bwMode="auto">
          <a:xfrm>
            <a:off x="148546" y="6031629"/>
            <a:ext cx="2013693" cy="261610"/>
          </a:xfrm>
          <a:prstGeom prst="rect">
            <a:avLst/>
          </a:prstGeom>
          <a:noFill/>
          <a:ln w="9525">
            <a:noFill/>
            <a:miter lim="800000"/>
            <a:headEnd/>
            <a:tailEnd/>
          </a:ln>
          <a:effectLst/>
        </p:spPr>
        <p:txBody>
          <a:bodyPr wrap="none">
            <a:spAutoFit/>
          </a:bodyPr>
          <a:lstStyle/>
          <a:p>
            <a:pPr eaLnBrk="1" hangingPunct="1">
              <a:defRPr/>
            </a:pPr>
            <a:r>
              <a:rPr lang="es-ES_tradnl" sz="1100" b="1" dirty="0">
                <a:solidFill>
                  <a:srgbClr val="000000"/>
                </a:solidFill>
                <a:effectLst>
                  <a:outerShdw blurRad="38100" dist="38100" dir="2700000" algn="tl">
                    <a:srgbClr val="000000">
                      <a:alpha val="43137"/>
                    </a:srgbClr>
                  </a:outerShdw>
                </a:effectLst>
                <a:ea typeface="MS PGothic" pitchFamily="34" charset="-128"/>
              </a:rPr>
              <a:t>@</a:t>
            </a:r>
            <a:r>
              <a:rPr lang="es-ES_tradnl" sz="1100" b="1" dirty="0" err="1">
                <a:solidFill>
                  <a:srgbClr val="000000"/>
                </a:solidFill>
                <a:effectLst>
                  <a:outerShdw blurRad="38100" dist="38100" dir="2700000" algn="tl">
                    <a:srgbClr val="000000">
                      <a:alpha val="43137"/>
                    </a:srgbClr>
                  </a:outerShdw>
                </a:effectLst>
                <a:ea typeface="MS PGothic" pitchFamily="34" charset="-128"/>
              </a:rPr>
              <a:t>fedemartinon</a:t>
            </a:r>
            <a:r>
              <a:rPr lang="es-ES_tradnl" sz="1100" b="1" dirty="0">
                <a:solidFill>
                  <a:srgbClr val="000000"/>
                </a:solidFill>
                <a:effectLst>
                  <a:outerShdw blurRad="38100" dist="38100" dir="2700000" algn="tl">
                    <a:srgbClr val="000000">
                      <a:alpha val="43137"/>
                    </a:srgbClr>
                  </a:outerShdw>
                </a:effectLst>
                <a:ea typeface="MS PGothic" pitchFamily="34" charset="-128"/>
              </a:rPr>
              <a:t>, Brighton 2018</a:t>
            </a:r>
            <a:endParaRPr lang="es-ES" sz="1100" b="1" dirty="0">
              <a:solidFill>
                <a:srgbClr val="000000"/>
              </a:solidFill>
              <a:effectLst>
                <a:outerShdw blurRad="38100" dist="38100" dir="2700000" algn="tl">
                  <a:srgbClr val="000000">
                    <a:alpha val="43137"/>
                  </a:srgbClr>
                </a:outerShdw>
              </a:effectLst>
              <a:ea typeface="MS PGothic" pitchFamily="34" charset="-128"/>
            </a:endParaRPr>
          </a:p>
        </p:txBody>
      </p:sp>
      <p:sp>
        <p:nvSpPr>
          <p:cNvPr id="11" name="46 CuadroTexto">
            <a:extLst>
              <a:ext uri="{FF2B5EF4-FFF2-40B4-BE49-F238E27FC236}">
                <a16:creationId xmlns:a16="http://schemas.microsoft.com/office/drawing/2014/main" id="{7E205A6B-1EFE-0041-9EC2-801015D75160}"/>
              </a:ext>
            </a:extLst>
          </p:cNvPr>
          <p:cNvSpPr txBox="1">
            <a:spLocks noChangeArrowheads="1"/>
          </p:cNvSpPr>
          <p:nvPr/>
        </p:nvSpPr>
        <p:spPr bwMode="auto">
          <a:xfrm>
            <a:off x="5248546" y="5864860"/>
            <a:ext cx="2806240" cy="307777"/>
          </a:xfrm>
          <a:prstGeom prst="rect">
            <a:avLst/>
          </a:prstGeom>
          <a:solidFill>
            <a:srgbClr val="FFF01D"/>
          </a:solidFill>
          <a:ln w="9525">
            <a:noFill/>
            <a:miter lim="800000"/>
            <a:headEnd/>
            <a:tailEnd/>
          </a:ln>
        </p:spPr>
        <p:txBody>
          <a:bodyPr wrap="square">
            <a:spAutoFit/>
          </a:bodyPr>
          <a:lstStyle/>
          <a:p>
            <a:pPr eaLnBrk="1" hangingPunct="1">
              <a:defRPr/>
            </a:pPr>
            <a:r>
              <a:rPr lang="es-ES" sz="1400" b="1" dirty="0" err="1">
                <a:solidFill>
                  <a:srgbClr val="004586"/>
                </a:solidFill>
                <a:ea typeface="MS PGothic" pitchFamily="34" charset="-128"/>
              </a:rPr>
              <a:t>Vetter</a:t>
            </a:r>
            <a:r>
              <a:rPr lang="es-ES" sz="1400" b="1" dirty="0">
                <a:solidFill>
                  <a:srgbClr val="004586"/>
                </a:solidFill>
                <a:ea typeface="MS PGothic" pitchFamily="34" charset="-128"/>
              </a:rPr>
              <a:t> et a. </a:t>
            </a:r>
            <a:r>
              <a:rPr lang="es-ES" sz="1400" b="1" dirty="0" err="1">
                <a:solidFill>
                  <a:srgbClr val="004586"/>
                </a:solidFill>
                <a:ea typeface="MS PGothic" pitchFamily="34" charset="-128"/>
              </a:rPr>
              <a:t>Exp</a:t>
            </a:r>
            <a:r>
              <a:rPr lang="es-ES" sz="1400" b="1" dirty="0">
                <a:solidFill>
                  <a:srgbClr val="004586"/>
                </a:solidFill>
                <a:ea typeface="MS PGothic" pitchFamily="34" charset="-128"/>
              </a:rPr>
              <a:t> </a:t>
            </a:r>
            <a:r>
              <a:rPr lang="es-ES" sz="1400" b="1" dirty="0" err="1">
                <a:solidFill>
                  <a:srgbClr val="004586"/>
                </a:solidFill>
                <a:ea typeface="MS PGothic" pitchFamily="34" charset="-128"/>
              </a:rPr>
              <a:t>Rev</a:t>
            </a:r>
            <a:r>
              <a:rPr lang="es-ES" sz="1400" b="1" dirty="0">
                <a:solidFill>
                  <a:srgbClr val="004586"/>
                </a:solidFill>
                <a:ea typeface="MS PGothic" pitchFamily="34" charset="-128"/>
              </a:rPr>
              <a:t> </a:t>
            </a:r>
            <a:r>
              <a:rPr lang="es-ES" sz="1400" b="1" dirty="0" err="1">
                <a:solidFill>
                  <a:srgbClr val="004586"/>
                </a:solidFill>
                <a:ea typeface="MS PGothic" pitchFamily="34" charset="-128"/>
              </a:rPr>
              <a:t>Vaccines</a:t>
            </a:r>
            <a:r>
              <a:rPr lang="es-ES" sz="1400" b="1" dirty="0">
                <a:solidFill>
                  <a:srgbClr val="004586"/>
                </a:solidFill>
                <a:ea typeface="MS PGothic" pitchFamily="34" charset="-128"/>
              </a:rPr>
              <a:t> 2016</a:t>
            </a:r>
          </a:p>
        </p:txBody>
      </p:sp>
    </p:spTree>
    <p:extLst>
      <p:ext uri="{BB962C8B-B14F-4D97-AF65-F5344CB8AC3E}">
        <p14:creationId xmlns:p14="http://schemas.microsoft.com/office/powerpoint/2010/main" val="418190105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Imagen 1">
            <a:extLst>
              <a:ext uri="{FF2B5EF4-FFF2-40B4-BE49-F238E27FC236}">
                <a16:creationId xmlns:a16="http://schemas.microsoft.com/office/drawing/2014/main" id="{19D0DEA5-B65B-8B43-BE83-C4B13321A5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3375" y="1289049"/>
            <a:ext cx="9164638"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890" name="Picture 5" descr="logo chus 2">
            <a:extLst>
              <a:ext uri="{FF2B5EF4-FFF2-40B4-BE49-F238E27FC236}">
                <a16:creationId xmlns:a16="http://schemas.microsoft.com/office/drawing/2014/main" id="{BCB7527E-2DE5-314E-A3B9-7C980FA0E8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54532" y="301074"/>
            <a:ext cx="425450" cy="42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891" name="Picture 8">
            <a:extLst>
              <a:ext uri="{FF2B5EF4-FFF2-40B4-BE49-F238E27FC236}">
                <a16:creationId xmlns:a16="http://schemas.microsoft.com/office/drawing/2014/main" id="{37C9FD7D-42D2-7142-891D-A64B6E97331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50068" y="271657"/>
            <a:ext cx="446458" cy="42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9892" name="19 Conector recto">
            <a:extLst>
              <a:ext uri="{FF2B5EF4-FFF2-40B4-BE49-F238E27FC236}">
                <a16:creationId xmlns:a16="http://schemas.microsoft.com/office/drawing/2014/main" id="{E5F25D35-A3CD-3D41-8920-8F0618EC4DF2}"/>
              </a:ext>
            </a:extLst>
          </p:cNvPr>
          <p:cNvCxnSpPr>
            <a:cxnSpLocks noChangeShapeType="1"/>
          </p:cNvCxnSpPr>
          <p:nvPr/>
        </p:nvCxnSpPr>
        <p:spPr bwMode="auto">
          <a:xfrm>
            <a:off x="782637" y="1120401"/>
            <a:ext cx="10498138"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549893" name="Picture 14">
            <a:extLst>
              <a:ext uri="{FF2B5EF4-FFF2-40B4-BE49-F238E27FC236}">
                <a16:creationId xmlns:a16="http://schemas.microsoft.com/office/drawing/2014/main" id="{8E61C7CE-3CC9-D348-BA4F-B7A1E50C1F5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72183" y="287856"/>
            <a:ext cx="698882" cy="45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9894" name="Rectangle 3">
            <a:extLst>
              <a:ext uri="{FF2B5EF4-FFF2-40B4-BE49-F238E27FC236}">
                <a16:creationId xmlns:a16="http://schemas.microsoft.com/office/drawing/2014/main" id="{10F396DE-6E96-3B46-82A6-5075BF4CFDF6}"/>
              </a:ext>
            </a:extLst>
          </p:cNvPr>
          <p:cNvSpPr>
            <a:spLocks noGrp="1" noChangeArrowheads="1"/>
          </p:cNvSpPr>
          <p:nvPr>
            <p:ph type="title" idx="4294967295"/>
          </p:nvPr>
        </p:nvSpPr>
        <p:spPr>
          <a:xfrm>
            <a:off x="2408892" y="90488"/>
            <a:ext cx="7766050" cy="1030287"/>
          </a:xfrm>
        </p:spPr>
        <p:txBody>
          <a:bodyPr vert="horz" wrap="square" lIns="81280" tIns="40640" rIns="81280" bIns="40640" rtlCol="0" anchor="t">
            <a:spAutoFit/>
          </a:bodyPr>
          <a:lstStyle/>
          <a:p>
            <a:pPr eaLnBrk="1" hangingPunct="1">
              <a:lnSpc>
                <a:spcPct val="110000"/>
              </a:lnSpc>
            </a:pPr>
            <a:r>
              <a:rPr lang="es-ES_tradnl" altLang="es-ES" sz="2800" b="1" dirty="0">
                <a:solidFill>
                  <a:srgbClr val="004586"/>
                </a:solidFill>
                <a:latin typeface="Calibri" panose="020F0502020204030204" pitchFamily="34" charset="0"/>
                <a:ea typeface="ＭＳ Ｐゴシック" panose="020B0600070205080204" pitchFamily="34" charset="-128"/>
              </a:rPr>
              <a:t>¿QUIÉN TIENE EL M</a:t>
            </a:r>
            <a:r>
              <a:rPr lang="es-ES" altLang="es-ES" sz="2800" b="1" dirty="0">
                <a:solidFill>
                  <a:srgbClr val="004586"/>
                </a:solidFill>
                <a:latin typeface="Calibri" panose="020F0502020204030204" pitchFamily="34" charset="0"/>
                <a:ea typeface="ＭＳ Ｐゴシック" panose="020B0600070205080204" pitchFamily="34" charset="-128"/>
              </a:rPr>
              <a:t>ÁXIMO RIESGO DE ENFERMEDAD MENINGOCÓCICA EN ESPAÑA?</a:t>
            </a:r>
            <a:endParaRPr lang="en-GB" altLang="es-ES" sz="2800" b="1" dirty="0">
              <a:solidFill>
                <a:srgbClr val="004586"/>
              </a:solidFill>
              <a:latin typeface="Calibri" panose="020F0502020204030204" pitchFamily="34" charset="0"/>
              <a:ea typeface="ＭＳ Ｐゴシック" panose="020B0600070205080204" pitchFamily="34" charset="-128"/>
            </a:endParaRPr>
          </a:p>
        </p:txBody>
      </p:sp>
      <p:sp>
        <p:nvSpPr>
          <p:cNvPr id="549895" name="46 CuadroTexto">
            <a:extLst>
              <a:ext uri="{FF2B5EF4-FFF2-40B4-BE49-F238E27FC236}">
                <a16:creationId xmlns:a16="http://schemas.microsoft.com/office/drawing/2014/main" id="{1B98D9E9-10B8-4447-9000-9E0F738AACFF}"/>
              </a:ext>
            </a:extLst>
          </p:cNvPr>
          <p:cNvSpPr txBox="1">
            <a:spLocks noChangeArrowheads="1"/>
          </p:cNvSpPr>
          <p:nvPr/>
        </p:nvSpPr>
        <p:spPr bwMode="auto">
          <a:xfrm>
            <a:off x="3496885" y="5967631"/>
            <a:ext cx="59559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1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 sz="1600" b="1" dirty="0" err="1">
                <a:solidFill>
                  <a:srgbClr val="004586"/>
                </a:solidFill>
                <a:latin typeface="+mn-lt"/>
              </a:rPr>
              <a:t>Martinón</a:t>
            </a:r>
            <a:r>
              <a:rPr lang="es-ES" altLang="es-ES" sz="1600" b="1" dirty="0">
                <a:solidFill>
                  <a:srgbClr val="004586"/>
                </a:solidFill>
                <a:latin typeface="+mn-lt"/>
              </a:rPr>
              <a:t>-Torres F / MENDICOS-2 (</a:t>
            </a:r>
            <a:r>
              <a:rPr lang="es-ES" altLang="es-ES" sz="1600" b="1" dirty="0" err="1">
                <a:solidFill>
                  <a:srgbClr val="004586"/>
                </a:solidFill>
                <a:latin typeface="+mn-lt"/>
              </a:rPr>
              <a:t>presented</a:t>
            </a:r>
            <a:r>
              <a:rPr lang="es-ES" altLang="es-ES" sz="1600" b="1" dirty="0">
                <a:solidFill>
                  <a:srgbClr val="004586"/>
                </a:solidFill>
                <a:latin typeface="+mn-lt"/>
              </a:rPr>
              <a:t> AEP 2017 -  </a:t>
            </a:r>
            <a:r>
              <a:rPr lang="es-ES" altLang="es-ES" sz="1600" b="1" dirty="0" err="1">
                <a:solidFill>
                  <a:srgbClr val="004586"/>
                </a:solidFill>
                <a:latin typeface="+mn-lt"/>
              </a:rPr>
              <a:t>submitted</a:t>
            </a:r>
            <a:r>
              <a:rPr lang="es-ES" altLang="es-ES" sz="1600" b="1" dirty="0">
                <a:solidFill>
                  <a:srgbClr val="004586"/>
                </a:solidFill>
                <a:latin typeface="+mn-lt"/>
              </a:rPr>
              <a:t>)</a:t>
            </a:r>
          </a:p>
        </p:txBody>
      </p:sp>
      <p:sp>
        <p:nvSpPr>
          <p:cNvPr id="14" name="1 CuadroTexto">
            <a:extLst>
              <a:ext uri="{FF2B5EF4-FFF2-40B4-BE49-F238E27FC236}">
                <a16:creationId xmlns:a16="http://schemas.microsoft.com/office/drawing/2014/main" id="{4A4C4723-068E-E340-ABA3-2BDE1A1554C8}"/>
              </a:ext>
            </a:extLst>
          </p:cNvPr>
          <p:cNvSpPr txBox="1">
            <a:spLocks noChangeArrowheads="1"/>
          </p:cNvSpPr>
          <p:nvPr/>
        </p:nvSpPr>
        <p:spPr bwMode="auto">
          <a:xfrm>
            <a:off x="1808164" y="5321300"/>
            <a:ext cx="8575675" cy="646331"/>
          </a:xfrm>
          <a:prstGeom prst="rect">
            <a:avLst/>
          </a:prstGeom>
          <a:solidFill>
            <a:srgbClr val="FFFF00"/>
          </a:solidFill>
          <a:ln>
            <a:noFill/>
          </a:ln>
          <a:extLst>
            <a:ext uri="{91240B29-F687-4f45-9708-019B960494DF}"/>
          </a:extLst>
        </p:spPr>
        <p:txBody>
          <a:bodyPr>
            <a:spAutoFit/>
          </a:bodyPr>
          <a:lstStyle>
            <a:lvl1pPr eaLnBrk="0" hangingPunct="0">
              <a:defRPr sz="2400">
                <a:solidFill>
                  <a:schemeClr val="tx1"/>
                </a:solidFill>
                <a:latin typeface="Yanone Kaffeesatz" charset="0"/>
                <a:ea typeface="ＭＳ Ｐゴシック" charset="0"/>
                <a:cs typeface="ＭＳ Ｐゴシック" charset="0"/>
              </a:defRPr>
            </a:lvl1pPr>
            <a:lvl2pPr marL="742950" indent="-285750" eaLnBrk="0" hangingPunct="0">
              <a:defRPr sz="2400">
                <a:solidFill>
                  <a:schemeClr val="tx1"/>
                </a:solidFill>
                <a:latin typeface="Yanone Kaffeesatz" charset="0"/>
                <a:ea typeface="ＭＳ Ｐゴシック" charset="0"/>
              </a:defRPr>
            </a:lvl2pPr>
            <a:lvl3pPr marL="1143000" indent="-228600" eaLnBrk="0" hangingPunct="0">
              <a:defRPr sz="2400">
                <a:solidFill>
                  <a:schemeClr val="tx1"/>
                </a:solidFill>
                <a:latin typeface="Yanone Kaffeesatz" charset="0"/>
                <a:ea typeface="ＭＳ Ｐゴシック" charset="0"/>
              </a:defRPr>
            </a:lvl3pPr>
            <a:lvl4pPr marL="1600200" indent="-228600" eaLnBrk="0" hangingPunct="0">
              <a:defRPr sz="2400">
                <a:solidFill>
                  <a:schemeClr val="tx1"/>
                </a:solidFill>
                <a:latin typeface="Yanone Kaffeesatz" charset="0"/>
                <a:ea typeface="ＭＳ Ｐゴシック" charset="0"/>
              </a:defRPr>
            </a:lvl4pPr>
            <a:lvl5pPr marL="2057400" indent="-228600" eaLnBrk="0" hangingPunct="0">
              <a:defRPr sz="2400">
                <a:solidFill>
                  <a:schemeClr val="tx1"/>
                </a:solidFill>
                <a:latin typeface="Yanone Kaffeesatz" charset="0"/>
                <a:ea typeface="ＭＳ Ｐゴシック" charset="0"/>
              </a:defRPr>
            </a:lvl5pPr>
            <a:lvl6pPr marL="2514600" indent="-228600" eaLnBrk="0" fontAlgn="base" hangingPunct="0">
              <a:spcBef>
                <a:spcPct val="0"/>
              </a:spcBef>
              <a:spcAft>
                <a:spcPct val="0"/>
              </a:spcAft>
              <a:defRPr sz="2400">
                <a:solidFill>
                  <a:schemeClr val="tx1"/>
                </a:solidFill>
                <a:latin typeface="Yanone Kaffeesatz" charset="0"/>
                <a:ea typeface="ＭＳ Ｐゴシック" charset="0"/>
              </a:defRPr>
            </a:lvl6pPr>
            <a:lvl7pPr marL="2971800" indent="-228600" eaLnBrk="0" fontAlgn="base" hangingPunct="0">
              <a:spcBef>
                <a:spcPct val="0"/>
              </a:spcBef>
              <a:spcAft>
                <a:spcPct val="0"/>
              </a:spcAft>
              <a:defRPr sz="2400">
                <a:solidFill>
                  <a:schemeClr val="tx1"/>
                </a:solidFill>
                <a:latin typeface="Yanone Kaffeesatz" charset="0"/>
                <a:ea typeface="ＭＳ Ｐゴシック" charset="0"/>
              </a:defRPr>
            </a:lvl7pPr>
            <a:lvl8pPr marL="3429000" indent="-228600" eaLnBrk="0" fontAlgn="base" hangingPunct="0">
              <a:spcBef>
                <a:spcPct val="0"/>
              </a:spcBef>
              <a:spcAft>
                <a:spcPct val="0"/>
              </a:spcAft>
              <a:defRPr sz="2400">
                <a:solidFill>
                  <a:schemeClr val="tx1"/>
                </a:solidFill>
                <a:latin typeface="Yanone Kaffeesatz" charset="0"/>
                <a:ea typeface="ＭＳ Ｐゴシック" charset="0"/>
              </a:defRPr>
            </a:lvl8pPr>
            <a:lvl9pPr marL="3886200" indent="-228600" eaLnBrk="0" fontAlgn="base" hangingPunct="0">
              <a:spcBef>
                <a:spcPct val="0"/>
              </a:spcBef>
              <a:spcAft>
                <a:spcPct val="0"/>
              </a:spcAft>
              <a:defRPr sz="2400">
                <a:solidFill>
                  <a:schemeClr val="tx1"/>
                </a:solidFill>
                <a:latin typeface="Yanone Kaffeesatz" charset="0"/>
                <a:ea typeface="ＭＳ Ｐゴシック" charset="0"/>
              </a:defRPr>
            </a:lvl9pPr>
          </a:lstStyle>
          <a:p>
            <a:pPr algn="ctr" eaLnBrk="1" hangingPunct="1">
              <a:defRPr/>
            </a:pPr>
            <a:r>
              <a:rPr lang="en-GB" sz="1800" dirty="0">
                <a:solidFill>
                  <a:srgbClr val="004586"/>
                </a:solidFill>
                <a:latin typeface="+mn-lt"/>
                <a:cs typeface="MS PGothic" charset="0"/>
              </a:rPr>
              <a:t>El </a:t>
            </a:r>
            <a:r>
              <a:rPr lang="en-GB" sz="1800" b="1" dirty="0">
                <a:solidFill>
                  <a:srgbClr val="004586"/>
                </a:solidFill>
                <a:latin typeface="+mn-lt"/>
                <a:cs typeface="MS PGothic" charset="0"/>
              </a:rPr>
              <a:t>m</a:t>
            </a:r>
            <a:r>
              <a:rPr lang="es-ES" sz="1800" b="1" dirty="0" err="1">
                <a:solidFill>
                  <a:srgbClr val="004586"/>
                </a:solidFill>
                <a:latin typeface="+mn-lt"/>
                <a:cs typeface="MS PGothic" charset="0"/>
              </a:rPr>
              <a:t>áximo</a:t>
            </a:r>
            <a:r>
              <a:rPr lang="es-ES" sz="1800" b="1" dirty="0">
                <a:solidFill>
                  <a:srgbClr val="004586"/>
                </a:solidFill>
                <a:latin typeface="+mn-lt"/>
                <a:cs typeface="MS PGothic" charset="0"/>
              </a:rPr>
              <a:t> riesgo es en los menores de 1 año</a:t>
            </a:r>
            <a:r>
              <a:rPr lang="es-ES" sz="1800" dirty="0">
                <a:solidFill>
                  <a:srgbClr val="004586"/>
                </a:solidFill>
                <a:latin typeface="+mn-lt"/>
                <a:cs typeface="MS PGothic" charset="0"/>
              </a:rPr>
              <a:t>. A los 2 años el riesgo es un </a:t>
            </a:r>
            <a:r>
              <a:rPr lang="es-ES" sz="1800" b="1" dirty="0">
                <a:solidFill>
                  <a:srgbClr val="004586"/>
                </a:solidFill>
                <a:latin typeface="+mn-lt"/>
                <a:cs typeface="MS PGothic" charset="0"/>
              </a:rPr>
              <a:t>54%</a:t>
            </a:r>
            <a:r>
              <a:rPr lang="es-ES" sz="1800" dirty="0">
                <a:solidFill>
                  <a:srgbClr val="004586"/>
                </a:solidFill>
                <a:latin typeface="+mn-lt"/>
                <a:cs typeface="MS PGothic" charset="0"/>
              </a:rPr>
              <a:t> menor</a:t>
            </a:r>
            <a:r>
              <a:rPr lang="en-GB" sz="1800" dirty="0">
                <a:solidFill>
                  <a:srgbClr val="004586"/>
                </a:solidFill>
                <a:latin typeface="+mn-lt"/>
                <a:cs typeface="MS PGothic" charset="0"/>
              </a:rPr>
              <a:t> (OR 0.46 CI95%=0.38-0.57)</a:t>
            </a:r>
            <a:r>
              <a:rPr lang="es-ES" sz="1800" dirty="0">
                <a:solidFill>
                  <a:srgbClr val="004586"/>
                </a:solidFill>
                <a:latin typeface="+mn-lt"/>
                <a:cs typeface="MS PGothic" charset="0"/>
              </a:rPr>
              <a:t> y a los 14 años es un</a:t>
            </a:r>
            <a:r>
              <a:rPr lang="es-ES" sz="1800" b="1" dirty="0">
                <a:solidFill>
                  <a:srgbClr val="004586"/>
                </a:solidFill>
                <a:latin typeface="+mn-lt"/>
                <a:cs typeface="MS PGothic" charset="0"/>
              </a:rPr>
              <a:t> 86%</a:t>
            </a:r>
            <a:r>
              <a:rPr lang="es-ES" sz="1800" dirty="0">
                <a:solidFill>
                  <a:srgbClr val="004586"/>
                </a:solidFill>
                <a:latin typeface="+mn-lt"/>
                <a:cs typeface="MS PGothic" charset="0"/>
              </a:rPr>
              <a:t> menor (</a:t>
            </a:r>
            <a:r>
              <a:rPr lang="en-GB" sz="1800" dirty="0">
                <a:solidFill>
                  <a:srgbClr val="004586"/>
                </a:solidFill>
                <a:latin typeface="+mn-lt"/>
                <a:cs typeface="MS PGothic" charset="0"/>
              </a:rPr>
              <a:t>OR 0.14 CI95%=0.12-0.18)</a:t>
            </a:r>
            <a:endParaRPr lang="es-ES_tradnl" sz="1800" dirty="0">
              <a:solidFill>
                <a:srgbClr val="004586"/>
              </a:solidFill>
              <a:latin typeface="+mn-lt"/>
              <a:cs typeface="MS PGothic" charset="0"/>
            </a:endParaRPr>
          </a:p>
        </p:txBody>
      </p:sp>
      <p:sp>
        <p:nvSpPr>
          <p:cNvPr id="16" name="CuadroTexto 15">
            <a:extLst>
              <a:ext uri="{FF2B5EF4-FFF2-40B4-BE49-F238E27FC236}">
                <a16:creationId xmlns:a16="http://schemas.microsoft.com/office/drawing/2014/main" id="{E128757B-B2CA-E343-B7AF-0A09824D840C}"/>
              </a:ext>
            </a:extLst>
          </p:cNvPr>
          <p:cNvSpPr txBox="1"/>
          <p:nvPr/>
        </p:nvSpPr>
        <p:spPr>
          <a:xfrm>
            <a:off x="4483101" y="1892300"/>
            <a:ext cx="1120775" cy="407988"/>
          </a:xfrm>
          <a:prstGeom prst="rect">
            <a:avLst/>
          </a:prstGeom>
          <a:noFill/>
        </p:spPr>
        <p:txBody>
          <a:bodyPr wrap="none">
            <a:spAutoFit/>
          </a:bodyPr>
          <a:lstStyle/>
          <a:p>
            <a:pPr eaLnBrk="1" hangingPunct="1">
              <a:defRPr/>
            </a:pPr>
            <a:r>
              <a:rPr lang="es-ES_tradnl" sz="2044" dirty="0">
                <a:solidFill>
                  <a:srgbClr val="000000"/>
                </a:solidFill>
                <a:latin typeface="Tahoma" pitchFamily="34" charset="0"/>
                <a:ea typeface="MS PGothic" pitchFamily="34" charset="-128"/>
              </a:rPr>
              <a:t>N=1038</a:t>
            </a:r>
          </a:p>
        </p:txBody>
      </p:sp>
      <p:sp>
        <p:nvSpPr>
          <p:cNvPr id="12" name="Text Box 4">
            <a:extLst>
              <a:ext uri="{FF2B5EF4-FFF2-40B4-BE49-F238E27FC236}">
                <a16:creationId xmlns:a16="http://schemas.microsoft.com/office/drawing/2014/main" id="{87148DBA-6184-1B41-B8E7-B15034CB7CC2}"/>
              </a:ext>
            </a:extLst>
          </p:cNvPr>
          <p:cNvSpPr txBox="1">
            <a:spLocks noChangeArrowheads="1"/>
          </p:cNvSpPr>
          <p:nvPr/>
        </p:nvSpPr>
        <p:spPr bwMode="auto">
          <a:xfrm>
            <a:off x="233112" y="6022325"/>
            <a:ext cx="1612942" cy="229165"/>
          </a:xfrm>
          <a:prstGeom prst="rect">
            <a:avLst/>
          </a:prstGeom>
          <a:noFill/>
          <a:ln w="9525">
            <a:noFill/>
            <a:miter lim="800000"/>
            <a:headEnd/>
            <a:tailEnd/>
          </a:ln>
          <a:effectLst/>
        </p:spPr>
        <p:txBody>
          <a:bodyPr wrap="none">
            <a:spAutoFit/>
          </a:bodyPr>
          <a:lstStyle/>
          <a:p>
            <a:pPr eaLnBrk="1" hangingPunct="1">
              <a:defRPr/>
            </a:pPr>
            <a:r>
              <a:rPr lang="es-ES_tradnl" sz="889" b="1" dirty="0">
                <a:solidFill>
                  <a:srgbClr val="000000"/>
                </a:solidFill>
                <a:effectLst>
                  <a:outerShdw blurRad="38100" dist="38100" dir="2700000" algn="tl">
                    <a:srgbClr val="000000">
                      <a:alpha val="43137"/>
                    </a:srgbClr>
                  </a:outerShdw>
                </a:effectLst>
                <a:ea typeface="MS PGothic" pitchFamily="34" charset="-128"/>
              </a:rPr>
              <a:t>@</a:t>
            </a:r>
            <a:r>
              <a:rPr lang="es-ES_tradnl" sz="889" b="1" dirty="0" err="1">
                <a:solidFill>
                  <a:srgbClr val="000000"/>
                </a:solidFill>
                <a:effectLst>
                  <a:outerShdw blurRad="38100" dist="38100" dir="2700000" algn="tl">
                    <a:srgbClr val="000000">
                      <a:alpha val="43137"/>
                    </a:srgbClr>
                  </a:outerShdw>
                </a:effectLst>
                <a:ea typeface="MS PGothic" pitchFamily="34" charset="-128"/>
              </a:rPr>
              <a:t>fedemartinon</a:t>
            </a:r>
            <a:r>
              <a:rPr lang="es-ES_tradnl" sz="889" b="1" dirty="0">
                <a:solidFill>
                  <a:srgbClr val="000000"/>
                </a:solidFill>
                <a:effectLst>
                  <a:outerShdw blurRad="38100" dist="38100" dir="2700000" algn="tl">
                    <a:srgbClr val="000000">
                      <a:alpha val="43137"/>
                    </a:srgbClr>
                  </a:outerShdw>
                </a:effectLst>
                <a:ea typeface="MS PGothic" pitchFamily="34" charset="-128"/>
              </a:rPr>
              <a:t>, GENVIP 2018</a:t>
            </a:r>
            <a:endParaRPr lang="es-ES" sz="889" b="1" dirty="0">
              <a:solidFill>
                <a:srgbClr val="000000"/>
              </a:solidFill>
              <a:effectLst>
                <a:outerShdw blurRad="38100" dist="38100" dir="2700000" algn="tl">
                  <a:srgbClr val="000000">
                    <a:alpha val="43137"/>
                  </a:srgbClr>
                </a:outerShdw>
              </a:effectLst>
              <a:ea typeface="MS PGothic" pitchFamily="34" charset="-128"/>
            </a:endParaRPr>
          </a:p>
        </p:txBody>
      </p:sp>
    </p:spTree>
    <p:extLst>
      <p:ext uri="{BB962C8B-B14F-4D97-AF65-F5344CB8AC3E}">
        <p14:creationId xmlns:p14="http://schemas.microsoft.com/office/powerpoint/2010/main" val="71871500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Imagen 1">
            <a:extLst>
              <a:ext uri="{FF2B5EF4-FFF2-40B4-BE49-F238E27FC236}">
                <a16:creationId xmlns:a16="http://schemas.microsoft.com/office/drawing/2014/main" id="{628272B4-FF7D-114D-B905-5859C9658C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6482" y="1225443"/>
            <a:ext cx="8376864" cy="448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número de diapositiva 3">
            <a:extLst>
              <a:ext uri="{FF2B5EF4-FFF2-40B4-BE49-F238E27FC236}">
                <a16:creationId xmlns:a16="http://schemas.microsoft.com/office/drawing/2014/main" id="{17BD2F23-D3C9-D94D-B78C-3DB6C6517BA2}"/>
              </a:ext>
            </a:extLst>
          </p:cNvPr>
          <p:cNvSpPr>
            <a:spLocks noGrp="1"/>
          </p:cNvSpPr>
          <p:nvPr>
            <p:ph type="sldNum" sz="quarter" idx="4294967295"/>
          </p:nvPr>
        </p:nvSpPr>
        <p:spPr>
          <a:xfrm>
            <a:off x="9347200" y="6356350"/>
            <a:ext cx="2844800" cy="365125"/>
          </a:xfrm>
        </p:spPr>
        <p:txBody>
          <a:bodyPr/>
          <a:lstStyle/>
          <a:p>
            <a:pPr>
              <a:defRPr/>
            </a:pPr>
            <a:fld id="{06CBDD1E-4C4D-4A4E-A9B5-485A986CDE20}" type="slidenum">
              <a:rPr lang="en-US" altLang="es-ES" smtClean="0">
                <a:ea typeface="+mn-ea"/>
              </a:rPr>
              <a:pPr>
                <a:defRPr/>
              </a:pPr>
              <a:t>46</a:t>
            </a:fld>
            <a:endParaRPr lang="en-US" altLang="es-ES" dirty="0">
              <a:ea typeface="+mn-ea"/>
            </a:endParaRPr>
          </a:p>
        </p:txBody>
      </p:sp>
      <p:sp>
        <p:nvSpPr>
          <p:cNvPr id="9" name="Text Box 4">
            <a:extLst>
              <a:ext uri="{FF2B5EF4-FFF2-40B4-BE49-F238E27FC236}">
                <a16:creationId xmlns:a16="http://schemas.microsoft.com/office/drawing/2014/main" id="{70358FB1-2E83-A948-9B9A-FA68D87D3151}"/>
              </a:ext>
            </a:extLst>
          </p:cNvPr>
          <p:cNvSpPr txBox="1">
            <a:spLocks noChangeArrowheads="1"/>
          </p:cNvSpPr>
          <p:nvPr/>
        </p:nvSpPr>
        <p:spPr bwMode="auto">
          <a:xfrm>
            <a:off x="134471" y="5955925"/>
            <a:ext cx="1775011" cy="229165"/>
          </a:xfrm>
          <a:prstGeom prst="rect">
            <a:avLst/>
          </a:prstGeom>
          <a:noFill/>
          <a:ln w="9525">
            <a:noFill/>
            <a:miter lim="800000"/>
            <a:headEnd/>
            <a:tailEnd/>
          </a:ln>
          <a:effectLst/>
        </p:spPr>
        <p:txBody>
          <a:bodyPr wrap="square">
            <a:spAutoFit/>
          </a:bodyPr>
          <a:lstStyle/>
          <a:p>
            <a:pPr eaLnBrk="1" hangingPunct="1">
              <a:defRPr/>
            </a:pPr>
            <a:r>
              <a:rPr lang="es-ES_tradnl" sz="889" b="1" dirty="0">
                <a:solidFill>
                  <a:srgbClr val="000000"/>
                </a:solidFill>
                <a:effectLst>
                  <a:outerShdw blurRad="38100" dist="38100" dir="2700000" algn="tl">
                    <a:srgbClr val="000000">
                      <a:alpha val="43137"/>
                    </a:srgbClr>
                  </a:outerShdw>
                </a:effectLst>
                <a:ea typeface="MS PGothic" pitchFamily="34" charset="-128"/>
              </a:rPr>
              <a:t>@</a:t>
            </a:r>
            <a:r>
              <a:rPr lang="es-ES_tradnl" sz="889" b="1" dirty="0" err="1">
                <a:solidFill>
                  <a:srgbClr val="000000"/>
                </a:solidFill>
                <a:effectLst>
                  <a:outerShdw blurRad="38100" dist="38100" dir="2700000" algn="tl">
                    <a:srgbClr val="000000">
                      <a:alpha val="43137"/>
                    </a:srgbClr>
                  </a:outerShdw>
                </a:effectLst>
                <a:ea typeface="MS PGothic" pitchFamily="34" charset="-128"/>
              </a:rPr>
              <a:t>fedemartinon</a:t>
            </a:r>
            <a:r>
              <a:rPr lang="es-ES_tradnl" sz="889" b="1" dirty="0">
                <a:solidFill>
                  <a:srgbClr val="000000"/>
                </a:solidFill>
                <a:effectLst>
                  <a:outerShdw blurRad="38100" dist="38100" dir="2700000" algn="tl">
                    <a:srgbClr val="000000">
                      <a:alpha val="43137"/>
                    </a:srgbClr>
                  </a:outerShdw>
                </a:effectLst>
                <a:ea typeface="MS PGothic" pitchFamily="34" charset="-128"/>
              </a:rPr>
              <a:t>, GENVIP 2018</a:t>
            </a:r>
            <a:endParaRPr lang="es-ES" sz="889" b="1" dirty="0">
              <a:solidFill>
                <a:srgbClr val="000000"/>
              </a:solidFill>
              <a:effectLst>
                <a:outerShdw blurRad="38100" dist="38100" dir="2700000" algn="tl">
                  <a:srgbClr val="000000">
                    <a:alpha val="43137"/>
                  </a:srgbClr>
                </a:outerShdw>
              </a:effectLst>
              <a:ea typeface="MS PGothic" pitchFamily="34" charset="-128"/>
            </a:endParaRPr>
          </a:p>
        </p:txBody>
      </p:sp>
      <p:cxnSp>
        <p:nvCxnSpPr>
          <p:cNvPr id="551940" name="19 Conector recto">
            <a:extLst>
              <a:ext uri="{FF2B5EF4-FFF2-40B4-BE49-F238E27FC236}">
                <a16:creationId xmlns:a16="http://schemas.microsoft.com/office/drawing/2014/main" id="{D6C5E9F3-C539-A74F-8F76-7CDDDFB341FF}"/>
              </a:ext>
            </a:extLst>
          </p:cNvPr>
          <p:cNvCxnSpPr>
            <a:cxnSpLocks noChangeShapeType="1"/>
          </p:cNvCxnSpPr>
          <p:nvPr/>
        </p:nvCxnSpPr>
        <p:spPr bwMode="auto">
          <a:xfrm>
            <a:off x="782637" y="869204"/>
            <a:ext cx="10498138"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sp>
        <p:nvSpPr>
          <p:cNvPr id="16" name="Rectangle 3">
            <a:extLst>
              <a:ext uri="{FF2B5EF4-FFF2-40B4-BE49-F238E27FC236}">
                <a16:creationId xmlns:a16="http://schemas.microsoft.com/office/drawing/2014/main" id="{1713F8A1-8BEE-5F42-953F-E710850E8FED}"/>
              </a:ext>
            </a:extLst>
          </p:cNvPr>
          <p:cNvSpPr txBox="1">
            <a:spLocks/>
          </p:cNvSpPr>
          <p:nvPr/>
        </p:nvSpPr>
        <p:spPr bwMode="auto">
          <a:xfrm>
            <a:off x="782637" y="203921"/>
            <a:ext cx="10328274" cy="56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rtl="0" eaLnBrk="0" fontAlgn="base" hangingPunct="0">
              <a:spcBef>
                <a:spcPct val="0"/>
              </a:spcBef>
              <a:spcAft>
                <a:spcPct val="0"/>
              </a:spcAft>
              <a:defRPr sz="3911">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5pPr>
            <a:lvl6pPr marL="406445" algn="ctr" rtl="0" fontAlgn="base">
              <a:spcBef>
                <a:spcPct val="0"/>
              </a:spcBef>
              <a:spcAft>
                <a:spcPct val="0"/>
              </a:spcAft>
              <a:defRPr sz="3911">
                <a:solidFill>
                  <a:schemeClr val="tx1"/>
                </a:solidFill>
                <a:latin typeface="Calibri" pitchFamily="34" charset="0"/>
              </a:defRPr>
            </a:lvl6pPr>
            <a:lvl7pPr marL="812889" algn="ctr" rtl="0" fontAlgn="base">
              <a:spcBef>
                <a:spcPct val="0"/>
              </a:spcBef>
              <a:spcAft>
                <a:spcPct val="0"/>
              </a:spcAft>
              <a:defRPr sz="3911">
                <a:solidFill>
                  <a:schemeClr val="tx1"/>
                </a:solidFill>
                <a:latin typeface="Calibri" pitchFamily="34" charset="0"/>
              </a:defRPr>
            </a:lvl7pPr>
            <a:lvl8pPr marL="1219333" algn="ctr" rtl="0" fontAlgn="base">
              <a:spcBef>
                <a:spcPct val="0"/>
              </a:spcBef>
              <a:spcAft>
                <a:spcPct val="0"/>
              </a:spcAft>
              <a:defRPr sz="3911">
                <a:solidFill>
                  <a:schemeClr val="tx1"/>
                </a:solidFill>
                <a:latin typeface="Calibri" pitchFamily="34" charset="0"/>
              </a:defRPr>
            </a:lvl8pPr>
            <a:lvl9pPr marL="1625778" algn="ctr" rtl="0" fontAlgn="base">
              <a:spcBef>
                <a:spcPct val="0"/>
              </a:spcBef>
              <a:spcAft>
                <a:spcPct val="0"/>
              </a:spcAft>
              <a:defRPr sz="3911">
                <a:solidFill>
                  <a:schemeClr val="tx1"/>
                </a:solidFill>
                <a:latin typeface="Calibri" pitchFamily="34" charset="0"/>
              </a:defRPr>
            </a:lvl9pPr>
          </a:lstStyle>
          <a:p>
            <a:pPr eaLnBrk="1" hangingPunct="1">
              <a:lnSpc>
                <a:spcPts val="3700"/>
              </a:lnSpc>
              <a:defRPr/>
            </a:pPr>
            <a:r>
              <a:rPr lang="es-ES" sz="3200" b="1" kern="0" dirty="0">
                <a:solidFill>
                  <a:srgbClr val="004586"/>
                </a:solidFill>
              </a:rPr>
              <a:t>¿Cuál es la proporción de niños mayores y adolescentes?</a:t>
            </a:r>
            <a:endParaRPr lang="en-GB" sz="3200" b="1" kern="0" dirty="0">
              <a:solidFill>
                <a:srgbClr val="004586"/>
              </a:solidFill>
            </a:endParaRPr>
          </a:p>
        </p:txBody>
      </p:sp>
      <p:pic>
        <p:nvPicPr>
          <p:cNvPr id="551942" name="Picture 5" descr="logo chus 2">
            <a:extLst>
              <a:ext uri="{FF2B5EF4-FFF2-40B4-BE49-F238E27FC236}">
                <a16:creationId xmlns:a16="http://schemas.microsoft.com/office/drawing/2014/main" id="{780D823D-C42F-6A46-A34F-8F054B355A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72345" y="1002531"/>
            <a:ext cx="403316" cy="40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943" name="Picture 8">
            <a:extLst>
              <a:ext uri="{FF2B5EF4-FFF2-40B4-BE49-F238E27FC236}">
                <a16:creationId xmlns:a16="http://schemas.microsoft.com/office/drawing/2014/main" id="{0DCAD223-2B49-4843-A295-22681EF9AB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86863" y="1019638"/>
            <a:ext cx="436492" cy="41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51944" name="Picture 14">
            <a:extLst>
              <a:ext uri="{FF2B5EF4-FFF2-40B4-BE49-F238E27FC236}">
                <a16:creationId xmlns:a16="http://schemas.microsoft.com/office/drawing/2014/main" id="{A84753ED-96B5-6C47-9909-44AE14A21EC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79037" y="1044003"/>
            <a:ext cx="558836" cy="36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ángulo 21">
            <a:extLst>
              <a:ext uri="{FF2B5EF4-FFF2-40B4-BE49-F238E27FC236}">
                <a16:creationId xmlns:a16="http://schemas.microsoft.com/office/drawing/2014/main" id="{9303C152-25EA-F04B-AF37-8A338326D4E6}"/>
              </a:ext>
            </a:extLst>
          </p:cNvPr>
          <p:cNvSpPr/>
          <p:nvPr/>
        </p:nvSpPr>
        <p:spPr>
          <a:xfrm>
            <a:off x="4550568" y="5851160"/>
            <a:ext cx="2962275" cy="368300"/>
          </a:xfrm>
          <a:prstGeom prst="rect">
            <a:avLst/>
          </a:prstGeom>
          <a:solidFill>
            <a:srgbClr val="FFFF00"/>
          </a:solidFill>
        </p:spPr>
        <p:txBody>
          <a:bodyPr wrap="none">
            <a:spAutoFit/>
          </a:bodyPr>
          <a:lstStyle/>
          <a:p>
            <a:pPr>
              <a:defRPr/>
            </a:pPr>
            <a:r>
              <a:rPr lang="es-ES" b="1" dirty="0" err="1">
                <a:solidFill>
                  <a:srgbClr val="004586"/>
                </a:solidFill>
                <a:latin typeface="Calibri"/>
              </a:rPr>
              <a:t>Vyse</a:t>
            </a:r>
            <a:r>
              <a:rPr lang="es-ES" b="1" dirty="0">
                <a:solidFill>
                  <a:srgbClr val="004586"/>
                </a:solidFill>
                <a:latin typeface="Calibri"/>
              </a:rPr>
              <a:t> et al. </a:t>
            </a:r>
            <a:r>
              <a:rPr lang="es-ES" b="1" dirty="0" err="1">
                <a:solidFill>
                  <a:srgbClr val="004586"/>
                </a:solidFill>
                <a:latin typeface="Calibri"/>
              </a:rPr>
              <a:t>Exp</a:t>
            </a:r>
            <a:r>
              <a:rPr lang="es-ES" b="1" dirty="0">
                <a:solidFill>
                  <a:srgbClr val="004586"/>
                </a:solidFill>
                <a:latin typeface="Calibri"/>
              </a:rPr>
              <a:t> </a:t>
            </a:r>
            <a:r>
              <a:rPr lang="es-ES" b="1" dirty="0" err="1">
                <a:solidFill>
                  <a:srgbClr val="004586"/>
                </a:solidFill>
                <a:latin typeface="Calibri"/>
              </a:rPr>
              <a:t>Rev</a:t>
            </a:r>
            <a:r>
              <a:rPr lang="es-ES" b="1" dirty="0">
                <a:solidFill>
                  <a:srgbClr val="004586"/>
                </a:solidFill>
                <a:latin typeface="Calibri"/>
              </a:rPr>
              <a:t> </a:t>
            </a:r>
            <a:r>
              <a:rPr lang="es-ES" b="1" dirty="0" err="1">
                <a:solidFill>
                  <a:srgbClr val="004586"/>
                </a:solidFill>
                <a:latin typeface="Calibri"/>
              </a:rPr>
              <a:t>Vacc</a:t>
            </a:r>
            <a:r>
              <a:rPr lang="es-ES" b="1" dirty="0">
                <a:solidFill>
                  <a:srgbClr val="004586"/>
                </a:solidFill>
                <a:latin typeface="Calibri"/>
              </a:rPr>
              <a:t> 2018</a:t>
            </a:r>
          </a:p>
        </p:txBody>
      </p:sp>
    </p:spTree>
    <p:extLst>
      <p:ext uri="{BB962C8B-B14F-4D97-AF65-F5344CB8AC3E}">
        <p14:creationId xmlns:p14="http://schemas.microsoft.com/office/powerpoint/2010/main" val="2509761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A25CAAB-8F90-E847-9C99-3FC761C3C2D7}"/>
              </a:ext>
            </a:extLst>
          </p:cNvPr>
          <p:cNvSpPr>
            <a:spLocks noGrp="1"/>
          </p:cNvSpPr>
          <p:nvPr>
            <p:ph type="sldNum" sz="quarter" idx="4294967295"/>
          </p:nvPr>
        </p:nvSpPr>
        <p:spPr>
          <a:xfrm>
            <a:off x="9347200" y="6356350"/>
            <a:ext cx="2844800" cy="365125"/>
          </a:xfrm>
        </p:spPr>
        <p:txBody>
          <a:bodyPr/>
          <a:lstStyle/>
          <a:p>
            <a:pPr>
              <a:defRPr/>
            </a:pPr>
            <a:fld id="{36936309-EAE9-A949-82A5-C02F9BF9AD43}" type="slidenum">
              <a:rPr lang="en-US" altLang="es-ES" smtClean="0">
                <a:ea typeface="+mn-ea"/>
              </a:rPr>
              <a:pPr>
                <a:defRPr/>
              </a:pPr>
              <a:t>47</a:t>
            </a:fld>
            <a:endParaRPr lang="en-US" altLang="es-ES" dirty="0">
              <a:ea typeface="+mn-ea"/>
            </a:endParaRPr>
          </a:p>
        </p:txBody>
      </p:sp>
      <p:pic>
        <p:nvPicPr>
          <p:cNvPr id="552964" name="Imagen 4">
            <a:extLst>
              <a:ext uri="{FF2B5EF4-FFF2-40B4-BE49-F238E27FC236}">
                <a16:creationId xmlns:a16="http://schemas.microsoft.com/office/drawing/2014/main" id="{E541538B-AA6B-1649-B437-076CDE13E6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7617" y="625611"/>
            <a:ext cx="7778190" cy="47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5" name="Imagen 5">
            <a:extLst>
              <a:ext uri="{FF2B5EF4-FFF2-40B4-BE49-F238E27FC236}">
                <a16:creationId xmlns:a16="http://schemas.microsoft.com/office/drawing/2014/main" id="{99A4ACF7-5199-5348-BBAE-7B32D82DB9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7617" y="5441166"/>
            <a:ext cx="8077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6" name="Picture 5" descr="logo chus 2">
            <a:extLst>
              <a:ext uri="{FF2B5EF4-FFF2-40B4-BE49-F238E27FC236}">
                <a16:creationId xmlns:a16="http://schemas.microsoft.com/office/drawing/2014/main" id="{EF525E10-C28A-9549-BCFB-88911AAA10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44569" y="200847"/>
            <a:ext cx="382588" cy="38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7" name="Picture 8">
            <a:extLst>
              <a:ext uri="{FF2B5EF4-FFF2-40B4-BE49-F238E27FC236}">
                <a16:creationId xmlns:a16="http://schemas.microsoft.com/office/drawing/2014/main" id="{12931674-A7FD-E145-A66B-43EC16D1A90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721474" y="200847"/>
            <a:ext cx="386264" cy="36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52968" name="Picture 14">
            <a:extLst>
              <a:ext uri="{FF2B5EF4-FFF2-40B4-BE49-F238E27FC236}">
                <a16:creationId xmlns:a16="http://schemas.microsoft.com/office/drawing/2014/main" id="{6EE925C1-DE09-4C42-8BA1-1CE9118FB93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053659" y="219899"/>
            <a:ext cx="530984" cy="34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arcador de número de diapositiva 3">
            <a:extLst>
              <a:ext uri="{FF2B5EF4-FFF2-40B4-BE49-F238E27FC236}">
                <a16:creationId xmlns:a16="http://schemas.microsoft.com/office/drawing/2014/main" id="{23CC1648-E298-FD47-9E1E-555503F7F52D}"/>
              </a:ext>
            </a:extLst>
          </p:cNvPr>
          <p:cNvSpPr txBox="1">
            <a:spLocks/>
          </p:cNvSpPr>
          <p:nvPr/>
        </p:nvSpPr>
        <p:spPr>
          <a:xfrm>
            <a:off x="8324850" y="6356351"/>
            <a:ext cx="2400300" cy="365125"/>
          </a:xfrm>
          <a:prstGeom prst="rect">
            <a:avLst/>
          </a:prstGeom>
        </p:spPr>
        <p:txBody>
          <a:bodyPr anchor="ctr"/>
          <a:lstStyle>
            <a:defPPr>
              <a:defRPr lang="en-US"/>
            </a:defPPr>
            <a:lvl1pPr marL="0" algn="r" defTabSz="914400" rtl="0" eaLnBrk="1" latinLnBrk="0" hangingPunct="1">
              <a:defRPr sz="1067" kern="1200">
                <a:solidFill>
                  <a:srgbClr val="898989"/>
                </a:solidFill>
                <a:latin typeface="Calibr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F2B5B72-450E-1840-B394-BD4655E18F59}" type="slidenum">
              <a:rPr lang="en-US" altLang="es-ES"/>
              <a:pPr>
                <a:defRPr/>
              </a:pPr>
              <a:t>47</a:t>
            </a:fld>
            <a:endParaRPr lang="en-US" altLang="es-ES" dirty="0"/>
          </a:p>
        </p:txBody>
      </p:sp>
      <p:sp>
        <p:nvSpPr>
          <p:cNvPr id="11" name="Text Box 4">
            <a:extLst>
              <a:ext uri="{FF2B5EF4-FFF2-40B4-BE49-F238E27FC236}">
                <a16:creationId xmlns:a16="http://schemas.microsoft.com/office/drawing/2014/main" id="{01A7CBD6-431A-E44A-8D10-B61D7349BE53}"/>
              </a:ext>
            </a:extLst>
          </p:cNvPr>
          <p:cNvSpPr txBox="1">
            <a:spLocks noChangeArrowheads="1"/>
          </p:cNvSpPr>
          <p:nvPr/>
        </p:nvSpPr>
        <p:spPr bwMode="auto">
          <a:xfrm>
            <a:off x="237659" y="5989911"/>
            <a:ext cx="1612942" cy="229165"/>
          </a:xfrm>
          <a:prstGeom prst="rect">
            <a:avLst/>
          </a:prstGeom>
          <a:noFill/>
          <a:ln w="9525">
            <a:noFill/>
            <a:miter lim="800000"/>
            <a:headEnd/>
            <a:tailEnd/>
          </a:ln>
          <a:effectLst/>
        </p:spPr>
        <p:txBody>
          <a:bodyPr wrap="none">
            <a:spAutoFit/>
          </a:bodyPr>
          <a:lstStyle/>
          <a:p>
            <a:pPr eaLnBrk="1" hangingPunct="1">
              <a:defRPr/>
            </a:pPr>
            <a:r>
              <a:rPr lang="es-ES_tradnl" sz="889" b="1" dirty="0">
                <a:solidFill>
                  <a:srgbClr val="000000"/>
                </a:solidFill>
                <a:effectLst>
                  <a:outerShdw blurRad="38100" dist="38100" dir="2700000" algn="tl">
                    <a:srgbClr val="000000">
                      <a:alpha val="43137"/>
                    </a:srgbClr>
                  </a:outerShdw>
                </a:effectLst>
                <a:ea typeface="MS PGothic" pitchFamily="34" charset="-128"/>
              </a:rPr>
              <a:t>@</a:t>
            </a:r>
            <a:r>
              <a:rPr lang="es-ES_tradnl" sz="889" b="1" dirty="0" err="1">
                <a:solidFill>
                  <a:srgbClr val="000000"/>
                </a:solidFill>
                <a:effectLst>
                  <a:outerShdw blurRad="38100" dist="38100" dir="2700000" algn="tl">
                    <a:srgbClr val="000000">
                      <a:alpha val="43137"/>
                    </a:srgbClr>
                  </a:outerShdw>
                </a:effectLst>
                <a:ea typeface="MS PGothic" pitchFamily="34" charset="-128"/>
              </a:rPr>
              <a:t>fedemartinon</a:t>
            </a:r>
            <a:r>
              <a:rPr lang="es-ES_tradnl" sz="889" b="1" dirty="0">
                <a:solidFill>
                  <a:srgbClr val="000000"/>
                </a:solidFill>
                <a:effectLst>
                  <a:outerShdw blurRad="38100" dist="38100" dir="2700000" algn="tl">
                    <a:srgbClr val="000000">
                      <a:alpha val="43137"/>
                    </a:srgbClr>
                  </a:outerShdw>
                </a:effectLst>
                <a:ea typeface="MS PGothic" pitchFamily="34" charset="-128"/>
              </a:rPr>
              <a:t>, GENVIP 2017</a:t>
            </a:r>
            <a:endParaRPr lang="es-ES" sz="889" b="1" dirty="0">
              <a:solidFill>
                <a:srgbClr val="000000"/>
              </a:solidFill>
              <a:effectLst>
                <a:outerShdw blurRad="38100" dist="38100" dir="2700000" algn="tl">
                  <a:srgbClr val="000000">
                    <a:alpha val="43137"/>
                  </a:srgbClr>
                </a:outerShdw>
              </a:effectLst>
              <a:ea typeface="MS PGothic" pitchFamily="34" charset="-128"/>
            </a:endParaRPr>
          </a:p>
        </p:txBody>
      </p:sp>
    </p:spTree>
    <p:extLst>
      <p:ext uri="{BB962C8B-B14F-4D97-AF65-F5344CB8AC3E}">
        <p14:creationId xmlns:p14="http://schemas.microsoft.com/office/powerpoint/2010/main" val="1225928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3986" name="Imagen 5">
            <a:extLst>
              <a:ext uri="{FF2B5EF4-FFF2-40B4-BE49-F238E27FC236}">
                <a16:creationId xmlns:a16="http://schemas.microsoft.com/office/drawing/2014/main" id="{8AE66FEB-8C3B-E84C-944C-8E954E8030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8367" y="336176"/>
            <a:ext cx="8166735" cy="56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17481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09" name="Picture 5" descr="logo chus 2">
            <a:extLst>
              <a:ext uri="{FF2B5EF4-FFF2-40B4-BE49-F238E27FC236}">
                <a16:creationId xmlns:a16="http://schemas.microsoft.com/office/drawing/2014/main" id="{32FD3E82-4338-8049-A9FB-AED9906B9D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68457" y="601700"/>
            <a:ext cx="377318" cy="3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10" name="Picture 8">
            <a:extLst>
              <a:ext uri="{FF2B5EF4-FFF2-40B4-BE49-F238E27FC236}">
                <a16:creationId xmlns:a16="http://schemas.microsoft.com/office/drawing/2014/main" id="{861CE6AE-F022-234C-AE88-C3A46A85D8D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18746" y="585055"/>
            <a:ext cx="495765" cy="46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555011" name="19 Conector recto">
            <a:extLst>
              <a:ext uri="{FF2B5EF4-FFF2-40B4-BE49-F238E27FC236}">
                <a16:creationId xmlns:a16="http://schemas.microsoft.com/office/drawing/2014/main" id="{B682B006-3702-9B42-BF60-1B38990CB67A}"/>
              </a:ext>
            </a:extLst>
          </p:cNvPr>
          <p:cNvCxnSpPr>
            <a:cxnSpLocks noChangeShapeType="1"/>
          </p:cNvCxnSpPr>
          <p:nvPr/>
        </p:nvCxnSpPr>
        <p:spPr bwMode="auto">
          <a:xfrm>
            <a:off x="768491" y="1149353"/>
            <a:ext cx="10498138" cy="0"/>
          </a:xfrm>
          <a:prstGeom prst="line">
            <a:avLst/>
          </a:prstGeom>
          <a:noFill/>
          <a:ln w="41275">
            <a:solidFill>
              <a:srgbClr val="FF0000"/>
            </a:solidFill>
            <a:round/>
            <a:headEnd/>
            <a:tailEnd/>
          </a:ln>
          <a:extLst>
            <a:ext uri="{909E8E84-426E-40DD-AFC4-6F175D3DCCD1}">
              <a14:hiddenFill xmlns:a14="http://schemas.microsoft.com/office/drawing/2010/main">
                <a:noFill/>
              </a14:hiddenFill>
            </a:ext>
          </a:extLst>
        </p:spPr>
      </p:cxnSp>
      <p:pic>
        <p:nvPicPr>
          <p:cNvPr id="555012" name="Picture 14">
            <a:extLst>
              <a:ext uri="{FF2B5EF4-FFF2-40B4-BE49-F238E27FC236}">
                <a16:creationId xmlns:a16="http://schemas.microsoft.com/office/drawing/2014/main" id="{B2140557-404D-5145-9C19-4A4CB7BD2D5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95713" y="585055"/>
            <a:ext cx="658623" cy="42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013" name="Rectangle 3">
            <a:extLst>
              <a:ext uri="{FF2B5EF4-FFF2-40B4-BE49-F238E27FC236}">
                <a16:creationId xmlns:a16="http://schemas.microsoft.com/office/drawing/2014/main" id="{A4D09459-6600-F84E-BE37-AA2ABB13F737}"/>
              </a:ext>
            </a:extLst>
          </p:cNvPr>
          <p:cNvSpPr>
            <a:spLocks noGrp="1" noChangeArrowheads="1"/>
          </p:cNvSpPr>
          <p:nvPr>
            <p:ph type="title" idx="4294967295"/>
          </p:nvPr>
        </p:nvSpPr>
        <p:spPr>
          <a:xfrm>
            <a:off x="819151" y="81558"/>
            <a:ext cx="10972800" cy="1040285"/>
          </a:xfrm>
        </p:spPr>
        <p:txBody>
          <a:bodyPr anchor="t">
            <a:spAutoFit/>
          </a:bodyPr>
          <a:lstStyle/>
          <a:p>
            <a:pPr eaLnBrk="1" hangingPunct="1">
              <a:lnSpc>
                <a:spcPct val="110000"/>
              </a:lnSpc>
            </a:pPr>
            <a:r>
              <a:rPr lang="es-ES" altLang="es-ES" sz="2800" b="1" dirty="0">
                <a:solidFill>
                  <a:srgbClr val="004586"/>
                </a:solidFill>
                <a:latin typeface="Calibri" panose="020F0502020204030204" pitchFamily="34" charset="0"/>
              </a:rPr>
              <a:t>Calendario  </a:t>
            </a:r>
            <a:r>
              <a:rPr lang="es-ES" altLang="es-ES" sz="2800" b="1" dirty="0" err="1">
                <a:solidFill>
                  <a:srgbClr val="004586"/>
                </a:solidFill>
                <a:latin typeface="Calibri" panose="020F0502020204030204" pitchFamily="34" charset="0"/>
              </a:rPr>
              <a:t>antimeningocócico</a:t>
            </a:r>
            <a:r>
              <a:rPr lang="es-ES" altLang="es-ES" sz="2800" b="1" dirty="0">
                <a:solidFill>
                  <a:srgbClr val="004586"/>
                </a:solidFill>
                <a:latin typeface="Calibri" panose="020F0502020204030204" pitchFamily="34" charset="0"/>
              </a:rPr>
              <a:t> sistemático ideal según FMT (el mismo que proponía desde 2012)</a:t>
            </a:r>
            <a:endParaRPr lang="en-GB" altLang="es-ES" sz="2400" b="1" dirty="0">
              <a:solidFill>
                <a:srgbClr val="004586"/>
              </a:solidFill>
              <a:latin typeface="Calibri" panose="020F0502020204030204" pitchFamily="34" charset="0"/>
            </a:endParaRPr>
          </a:p>
        </p:txBody>
      </p:sp>
      <p:sp>
        <p:nvSpPr>
          <p:cNvPr id="13" name="Text Box 4">
            <a:extLst>
              <a:ext uri="{FF2B5EF4-FFF2-40B4-BE49-F238E27FC236}">
                <a16:creationId xmlns:a16="http://schemas.microsoft.com/office/drawing/2014/main" id="{BBA762AF-BCB4-BF4D-9FCF-5FD0DCFE05A7}"/>
              </a:ext>
            </a:extLst>
          </p:cNvPr>
          <p:cNvSpPr txBox="1">
            <a:spLocks noChangeArrowheads="1"/>
          </p:cNvSpPr>
          <p:nvPr/>
        </p:nvSpPr>
        <p:spPr bwMode="auto">
          <a:xfrm>
            <a:off x="40809" y="6023308"/>
            <a:ext cx="1841500" cy="2286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eaLnBrk="1" hangingPunct="1">
              <a:defRPr/>
            </a:pPr>
            <a:r>
              <a:rPr lang="es-ES_tradnl" sz="889" b="1" dirty="0">
                <a:solidFill>
                  <a:srgbClr val="000000"/>
                </a:solidFill>
                <a:effectLst>
                  <a:outerShdw blurRad="38100" dist="38100" dir="2700000" algn="tl">
                    <a:srgbClr val="C0C0C0"/>
                  </a:outerShdw>
                </a:effectLst>
                <a:latin typeface="Arial"/>
                <a:ea typeface="MS PGothic" pitchFamily="34" charset="-128"/>
              </a:rPr>
              <a:t>Martinón-Torres, GENVIP 2016</a:t>
            </a:r>
            <a:endParaRPr lang="es-ES" sz="889" b="1" dirty="0">
              <a:solidFill>
                <a:srgbClr val="000000"/>
              </a:solidFill>
              <a:effectLst>
                <a:outerShdw blurRad="38100" dist="38100" dir="2700000" algn="tl">
                  <a:srgbClr val="C0C0C0"/>
                </a:outerShdw>
              </a:effectLst>
              <a:latin typeface="Arial"/>
              <a:ea typeface="MS PGothic" pitchFamily="34" charset="-128"/>
            </a:endParaRPr>
          </a:p>
        </p:txBody>
      </p:sp>
      <p:graphicFrame>
        <p:nvGraphicFramePr>
          <p:cNvPr id="699434" name="Group 42">
            <a:extLst>
              <a:ext uri="{FF2B5EF4-FFF2-40B4-BE49-F238E27FC236}">
                <a16:creationId xmlns:a16="http://schemas.microsoft.com/office/drawing/2014/main" id="{2D65BA46-315D-3D40-908C-5A7973493A37}"/>
              </a:ext>
            </a:extLst>
          </p:cNvPr>
          <p:cNvGraphicFramePr>
            <a:graphicFrameLocks noGrp="1"/>
          </p:cNvGraphicFramePr>
          <p:nvPr>
            <p:extLst>
              <p:ext uri="{D42A27DB-BD31-4B8C-83A1-F6EECF244321}">
                <p14:modId xmlns:p14="http://schemas.microsoft.com/office/powerpoint/2010/main" val="1433045219"/>
              </p:ext>
            </p:extLst>
          </p:nvPr>
        </p:nvGraphicFramePr>
        <p:xfrm>
          <a:off x="1744664" y="1316039"/>
          <a:ext cx="8575675" cy="3997325"/>
        </p:xfrm>
        <a:graphic>
          <a:graphicData uri="http://schemas.openxmlformats.org/drawingml/2006/table">
            <a:tbl>
              <a:tblPr/>
              <a:tblGrid>
                <a:gridCol w="1353089">
                  <a:extLst>
                    <a:ext uri="{9D8B030D-6E8A-4147-A177-3AD203B41FA5}">
                      <a16:colId xmlns:a16="http://schemas.microsoft.com/office/drawing/2014/main" val="20000"/>
                    </a:ext>
                  </a:extLst>
                </a:gridCol>
                <a:gridCol w="2181309">
                  <a:extLst>
                    <a:ext uri="{9D8B030D-6E8A-4147-A177-3AD203B41FA5}">
                      <a16:colId xmlns:a16="http://schemas.microsoft.com/office/drawing/2014/main" val="20001"/>
                    </a:ext>
                  </a:extLst>
                </a:gridCol>
                <a:gridCol w="1731219">
                  <a:extLst>
                    <a:ext uri="{9D8B030D-6E8A-4147-A177-3AD203B41FA5}">
                      <a16:colId xmlns:a16="http://schemas.microsoft.com/office/drawing/2014/main" val="20002"/>
                    </a:ext>
                  </a:extLst>
                </a:gridCol>
                <a:gridCol w="1505470">
                  <a:extLst>
                    <a:ext uri="{9D8B030D-6E8A-4147-A177-3AD203B41FA5}">
                      <a16:colId xmlns:a16="http://schemas.microsoft.com/office/drawing/2014/main" val="20003"/>
                    </a:ext>
                  </a:extLst>
                </a:gridCol>
                <a:gridCol w="1804588">
                  <a:extLst>
                    <a:ext uri="{9D8B030D-6E8A-4147-A177-3AD203B41FA5}">
                      <a16:colId xmlns:a16="http://schemas.microsoft.com/office/drawing/2014/main" val="20004"/>
                    </a:ext>
                  </a:extLst>
                </a:gridCol>
              </a:tblGrid>
              <a:tr h="7523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a:ln>
                          <a:noFill/>
                        </a:ln>
                        <a:solidFill>
                          <a:schemeClr val="bg1"/>
                        </a:solidFill>
                        <a:effectLst/>
                        <a:latin typeface="Arial Narrow" pitchFamily="34" charset="0"/>
                        <a:ea typeface="MS PGothic" pitchFamily="34" charset="-128"/>
                      </a:endParaRPr>
                    </a:p>
                  </a:txBody>
                  <a:tcPr marL="81270" marR="81270" marT="40651" marB="406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100" b="1" i="0" u="none" strike="noStrike" cap="none" normalizeH="0" baseline="0" dirty="0" err="1">
                          <a:ln>
                            <a:noFill/>
                          </a:ln>
                          <a:solidFill>
                            <a:schemeClr val="tx1"/>
                          </a:solidFill>
                          <a:effectLst>
                            <a:outerShdw blurRad="38100" dist="38100" dir="2700000" algn="tl">
                              <a:srgbClr val="FFFFFF"/>
                            </a:outerShdw>
                          </a:effectLst>
                          <a:latin typeface="Arial Narrow" pitchFamily="34" charset="0"/>
                          <a:ea typeface="MS PGothic" pitchFamily="34" charset="-128"/>
                        </a:rPr>
                        <a:t>Infant</a:t>
                      </a:r>
                      <a:endPar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rPr>
                        <a:t>0 - 6 </a:t>
                      </a:r>
                      <a:r>
                        <a:rPr kumimoji="0" lang="es-ES" sz="2100" b="1" i="0" u="none" strike="noStrike" cap="none" normalizeH="0" baseline="0" dirty="0" err="1">
                          <a:ln>
                            <a:noFill/>
                          </a:ln>
                          <a:solidFill>
                            <a:schemeClr val="tx1"/>
                          </a:solidFill>
                          <a:effectLst>
                            <a:outerShdw blurRad="38100" dist="38100" dir="2700000" algn="tl">
                              <a:srgbClr val="FFFFFF"/>
                            </a:outerShdw>
                          </a:effectLst>
                          <a:latin typeface="Arial Narrow" pitchFamily="34" charset="0"/>
                          <a:ea typeface="MS PGothic" pitchFamily="34" charset="-128"/>
                        </a:rPr>
                        <a:t>months</a:t>
                      </a:r>
                      <a:endPar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endParaRPr>
                    </a:p>
                  </a:txBody>
                  <a:tcPr marL="81270" marR="81270" marT="40651" marB="406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100" b="1" i="0" u="none" strike="noStrike" cap="none" normalizeH="0" baseline="0" dirty="0" err="1">
                          <a:ln>
                            <a:noFill/>
                          </a:ln>
                          <a:solidFill>
                            <a:schemeClr val="tx1"/>
                          </a:solidFill>
                          <a:effectLst>
                            <a:outerShdw blurRad="38100" dist="38100" dir="2700000" algn="tl">
                              <a:srgbClr val="FFFFFF"/>
                            </a:outerShdw>
                          </a:effectLst>
                          <a:latin typeface="Arial Narrow" pitchFamily="34" charset="0"/>
                          <a:ea typeface="MS PGothic" pitchFamily="34" charset="-128"/>
                        </a:rPr>
                        <a:t>Infant</a:t>
                      </a:r>
                      <a:endPar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rPr>
                        <a:t>12 - 24 </a:t>
                      </a:r>
                      <a:r>
                        <a:rPr kumimoji="0" lang="es-ES" sz="2100" b="1" i="0" u="none" strike="noStrike" cap="none" normalizeH="0" baseline="0" dirty="0" err="1">
                          <a:ln>
                            <a:noFill/>
                          </a:ln>
                          <a:solidFill>
                            <a:schemeClr val="tx1"/>
                          </a:solidFill>
                          <a:effectLst>
                            <a:outerShdw blurRad="38100" dist="38100" dir="2700000" algn="tl">
                              <a:srgbClr val="FFFFFF"/>
                            </a:outerShdw>
                          </a:effectLst>
                          <a:latin typeface="Arial Narrow" pitchFamily="34" charset="0"/>
                          <a:ea typeface="MS PGothic" pitchFamily="34" charset="-128"/>
                        </a:rPr>
                        <a:t>months</a:t>
                      </a:r>
                      <a:endPar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endParaRPr>
                    </a:p>
                  </a:txBody>
                  <a:tcPr marL="81270" marR="81270" marT="40651" marB="406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100" b="1" i="0" u="none" strike="noStrike" cap="none" normalizeH="0" baseline="0" dirty="0" err="1">
                          <a:ln>
                            <a:noFill/>
                          </a:ln>
                          <a:solidFill>
                            <a:schemeClr val="tx1"/>
                          </a:solidFill>
                          <a:effectLst>
                            <a:outerShdw blurRad="38100" dist="38100" dir="2700000" algn="tl">
                              <a:srgbClr val="FFFFFF"/>
                            </a:outerShdw>
                          </a:effectLst>
                          <a:latin typeface="Arial Narrow" pitchFamily="34" charset="0"/>
                          <a:ea typeface="MS PGothic" pitchFamily="34" charset="-128"/>
                        </a:rPr>
                        <a:t>Child</a:t>
                      </a:r>
                      <a:endPar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rPr>
                        <a:t>2 – 11 </a:t>
                      </a:r>
                      <a:r>
                        <a:rPr kumimoji="0" lang="es-ES" sz="2100" b="1" i="0" u="none" strike="noStrike" cap="none" normalizeH="0" baseline="0" dirty="0" err="1">
                          <a:ln>
                            <a:noFill/>
                          </a:ln>
                          <a:solidFill>
                            <a:schemeClr val="tx1"/>
                          </a:solidFill>
                          <a:effectLst>
                            <a:outerShdw blurRad="38100" dist="38100" dir="2700000" algn="tl">
                              <a:srgbClr val="FFFFFF"/>
                            </a:outerShdw>
                          </a:effectLst>
                          <a:latin typeface="Arial Narrow" pitchFamily="34" charset="0"/>
                          <a:ea typeface="MS PGothic" pitchFamily="34" charset="-128"/>
                        </a:rPr>
                        <a:t>years</a:t>
                      </a:r>
                      <a:endPar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endParaRPr>
                    </a:p>
                  </a:txBody>
                  <a:tcPr marL="81270" marR="81270" marT="40651" marB="406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100" b="1" i="0" u="none" strike="noStrike" cap="none" normalizeH="0" baseline="0" dirty="0" err="1">
                          <a:ln>
                            <a:noFill/>
                          </a:ln>
                          <a:solidFill>
                            <a:schemeClr val="tx1"/>
                          </a:solidFill>
                          <a:effectLst>
                            <a:outerShdw blurRad="38100" dist="38100" dir="2700000" algn="tl">
                              <a:srgbClr val="FFFFFF"/>
                            </a:outerShdw>
                          </a:effectLst>
                          <a:latin typeface="Arial Narrow" pitchFamily="34" charset="0"/>
                          <a:ea typeface="MS PGothic" pitchFamily="34" charset="-128"/>
                        </a:rPr>
                        <a:t>Adolescents</a:t>
                      </a:r>
                      <a:endPar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rPr>
                        <a:t>11 - 18 </a:t>
                      </a:r>
                      <a:r>
                        <a:rPr kumimoji="0" lang="es-ES" sz="2100" b="1" i="0" u="none" strike="noStrike" cap="none" normalizeH="0" baseline="0" dirty="0" err="1">
                          <a:ln>
                            <a:noFill/>
                          </a:ln>
                          <a:solidFill>
                            <a:schemeClr val="tx1"/>
                          </a:solidFill>
                          <a:effectLst>
                            <a:outerShdw blurRad="38100" dist="38100" dir="2700000" algn="tl">
                              <a:srgbClr val="FFFFFF"/>
                            </a:outerShdw>
                          </a:effectLst>
                          <a:latin typeface="Arial Narrow" pitchFamily="34" charset="0"/>
                          <a:ea typeface="MS PGothic" pitchFamily="34" charset="-128"/>
                        </a:rPr>
                        <a:t>years</a:t>
                      </a:r>
                      <a:endParaRPr kumimoji="0" lang="es-ES" sz="2100" b="1" i="0" u="none" strike="noStrike" cap="none" normalizeH="0" baseline="0" dirty="0">
                        <a:ln>
                          <a:noFill/>
                        </a:ln>
                        <a:solidFill>
                          <a:schemeClr val="tx1"/>
                        </a:solidFill>
                        <a:effectLst>
                          <a:outerShdw blurRad="38100" dist="38100" dir="2700000" algn="tl">
                            <a:srgbClr val="FFFFFF"/>
                          </a:outerShdw>
                        </a:effectLst>
                        <a:latin typeface="Arial Narrow" pitchFamily="34" charset="0"/>
                        <a:ea typeface="MS PGothic" pitchFamily="34" charset="-128"/>
                      </a:endParaRPr>
                    </a:p>
                  </a:txBody>
                  <a:tcPr marL="81270" marR="81270" marT="40651" marB="406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3245003">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2500" b="1" i="0" u="none" strike="noStrike" cap="none" normalizeH="0" baseline="0">
                          <a:ln>
                            <a:noFill/>
                          </a:ln>
                          <a:solidFill>
                            <a:schemeClr val="tx1"/>
                          </a:solidFill>
                          <a:effectLst/>
                          <a:latin typeface="Arial Narrow" pitchFamily="34" charset="0"/>
                          <a:ea typeface="MS PGothic" pitchFamily="34" charset="-128"/>
                        </a:rPr>
                        <a:t>C</a:t>
                      </a:r>
                    </a:p>
                    <a:p>
                      <a:pPr marL="0" marR="0" lvl="0" indent="0" algn="ctr" defTabSz="914400" rtl="0" eaLnBrk="1" fontAlgn="base" latinLnBrk="0" hangingPunct="1">
                        <a:lnSpc>
                          <a:spcPct val="150000"/>
                        </a:lnSpc>
                        <a:spcBef>
                          <a:spcPct val="0"/>
                        </a:spcBef>
                        <a:spcAft>
                          <a:spcPct val="0"/>
                        </a:spcAft>
                        <a:buClrTx/>
                        <a:buSzTx/>
                        <a:buFontTx/>
                        <a:buNone/>
                        <a:tabLst/>
                      </a:pPr>
                      <a:endParaRPr kumimoji="0" lang="es-ES" sz="2500" b="1" i="0" u="none" strike="noStrike" cap="none" normalizeH="0" baseline="0">
                        <a:ln>
                          <a:noFill/>
                        </a:ln>
                        <a:solidFill>
                          <a:schemeClr val="tx1"/>
                        </a:solidFill>
                        <a:effectLst/>
                        <a:latin typeface="Arial Narrow" pitchFamily="34" charset="0"/>
                        <a:ea typeface="MS PGothic" pitchFamily="34" charset="-128"/>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2500" b="1" i="0" u="none" strike="noStrike" cap="none" normalizeH="0" baseline="0">
                          <a:ln>
                            <a:noFill/>
                          </a:ln>
                          <a:solidFill>
                            <a:schemeClr val="tx1"/>
                          </a:solidFill>
                          <a:effectLst/>
                          <a:latin typeface="Arial Narrow" pitchFamily="34" charset="0"/>
                          <a:ea typeface="MS PGothic" pitchFamily="34" charset="-128"/>
                        </a:rPr>
                        <a:t>ACYW</a:t>
                      </a:r>
                    </a:p>
                    <a:p>
                      <a:pPr marL="0" marR="0" lvl="0" indent="0" algn="ctr" defTabSz="914400" rtl="0" eaLnBrk="1" fontAlgn="base" latinLnBrk="0" hangingPunct="1">
                        <a:lnSpc>
                          <a:spcPct val="150000"/>
                        </a:lnSpc>
                        <a:spcBef>
                          <a:spcPct val="0"/>
                        </a:spcBef>
                        <a:spcAft>
                          <a:spcPct val="0"/>
                        </a:spcAft>
                        <a:buClrTx/>
                        <a:buSzTx/>
                        <a:buFontTx/>
                        <a:buNone/>
                        <a:tabLst/>
                      </a:pPr>
                      <a:endParaRPr kumimoji="0" lang="es-ES" sz="2500" b="1" i="0" u="none" strike="noStrike" cap="none" normalizeH="0" baseline="0">
                        <a:ln>
                          <a:noFill/>
                        </a:ln>
                        <a:solidFill>
                          <a:schemeClr val="tx1"/>
                        </a:solidFill>
                        <a:effectLst/>
                        <a:latin typeface="Arial Narrow" pitchFamily="34" charset="0"/>
                        <a:ea typeface="MS PGothic" pitchFamily="34" charset="-128"/>
                      </a:endParaRP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2500" b="1" i="0" u="none" strike="noStrike" cap="none" normalizeH="0" baseline="0">
                          <a:ln>
                            <a:noFill/>
                          </a:ln>
                          <a:solidFill>
                            <a:schemeClr val="tx1"/>
                          </a:solidFill>
                          <a:effectLst/>
                          <a:latin typeface="Arial Narrow" pitchFamily="34" charset="0"/>
                          <a:ea typeface="MS PGothic" pitchFamily="34" charset="-128"/>
                        </a:rPr>
                        <a:t>B</a:t>
                      </a:r>
                    </a:p>
                  </a:txBody>
                  <a:tcPr marL="81270" marR="81270" marT="40651" marB="406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a:ln>
                          <a:noFill/>
                        </a:ln>
                        <a:solidFill>
                          <a:schemeClr val="tx1"/>
                        </a:solidFill>
                        <a:effectLst/>
                        <a:latin typeface="Arial Narrow" pitchFamily="34" charset="0"/>
                        <a:ea typeface="MS PGothic" pitchFamily="34" charset="-128"/>
                      </a:endParaRPr>
                    </a:p>
                  </a:txBody>
                  <a:tcPr marL="81270" marR="81270" marT="40651" marB="406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dirty="0">
                        <a:ln>
                          <a:noFill/>
                        </a:ln>
                        <a:solidFill>
                          <a:schemeClr val="tx1"/>
                        </a:solidFill>
                        <a:effectLst/>
                        <a:latin typeface="Arial Narrow" pitchFamily="34" charset="0"/>
                        <a:ea typeface="MS PGothic" pitchFamily="34" charset="-128"/>
                      </a:endParaRPr>
                    </a:p>
                  </a:txBody>
                  <a:tcPr marL="81270" marR="81270" marT="40651" marB="406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a:ln>
                          <a:noFill/>
                        </a:ln>
                        <a:solidFill>
                          <a:schemeClr val="tx1"/>
                        </a:solidFill>
                        <a:effectLst/>
                        <a:latin typeface="Arial Narrow" pitchFamily="34" charset="0"/>
                        <a:ea typeface="MS PGothic" pitchFamily="34" charset="-128"/>
                      </a:endParaRPr>
                    </a:p>
                  </a:txBody>
                  <a:tcPr marL="81270" marR="81270" marT="40651" marB="406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dirty="0">
                        <a:ln>
                          <a:noFill/>
                        </a:ln>
                        <a:solidFill>
                          <a:schemeClr val="tx1"/>
                        </a:solidFill>
                        <a:effectLst/>
                        <a:latin typeface="Arial Narrow" pitchFamily="34" charset="0"/>
                        <a:ea typeface="MS PGothic" pitchFamily="34" charset="-128"/>
                      </a:endParaRPr>
                    </a:p>
                  </a:txBody>
                  <a:tcPr marL="81270" marR="81270" marT="40651" marB="4065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2486274" name="Picture 2" descr="C:\Documents and Settings\fmartor\Configuración local\Archivos temporales de Internet\Content.IE5\TLCL71YK\MC900293392[1].wmf">
            <a:extLst>
              <a:ext uri="{FF2B5EF4-FFF2-40B4-BE49-F238E27FC236}">
                <a16:creationId xmlns:a16="http://schemas.microsoft.com/office/drawing/2014/main" id="{D19C0909-DA24-5A40-8172-B246F78480A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13100" y="2260600"/>
            <a:ext cx="3873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36" name="Picture 3" descr="C:\Documents and Settings\fmartor\Configuración local\Archivos temporales de Internet\Content.IE5\KBL72IF1\MC900290942[1].wmf">
            <a:extLst>
              <a:ext uri="{FF2B5EF4-FFF2-40B4-BE49-F238E27FC236}">
                <a16:creationId xmlns:a16="http://schemas.microsoft.com/office/drawing/2014/main" id="{3CA2500B-C707-BB4E-8C18-82FC340A57A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16275" y="4502150"/>
            <a:ext cx="4016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Documents and Settings\fmartor\Configuración local\Archivos temporales de Internet\Content.IE5\TLCL71YK\MC900293392[1].wmf">
            <a:extLst>
              <a:ext uri="{FF2B5EF4-FFF2-40B4-BE49-F238E27FC236}">
                <a16:creationId xmlns:a16="http://schemas.microsoft.com/office/drawing/2014/main" id="{F7602328-9526-8D4B-B850-5798588247A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48214" y="2260600"/>
            <a:ext cx="3889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38" name="Picture 3" descr="C:\Documents and Settings\fmartor\Configuración local\Archivos temporales de Internet\Content.IE5\KBL72IF1\MC900290942[1].wmf">
            <a:extLst>
              <a:ext uri="{FF2B5EF4-FFF2-40B4-BE49-F238E27FC236}">
                <a16:creationId xmlns:a16="http://schemas.microsoft.com/office/drawing/2014/main" id="{36F43FE9-BBF9-D74E-BB2B-03FA2C05898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65575" y="4502150"/>
            <a:ext cx="4016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39" name="Picture 3" descr="C:\Documents and Settings\fmartor\Configuración local\Archivos temporales de Internet\Content.IE5\KBL72IF1\MC900290942[1].wmf">
            <a:extLst>
              <a:ext uri="{FF2B5EF4-FFF2-40B4-BE49-F238E27FC236}">
                <a16:creationId xmlns:a16="http://schemas.microsoft.com/office/drawing/2014/main" id="{9B611F2B-F42E-CA42-BCDB-CC68CB43F38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03914" y="4502150"/>
            <a:ext cx="4016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80" name="Picture 2" descr="C:\Documents and Settings\fmartor\Configuración local\Archivos temporales de Internet\Content.IE5\TLCL71YK\MC900293392[1].wmf">
            <a:extLst>
              <a:ext uri="{FF2B5EF4-FFF2-40B4-BE49-F238E27FC236}">
                <a16:creationId xmlns:a16="http://schemas.microsoft.com/office/drawing/2014/main" id="{EBA63581-11B2-3747-AFB9-BD9FFA4641A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03913" y="2281239"/>
            <a:ext cx="3873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Documents and Settings\fmartor\Configuración local\Archivos temporales de Internet\Content.IE5\9SCZ5L0X\MC900396216[1].wmf">
            <a:extLst>
              <a:ext uri="{FF2B5EF4-FFF2-40B4-BE49-F238E27FC236}">
                <a16:creationId xmlns:a16="http://schemas.microsoft.com/office/drawing/2014/main" id="{CD92F51A-3F53-2A4F-9C50-70B509019E0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783638" y="3365501"/>
            <a:ext cx="4953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23 CuadroTexto">
            <a:extLst>
              <a:ext uri="{FF2B5EF4-FFF2-40B4-BE49-F238E27FC236}">
                <a16:creationId xmlns:a16="http://schemas.microsoft.com/office/drawing/2014/main" id="{1F8F3230-06B4-124F-BFBE-863F28D6B5BE}"/>
              </a:ext>
            </a:extLst>
          </p:cNvPr>
          <p:cNvSpPr txBox="1">
            <a:spLocks noChangeArrowheads="1"/>
          </p:cNvSpPr>
          <p:nvPr/>
        </p:nvSpPr>
        <p:spPr bwMode="auto">
          <a:xfrm>
            <a:off x="4678364" y="2084388"/>
            <a:ext cx="606425" cy="830262"/>
          </a:xfrm>
          <a:prstGeom prst="rect">
            <a:avLst/>
          </a:prstGeom>
          <a:noFill/>
          <a:ln>
            <a:noFill/>
          </a:ln>
          <a:extLst/>
        </p:spPr>
        <p:txBody>
          <a:bodyPr wrap="none">
            <a:spAutoFit/>
          </a:bodyPr>
          <a:lstStyle/>
          <a:p>
            <a:pPr eaLnBrk="1" hangingPunct="1">
              <a:defRPr/>
            </a:pPr>
            <a:r>
              <a:rPr lang="es-ES" sz="4800" b="1" dirty="0">
                <a:solidFill>
                  <a:srgbClr val="000000"/>
                </a:solidFill>
                <a:effectLst>
                  <a:outerShdw blurRad="38100" dist="38100" dir="2700000" algn="tl">
                    <a:srgbClr val="C0C0C0"/>
                  </a:outerShdw>
                </a:effectLst>
                <a:latin typeface="Tahoma" pitchFamily="34" charset="0"/>
                <a:ea typeface="MS PGothic" pitchFamily="34" charset="-128"/>
              </a:rPr>
              <a:t>X</a:t>
            </a:r>
          </a:p>
        </p:txBody>
      </p:sp>
      <p:sp>
        <p:nvSpPr>
          <p:cNvPr id="260132" name="46 CuadroTexto">
            <a:extLst>
              <a:ext uri="{FF2B5EF4-FFF2-40B4-BE49-F238E27FC236}">
                <a16:creationId xmlns:a16="http://schemas.microsoft.com/office/drawing/2014/main" id="{730F4BB6-9952-6545-8301-328FD8DF5375}"/>
              </a:ext>
            </a:extLst>
          </p:cNvPr>
          <p:cNvSpPr txBox="1">
            <a:spLocks noChangeArrowheads="1"/>
          </p:cNvSpPr>
          <p:nvPr/>
        </p:nvSpPr>
        <p:spPr bwMode="auto">
          <a:xfrm>
            <a:off x="1414463" y="5359027"/>
            <a:ext cx="9290050" cy="707886"/>
          </a:xfrm>
          <a:prstGeom prst="rect">
            <a:avLst/>
          </a:prstGeom>
          <a:noFill/>
          <a:ln w="9525">
            <a:noFill/>
            <a:miter lim="800000"/>
            <a:headEnd/>
            <a:tailEnd/>
          </a:ln>
        </p:spPr>
        <p:txBody>
          <a:bodyPr>
            <a:spAutoFit/>
          </a:bodyPr>
          <a:lstStyle/>
          <a:p>
            <a:pPr algn="ctr" eaLnBrk="1" hangingPunct="1">
              <a:defRPr/>
            </a:pPr>
            <a:r>
              <a:rPr lang="es-ES" sz="2000" b="1" dirty="0">
                <a:solidFill>
                  <a:srgbClr val="004586"/>
                </a:solidFill>
                <a:ea typeface="MS PGothic" pitchFamily="34" charset="-128"/>
              </a:rPr>
              <a:t>En un mundo globalizado no deberíamos preocuparnos SOLO de los meningococos circulantes en nuestro pueblo</a:t>
            </a:r>
          </a:p>
        </p:txBody>
      </p:sp>
      <p:pic>
        <p:nvPicPr>
          <p:cNvPr id="18" name="Picture 4" descr="C:\Documents and Settings\fmartor\Configuración local\Archivos temporales de Internet\Content.IE5\9SCZ5L0X\MC900396216[1].wmf">
            <a:extLst>
              <a:ext uri="{FF2B5EF4-FFF2-40B4-BE49-F238E27FC236}">
                <a16:creationId xmlns:a16="http://schemas.microsoft.com/office/drawing/2014/main" id="{D28C06B1-555B-8644-BD46-C11793D099E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03913" y="3365501"/>
            <a:ext cx="4953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18 CuadroTexto">
            <a:extLst>
              <a:ext uri="{FF2B5EF4-FFF2-40B4-BE49-F238E27FC236}">
                <a16:creationId xmlns:a16="http://schemas.microsoft.com/office/drawing/2014/main" id="{2D002B53-CC81-3740-A27B-FAFAE3C47347}"/>
              </a:ext>
            </a:extLst>
          </p:cNvPr>
          <p:cNvSpPr txBox="1">
            <a:spLocks noChangeArrowheads="1"/>
          </p:cNvSpPr>
          <p:nvPr/>
        </p:nvSpPr>
        <p:spPr bwMode="auto">
          <a:xfrm>
            <a:off x="3151189" y="2084388"/>
            <a:ext cx="606425" cy="830262"/>
          </a:xfrm>
          <a:prstGeom prst="rect">
            <a:avLst/>
          </a:prstGeom>
          <a:noFill/>
          <a:ln>
            <a:noFill/>
          </a:ln>
          <a:extLst/>
        </p:spPr>
        <p:txBody>
          <a:bodyPr wrap="none">
            <a:spAutoFit/>
          </a:bodyPr>
          <a:lstStyle/>
          <a:p>
            <a:pPr eaLnBrk="1" hangingPunct="1">
              <a:defRPr/>
            </a:pPr>
            <a:r>
              <a:rPr lang="es-ES" sz="4800" b="1" dirty="0">
                <a:solidFill>
                  <a:srgbClr val="000000"/>
                </a:solidFill>
                <a:effectLst>
                  <a:outerShdw blurRad="38100" dist="38100" dir="2700000" algn="tl">
                    <a:srgbClr val="C0C0C0"/>
                  </a:outerShdw>
                </a:effectLst>
                <a:latin typeface="Tahoma" pitchFamily="34" charset="0"/>
                <a:ea typeface="MS PGothic" pitchFamily="34" charset="-128"/>
              </a:rPr>
              <a:t>X</a:t>
            </a:r>
          </a:p>
        </p:txBody>
      </p:sp>
      <p:sp>
        <p:nvSpPr>
          <p:cNvPr id="20" name="19 CuadroTexto">
            <a:extLst>
              <a:ext uri="{FF2B5EF4-FFF2-40B4-BE49-F238E27FC236}">
                <a16:creationId xmlns:a16="http://schemas.microsoft.com/office/drawing/2014/main" id="{AC66FB6A-C686-AB49-83FD-751C97722923}"/>
              </a:ext>
            </a:extLst>
          </p:cNvPr>
          <p:cNvSpPr txBox="1">
            <a:spLocks noChangeArrowheads="1"/>
          </p:cNvSpPr>
          <p:nvPr/>
        </p:nvSpPr>
        <p:spPr bwMode="auto">
          <a:xfrm>
            <a:off x="5840414" y="2084388"/>
            <a:ext cx="606425" cy="830262"/>
          </a:xfrm>
          <a:prstGeom prst="rect">
            <a:avLst/>
          </a:prstGeom>
          <a:noFill/>
          <a:ln>
            <a:noFill/>
          </a:ln>
          <a:extLst/>
        </p:spPr>
        <p:txBody>
          <a:bodyPr wrap="none">
            <a:spAutoFit/>
          </a:bodyPr>
          <a:lstStyle/>
          <a:p>
            <a:pPr eaLnBrk="1" hangingPunct="1">
              <a:defRPr/>
            </a:pPr>
            <a:r>
              <a:rPr lang="es-ES" sz="4800" b="1" dirty="0">
                <a:solidFill>
                  <a:srgbClr val="000000"/>
                </a:solidFill>
                <a:effectLst>
                  <a:outerShdw blurRad="38100" dist="38100" dir="2700000" algn="tl">
                    <a:srgbClr val="C0C0C0"/>
                  </a:outerShdw>
                </a:effectLst>
                <a:latin typeface="Tahoma" pitchFamily="34" charset="0"/>
                <a:ea typeface="MS PGothic" pitchFamily="34" charset="-128"/>
              </a:rPr>
              <a:t>X</a:t>
            </a:r>
          </a:p>
        </p:txBody>
      </p:sp>
      <p:sp>
        <p:nvSpPr>
          <p:cNvPr id="555047" name="CuadroTexto 1">
            <a:extLst>
              <a:ext uri="{FF2B5EF4-FFF2-40B4-BE49-F238E27FC236}">
                <a16:creationId xmlns:a16="http://schemas.microsoft.com/office/drawing/2014/main" id="{DC0B264A-AFC6-CD44-9438-EB9250D8EFDA}"/>
              </a:ext>
            </a:extLst>
          </p:cNvPr>
          <p:cNvSpPr txBox="1">
            <a:spLocks noChangeArrowheads="1"/>
          </p:cNvSpPr>
          <p:nvPr/>
        </p:nvSpPr>
        <p:spPr bwMode="auto">
          <a:xfrm>
            <a:off x="4488657" y="6144421"/>
            <a:ext cx="3030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es-ES_tradnl" altLang="es-ES" sz="1800" dirty="0">
                <a:solidFill>
                  <a:srgbClr val="004586"/>
                </a:solidFill>
                <a:latin typeface="+mn-lt"/>
              </a:rPr>
              <a:t>Presentado en Valladolid 2012</a:t>
            </a:r>
          </a:p>
        </p:txBody>
      </p:sp>
    </p:spTree>
    <p:extLst>
      <p:ext uri="{BB962C8B-B14F-4D97-AF65-F5344CB8AC3E}">
        <p14:creationId xmlns:p14="http://schemas.microsoft.com/office/powerpoint/2010/main" val="2133705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4.50826E-7 1.90751E-6 L 0.63749 0.00439 " pathEditMode="relative" rAng="0" ptsTypes="AA">
                                      <p:cBhvr>
                                        <p:cTn id="6" dur="2000" fill="hold"/>
                                        <p:tgtEl>
                                          <p:spTgt spid="2486274"/>
                                        </p:tgtEl>
                                        <p:attrNameLst>
                                          <p:attrName>ppt_x</p:attrName>
                                          <p:attrName>ppt_y</p:attrName>
                                        </p:attrNameLst>
                                      </p:cBhvr>
                                      <p:rCtr x="31900" y="2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heckerboard(across)">
                                      <p:cBhvr>
                                        <p:cTn id="11" dur="500"/>
                                        <p:tgtEl>
                                          <p:spTgt spid="22"/>
                                        </p:tgtEl>
                                      </p:cBhvr>
                                    </p:animEffect>
                                  </p:childTnLst>
                                </p:cTn>
                              </p:par>
                              <p:par>
                                <p:cTn id="12" presetID="5" presetClass="exit" presetSubtype="10" fill="hold" nodeType="withEffect">
                                  <p:stCondLst>
                                    <p:cond delay="0"/>
                                  </p:stCondLst>
                                  <p:childTnLst>
                                    <p:animEffect transition="out" filter="checkerboard(across)">
                                      <p:cBhvr>
                                        <p:cTn id="13" dur="500"/>
                                        <p:tgtEl>
                                          <p:spTgt spid="2486274"/>
                                        </p:tgtEl>
                                      </p:cBhvr>
                                    </p:animEffect>
                                    <p:set>
                                      <p:cBhvr>
                                        <p:cTn id="14" dur="1" fill="hold">
                                          <p:stCondLst>
                                            <p:cond delay="499"/>
                                          </p:stCondLst>
                                        </p:cTn>
                                        <p:tgtEl>
                                          <p:spTgt spid="2486274"/>
                                        </p:tgtEl>
                                        <p:attrNameLst>
                                          <p:attrName>style.visibility</p:attrName>
                                        </p:attrNameLst>
                                      </p:cBhvr>
                                      <p:to>
                                        <p:strVal val="hidden"/>
                                      </p:to>
                                    </p:set>
                                  </p:childTnLst>
                                </p:cTn>
                              </p:par>
                              <p:par>
                                <p:cTn id="15" presetID="5"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heckerboard(across)">
                                      <p:cBhvr>
                                        <p:cTn id="17" dur="500"/>
                                        <p:tgtEl>
                                          <p:spTgt spid="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xit" presetSubtype="10" fill="hold" nodeType="clickEffect">
                                  <p:stCondLst>
                                    <p:cond delay="0"/>
                                  </p:stCondLst>
                                  <p:childTnLst>
                                    <p:animEffect transition="out" filter="checkerboard(across)">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5" presetClass="exit" presetSubtype="10" fill="hold" grpId="1" nodeType="withEffect">
                                  <p:stCondLst>
                                    <p:cond delay="0"/>
                                  </p:stCondLst>
                                  <p:childTnLst>
                                    <p:animEffect transition="out" filter="checkerboard(across)">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heckerboard(across)">
                                      <p:cBhvr>
                                        <p:cTn id="30" dur="500"/>
                                        <p:tgtEl>
                                          <p:spTgt spid="1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heckerboard(across)">
                                      <p:cBhvr>
                                        <p:cTn id="33" dur="500"/>
                                        <p:tgtEl>
                                          <p:spTgt spid="19"/>
                                        </p:tgtEl>
                                      </p:cBhvr>
                                    </p:animEffect>
                                  </p:childTnLst>
                                </p:cTn>
                              </p:par>
                              <p:par>
                                <p:cTn id="34" presetID="5" presetClass="exit" presetSubtype="10" fill="hold" grpId="1" nodeType="withEffect">
                                  <p:stCondLst>
                                    <p:cond delay="0"/>
                                  </p:stCondLst>
                                  <p:childTnLst>
                                    <p:animEffect transition="out" filter="checkerboard(across)">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5"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par>
                                <p:cTn id="40" presetID="5" presetClass="exit" presetSubtype="10" fill="hold" grpId="1" nodeType="withEffect">
                                  <p:stCondLst>
                                    <p:cond delay="0"/>
                                  </p:stCondLst>
                                  <p:childTnLst>
                                    <p:animEffect transition="out" filter="checkerboard(across)">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5" presetClass="exit" presetSubtype="10" fill="hold" nodeType="withEffect">
                                  <p:stCondLst>
                                    <p:cond delay="0"/>
                                  </p:stCondLst>
                                  <p:childTnLst>
                                    <p:animEffect transition="out" filter="checkerboard(across)">
                                      <p:cBhvr>
                                        <p:cTn id="44" dur="500"/>
                                        <p:tgtEl>
                                          <p:spTgt spid="309280"/>
                                        </p:tgtEl>
                                      </p:cBhvr>
                                    </p:animEffect>
                                    <p:set>
                                      <p:cBhvr>
                                        <p:cTn id="45" dur="1" fill="hold">
                                          <p:stCondLst>
                                            <p:cond delay="499"/>
                                          </p:stCondLst>
                                        </p:cTn>
                                        <p:tgtEl>
                                          <p:spTgt spid="3092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9" grpId="0"/>
      <p:bldP spid="19" grpId="1"/>
      <p:bldP spid="20" grpId="0"/>
      <p:bldP spid="2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a:spLocks noGrp="1"/>
          </p:cNvSpPr>
          <p:nvPr>
            <p:ph type="body" idx="1"/>
          </p:nvPr>
        </p:nvSpPr>
        <p:spPr>
          <a:xfrm>
            <a:off x="963084" y="2021379"/>
            <a:ext cx="10363200" cy="3330826"/>
          </a:xfrm>
        </p:spPr>
        <p:txBody>
          <a:bodyPr/>
          <a:lstStyle/>
          <a:p>
            <a:r>
              <a:rPr lang="es-ES_tradnl" dirty="0">
                <a:solidFill>
                  <a:srgbClr val="004586"/>
                </a:solidFill>
              </a:rPr>
              <a:t>No, en este momento no.</a:t>
            </a:r>
          </a:p>
          <a:p>
            <a:r>
              <a:rPr lang="es-ES_tradnl" dirty="0">
                <a:solidFill>
                  <a:srgbClr val="004586"/>
                </a:solidFill>
              </a:rPr>
              <a:t>Sí, en lactantes.</a:t>
            </a:r>
          </a:p>
          <a:p>
            <a:r>
              <a:rPr lang="es-ES_tradnl" dirty="0">
                <a:solidFill>
                  <a:srgbClr val="004586"/>
                </a:solidFill>
              </a:rPr>
              <a:t>Sí, en adolescentes.</a:t>
            </a:r>
          </a:p>
          <a:p>
            <a:r>
              <a:rPr lang="es-ES_tradnl" dirty="0">
                <a:solidFill>
                  <a:srgbClr val="004586"/>
                </a:solidFill>
              </a:rPr>
              <a:t>Sí, en todas las edades.</a:t>
            </a:r>
          </a:p>
          <a:p>
            <a:endParaRPr lang="es-ES" dirty="0"/>
          </a:p>
        </p:txBody>
      </p:sp>
      <p:sp>
        <p:nvSpPr>
          <p:cNvPr id="7" name="Marcador de texto 6"/>
          <p:cNvSpPr>
            <a:spLocks noGrp="1"/>
          </p:cNvSpPr>
          <p:nvPr>
            <p:ph type="body" idx="10"/>
          </p:nvPr>
        </p:nvSpPr>
        <p:spPr>
          <a:xfrm>
            <a:off x="963084" y="1082448"/>
            <a:ext cx="10363200" cy="1035465"/>
          </a:xfrm>
        </p:spPr>
        <p:txBody>
          <a:bodyPr/>
          <a:lstStyle/>
          <a:p>
            <a:r>
              <a:rPr lang="es-ES" dirty="0"/>
              <a:t>¿Incluirías la vacuna de meningococo ACWY en el calendario español?</a:t>
            </a:r>
          </a:p>
          <a:p>
            <a:endParaRPr lang="es-ES" dirty="0"/>
          </a:p>
        </p:txBody>
      </p:sp>
      <p:sp>
        <p:nvSpPr>
          <p:cNvPr id="8" name="Marcador de texto 7"/>
          <p:cNvSpPr>
            <a:spLocks noGrp="1"/>
          </p:cNvSpPr>
          <p:nvPr>
            <p:ph type="body" sz="quarter" idx="11"/>
          </p:nvPr>
        </p:nvSpPr>
        <p:spPr/>
        <p:txBody>
          <a:bodyPr>
            <a:normAutofit lnSpcReduction="10000"/>
          </a:bodyPr>
          <a:lstStyle/>
          <a:p>
            <a:endParaRPr lang="es-ES"/>
          </a:p>
        </p:txBody>
      </p:sp>
      <p:sp>
        <p:nvSpPr>
          <p:cNvPr id="2" name="Título 1">
            <a:extLst>
              <a:ext uri="{FF2B5EF4-FFF2-40B4-BE49-F238E27FC236}">
                <a16:creationId xmlns:a16="http://schemas.microsoft.com/office/drawing/2014/main" id="{C7182F05-32FA-3846-A0B2-D2C85F05B0AF}"/>
              </a:ext>
            </a:extLst>
          </p:cNvPr>
          <p:cNvSpPr>
            <a:spLocks noGrp="1"/>
          </p:cNvSpPr>
          <p:nvPr>
            <p:ph type="title"/>
          </p:nvPr>
        </p:nvSpPr>
        <p:spPr>
          <a:xfrm>
            <a:off x="609600" y="318689"/>
            <a:ext cx="10972800" cy="604800"/>
          </a:xfrm>
        </p:spPr>
        <p:txBody>
          <a:bodyPr/>
          <a:lstStyle/>
          <a:p>
            <a:r>
              <a:rPr lang="es-ES" dirty="0"/>
              <a:t>Pregunta 3</a:t>
            </a:r>
          </a:p>
        </p:txBody>
      </p:sp>
    </p:spTree>
    <p:extLst>
      <p:ext uri="{BB962C8B-B14F-4D97-AF65-F5344CB8AC3E}">
        <p14:creationId xmlns:p14="http://schemas.microsoft.com/office/powerpoint/2010/main" val="318966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heckerboard(across)">
                                      <p:cBhvr>
                                        <p:cTn id="13" dur="500"/>
                                        <p:tgtEl>
                                          <p:spTgt spid="5">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heckerboard(across)">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A37A445-A158-7F45-9B8C-44A6089105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921" y="1069695"/>
            <a:ext cx="3185676" cy="490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12D0B69-8DE8-B349-BBAF-C493A0454918}"/>
              </a:ext>
            </a:extLst>
          </p:cNvPr>
          <p:cNvSpPr>
            <a:spLocks noGrp="1"/>
          </p:cNvSpPr>
          <p:nvPr>
            <p:ph type="title" idx="4294967295"/>
          </p:nvPr>
        </p:nvSpPr>
        <p:spPr>
          <a:xfrm>
            <a:off x="1048866" y="160338"/>
            <a:ext cx="10972800" cy="604837"/>
          </a:xfrm>
        </p:spPr>
        <p:txBody>
          <a:bodyPr>
            <a:normAutofit/>
          </a:bodyPr>
          <a:lstStyle/>
          <a:p>
            <a:pPr>
              <a:defRPr/>
            </a:pPr>
            <a:r>
              <a:rPr lang="es-ES" altLang="es-ES" sz="3200" b="1" dirty="0">
                <a:solidFill>
                  <a:srgbClr val="004586"/>
                </a:solidFill>
                <a:ea typeface="MS PGothic" pitchFamily="34" charset="-128"/>
              </a:rPr>
              <a:t>La solución en nuestra mano</a:t>
            </a:r>
            <a:endParaRPr lang="en-GB" sz="3200" b="1" dirty="0">
              <a:solidFill>
                <a:srgbClr val="004586"/>
              </a:solidFill>
              <a:ea typeface="MS PGothic" pitchFamily="34" charset="-128"/>
            </a:endParaRPr>
          </a:p>
        </p:txBody>
      </p:sp>
      <p:sp>
        <p:nvSpPr>
          <p:cNvPr id="19" name="Text Box 4">
            <a:extLst>
              <a:ext uri="{FF2B5EF4-FFF2-40B4-BE49-F238E27FC236}">
                <a16:creationId xmlns:a16="http://schemas.microsoft.com/office/drawing/2014/main" id="{117773FE-433F-F444-A0EF-6F8BB98BEC47}"/>
              </a:ext>
            </a:extLst>
          </p:cNvPr>
          <p:cNvSpPr txBox="1">
            <a:spLocks noChangeArrowheads="1"/>
          </p:cNvSpPr>
          <p:nvPr/>
        </p:nvSpPr>
        <p:spPr bwMode="auto">
          <a:xfrm>
            <a:off x="137085" y="6015785"/>
            <a:ext cx="2114550"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200">
                <a:solidFill>
                  <a:schemeClr val="tx1"/>
                </a:solidFill>
                <a:latin typeface="Comic Sans MS" pitchFamily="66" charset="0"/>
                <a:ea typeface="MS PGothic" pitchFamily="34" charset="-128"/>
                <a:cs typeface="Arial" pitchFamily="34" charset="0"/>
              </a:defRPr>
            </a:lvl1pPr>
            <a:lvl2pPr>
              <a:defRPr sz="3200">
                <a:solidFill>
                  <a:schemeClr val="tx1"/>
                </a:solidFill>
                <a:latin typeface="Comic Sans MS" pitchFamily="66" charset="0"/>
                <a:ea typeface="Arial" pitchFamily="34" charset="0"/>
                <a:cs typeface="Arial" pitchFamily="34" charset="0"/>
              </a:defRPr>
            </a:lvl2pPr>
            <a:lvl3pPr>
              <a:defRPr sz="3200">
                <a:solidFill>
                  <a:schemeClr val="tx1"/>
                </a:solidFill>
                <a:latin typeface="Comic Sans MS" pitchFamily="66" charset="0"/>
                <a:ea typeface="Arial" pitchFamily="34" charset="0"/>
                <a:cs typeface="Arial" pitchFamily="34" charset="0"/>
              </a:defRPr>
            </a:lvl3pPr>
            <a:lvl4pPr>
              <a:defRPr sz="3200">
                <a:solidFill>
                  <a:schemeClr val="tx1"/>
                </a:solidFill>
                <a:latin typeface="Comic Sans MS" pitchFamily="66" charset="0"/>
                <a:ea typeface="Arial" pitchFamily="34" charset="0"/>
                <a:cs typeface="Arial" pitchFamily="34" charset="0"/>
              </a:defRPr>
            </a:lvl4pPr>
            <a:lvl5pPr>
              <a:defRPr sz="3200">
                <a:solidFill>
                  <a:schemeClr val="tx1"/>
                </a:solidFill>
                <a:latin typeface="Comic Sans MS" pitchFamily="66" charset="0"/>
                <a:ea typeface="Arial" pitchFamily="34" charset="0"/>
                <a:cs typeface="Arial" pitchFamily="34" charset="0"/>
              </a:defRPr>
            </a:lvl5pPr>
            <a:lvl6pPr eaLnBrk="0" hangingPunct="0">
              <a:buFont typeface="Monotype Sorts" pitchFamily="-84" charset="2"/>
              <a:defRPr sz="3200">
                <a:solidFill>
                  <a:schemeClr val="tx1"/>
                </a:solidFill>
                <a:latin typeface="Comic Sans MS" pitchFamily="66" charset="0"/>
                <a:ea typeface="Arial" pitchFamily="34" charset="0"/>
                <a:cs typeface="Arial" pitchFamily="34" charset="0"/>
              </a:defRPr>
            </a:lvl6pPr>
            <a:lvl7pPr eaLnBrk="0" hangingPunct="0">
              <a:buFont typeface="Monotype Sorts" pitchFamily="-84" charset="2"/>
              <a:defRPr sz="3200">
                <a:solidFill>
                  <a:schemeClr val="tx1"/>
                </a:solidFill>
                <a:latin typeface="Comic Sans MS" pitchFamily="66" charset="0"/>
                <a:ea typeface="Arial" pitchFamily="34" charset="0"/>
                <a:cs typeface="Arial" pitchFamily="34" charset="0"/>
              </a:defRPr>
            </a:lvl7pPr>
            <a:lvl8pPr eaLnBrk="0" hangingPunct="0">
              <a:buFont typeface="Monotype Sorts" pitchFamily="-84" charset="2"/>
              <a:defRPr sz="3200">
                <a:solidFill>
                  <a:schemeClr val="tx1"/>
                </a:solidFill>
                <a:latin typeface="Comic Sans MS" pitchFamily="66" charset="0"/>
                <a:ea typeface="Arial" pitchFamily="34" charset="0"/>
                <a:cs typeface="Arial" pitchFamily="34" charset="0"/>
              </a:defRPr>
            </a:lvl8pPr>
            <a:lvl9pPr eaLnBrk="0" hangingPunct="0">
              <a:buFont typeface="Monotype Sorts" pitchFamily="-84" charset="2"/>
              <a:defRPr sz="3200">
                <a:solidFill>
                  <a:schemeClr val="tx1"/>
                </a:solidFill>
                <a:latin typeface="Comic Sans MS" pitchFamily="66" charset="0"/>
                <a:ea typeface="Arial" pitchFamily="34" charset="0"/>
                <a:cs typeface="Arial" pitchFamily="34" charset="0"/>
              </a:defRPr>
            </a:lvl9pPr>
          </a:lstStyle>
          <a:p>
            <a:pPr algn="r" eaLnBrk="1" hangingPunct="1">
              <a:defRPr/>
            </a:pPr>
            <a:r>
              <a:rPr lang="es-ES_tradnl" altLang="en-US" sz="1067" b="1" dirty="0">
                <a:solidFill>
                  <a:srgbClr val="000000"/>
                </a:solidFill>
                <a:latin typeface="Arial"/>
              </a:rPr>
              <a:t>@</a:t>
            </a:r>
            <a:r>
              <a:rPr lang="es-ES_tradnl" altLang="en-US" sz="1067" b="1" dirty="0" err="1">
                <a:solidFill>
                  <a:srgbClr val="000000"/>
                </a:solidFill>
                <a:latin typeface="Arial"/>
              </a:rPr>
              <a:t>fedemartinon</a:t>
            </a:r>
            <a:r>
              <a:rPr lang="es-ES_tradnl" altLang="en-US" sz="1067" b="1" dirty="0">
                <a:solidFill>
                  <a:srgbClr val="000000"/>
                </a:solidFill>
                <a:latin typeface="Arial"/>
              </a:rPr>
              <a:t>, GENVIP 2018</a:t>
            </a:r>
            <a:endParaRPr lang="es-ES" altLang="en-US" sz="1067" b="1" dirty="0">
              <a:solidFill>
                <a:srgbClr val="000000"/>
              </a:solidFill>
              <a:latin typeface="Arial"/>
            </a:endParaRPr>
          </a:p>
        </p:txBody>
      </p:sp>
      <p:grpSp>
        <p:nvGrpSpPr>
          <p:cNvPr id="7" name="Grupo 6"/>
          <p:cNvGrpSpPr/>
          <p:nvPr/>
        </p:nvGrpSpPr>
        <p:grpSpPr>
          <a:xfrm>
            <a:off x="4728101" y="1069695"/>
            <a:ext cx="2850080" cy="4855092"/>
            <a:chOff x="4728101" y="1069695"/>
            <a:chExt cx="2850080" cy="4855092"/>
          </a:xfrm>
        </p:grpSpPr>
        <p:pic>
          <p:nvPicPr>
            <p:cNvPr id="8" name="Imagen 3">
              <a:extLst>
                <a:ext uri="{FF2B5EF4-FFF2-40B4-BE49-F238E27FC236}">
                  <a16:creationId xmlns:a16="http://schemas.microsoft.com/office/drawing/2014/main" id="{B6471BEE-FB0E-9D42-B767-B11193C5AE0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rot="16200000">
              <a:off x="3725595" y="2072201"/>
              <a:ext cx="4855092" cy="285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1 Rectángulo"/>
            <p:cNvSpPr>
              <a:spLocks noChangeArrowheads="1"/>
            </p:cNvSpPr>
            <p:nvPr/>
          </p:nvSpPr>
          <p:spPr bwMode="auto">
            <a:xfrm rot="733420">
              <a:off x="5253777" y="1969523"/>
              <a:ext cx="338135" cy="495751"/>
            </a:xfrm>
            <a:prstGeom prst="rect">
              <a:avLst/>
            </a:prstGeom>
            <a:solidFill>
              <a:srgbClr val="000000"/>
            </a:solidFill>
            <a:ln w="9525">
              <a:solidFill>
                <a:srgbClr val="000000"/>
              </a:solidFill>
              <a:round/>
              <a:headEnd/>
              <a:tailEnd/>
            </a:ln>
          </p:spPr>
          <p:txBody>
            <a:bodyPr/>
            <a:lstStyle/>
            <a:p>
              <a:pPr algn="ctr" eaLnBrk="0" fontAlgn="base" hangingPunct="0">
                <a:spcBef>
                  <a:spcPct val="0"/>
                </a:spcBef>
                <a:spcAft>
                  <a:spcPct val="0"/>
                </a:spcAft>
                <a:defRPr/>
              </a:pPr>
              <a:endParaRPr lang="es-ES" sz="2000" kern="0">
                <a:solidFill>
                  <a:sysClr val="windowText" lastClr="000000"/>
                </a:solidFill>
                <a:latin typeface="Tahoma" pitchFamily="34" charset="0"/>
                <a:ea typeface="MS PGothic" pitchFamily="34" charset="-128"/>
              </a:endParaRPr>
            </a:p>
          </p:txBody>
        </p:sp>
      </p:grpSp>
      <p:pic>
        <p:nvPicPr>
          <p:cNvPr id="12" name="Imagen 19" descr="vacunas meningo.jpg">
            <a:extLst>
              <a:ext uri="{FF2B5EF4-FFF2-40B4-BE49-F238E27FC236}">
                <a16:creationId xmlns:a16="http://schemas.microsoft.com/office/drawing/2014/main" id="{DD62520B-3649-E743-BEDD-68E7A57EF20B}"/>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788684" y="1069696"/>
            <a:ext cx="3182052" cy="484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77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EBB859D-1B62-A045-A88F-89B3253C2FBC}"/>
              </a:ext>
            </a:extLst>
          </p:cNvPr>
          <p:cNvPicPr>
            <a:picLocks noChangeAspect="1"/>
          </p:cNvPicPr>
          <p:nvPr/>
        </p:nvPicPr>
        <p:blipFill>
          <a:blip r:embed="rId2"/>
          <a:stretch>
            <a:fillRect/>
          </a:stretch>
        </p:blipFill>
        <p:spPr>
          <a:xfrm>
            <a:off x="1735251" y="1249878"/>
            <a:ext cx="3734550" cy="4416141"/>
          </a:xfrm>
          <a:prstGeom prst="rect">
            <a:avLst/>
          </a:prstGeom>
        </p:spPr>
      </p:pic>
      <p:sp>
        <p:nvSpPr>
          <p:cNvPr id="9" name="Text Box 4"/>
          <p:cNvSpPr txBox="1">
            <a:spLocks noChangeArrowheads="1"/>
          </p:cNvSpPr>
          <p:nvPr/>
        </p:nvSpPr>
        <p:spPr bwMode="auto">
          <a:xfrm>
            <a:off x="9286324" y="6535832"/>
            <a:ext cx="1863011" cy="229165"/>
          </a:xfrm>
          <a:prstGeom prst="rect">
            <a:avLst/>
          </a:prstGeom>
          <a:noFill/>
          <a:ln w="9525">
            <a:noFill/>
            <a:miter lim="800000"/>
            <a:headEnd/>
            <a:tailEnd/>
          </a:ln>
          <a:effectLst/>
        </p:spPr>
        <p:txBody>
          <a:bodyPr wrap="none">
            <a:spAutoFit/>
          </a:bodyPr>
          <a:lstStyle/>
          <a:p>
            <a:pPr fontAlgn="base">
              <a:spcBef>
                <a:spcPct val="0"/>
              </a:spcBef>
              <a:spcAft>
                <a:spcPct val="0"/>
              </a:spcAft>
            </a:pPr>
            <a:r>
              <a:rPr lang="es-ES_tradnl" sz="889" b="1" dirty="0">
                <a:solidFill>
                  <a:srgbClr val="000000"/>
                </a:solidFill>
                <a:effectLst>
                  <a:outerShdw blurRad="38100" dist="38100" dir="2700000" algn="tl">
                    <a:srgbClr val="000000">
                      <a:alpha val="43137"/>
                    </a:srgbClr>
                  </a:outerShdw>
                </a:effectLst>
                <a:latin typeface="Arial" pitchFamily="34" charset="0"/>
                <a:ea typeface="MS PGothic" pitchFamily="34" charset="-128"/>
              </a:rPr>
              <a:t>@</a:t>
            </a:r>
            <a:r>
              <a:rPr lang="es-ES_tradnl" sz="889" b="1" dirty="0" err="1">
                <a:solidFill>
                  <a:srgbClr val="000000"/>
                </a:solidFill>
                <a:effectLst>
                  <a:outerShdw blurRad="38100" dist="38100" dir="2700000" algn="tl">
                    <a:srgbClr val="000000">
                      <a:alpha val="43137"/>
                    </a:srgbClr>
                  </a:outerShdw>
                </a:effectLst>
                <a:latin typeface="Arial" pitchFamily="34" charset="0"/>
                <a:ea typeface="MS PGothic" pitchFamily="34" charset="-128"/>
              </a:rPr>
              <a:t>fedemartinon</a:t>
            </a:r>
            <a:r>
              <a:rPr lang="es-ES_tradnl" sz="889" b="1" dirty="0">
                <a:solidFill>
                  <a:srgbClr val="000000"/>
                </a:solidFill>
                <a:effectLst>
                  <a:outerShdw blurRad="38100" dist="38100" dir="2700000" algn="tl">
                    <a:srgbClr val="000000">
                      <a:alpha val="43137"/>
                    </a:srgbClr>
                  </a:outerShdw>
                </a:effectLst>
                <a:latin typeface="Arial" pitchFamily="34" charset="0"/>
                <a:ea typeface="MS PGothic" pitchFamily="34" charset="-128"/>
              </a:rPr>
              <a:t>, GENVIP 2018</a:t>
            </a:r>
            <a:endParaRPr lang="es-ES" sz="889" b="1" dirty="0">
              <a:solidFill>
                <a:srgbClr val="000000"/>
              </a:solidFill>
              <a:effectLst>
                <a:outerShdw blurRad="38100" dist="38100" dir="2700000" algn="tl">
                  <a:srgbClr val="000000">
                    <a:alpha val="43137"/>
                  </a:srgbClr>
                </a:outerShdw>
              </a:effectLst>
              <a:latin typeface="Arial" pitchFamily="34" charset="0"/>
              <a:ea typeface="MS PGothic" pitchFamily="34" charset="-128"/>
            </a:endParaRPr>
          </a:p>
        </p:txBody>
      </p:sp>
      <p:cxnSp>
        <p:nvCxnSpPr>
          <p:cNvPr id="15" name="19 Conector recto">
            <a:extLst>
              <a:ext uri="{FF2B5EF4-FFF2-40B4-BE49-F238E27FC236}">
                <a16:creationId xmlns:a16="http://schemas.microsoft.com/office/drawing/2014/main" id="{E770601C-9303-1849-B63E-226B3A266D01}"/>
              </a:ext>
            </a:extLst>
          </p:cNvPr>
          <p:cNvCxnSpPr>
            <a:cxnSpLocks noChangeShapeType="1"/>
          </p:cNvCxnSpPr>
          <p:nvPr/>
        </p:nvCxnSpPr>
        <p:spPr bwMode="auto">
          <a:xfrm>
            <a:off x="783167" y="963056"/>
            <a:ext cx="10497256" cy="0"/>
          </a:xfrm>
          <a:prstGeom prst="line">
            <a:avLst/>
          </a:prstGeom>
          <a:noFill/>
          <a:ln w="41275">
            <a:solidFill>
              <a:srgbClr val="FF0000"/>
            </a:solidFill>
            <a:round/>
            <a:headEnd/>
            <a:tailEnd/>
          </a:ln>
        </p:spPr>
      </p:cxnSp>
      <p:sp>
        <p:nvSpPr>
          <p:cNvPr id="16" name="Rectangle 3">
            <a:extLst>
              <a:ext uri="{FF2B5EF4-FFF2-40B4-BE49-F238E27FC236}">
                <a16:creationId xmlns:a16="http://schemas.microsoft.com/office/drawing/2014/main" id="{1713F8A1-8BEE-5F42-953F-E710850E8FED}"/>
              </a:ext>
            </a:extLst>
          </p:cNvPr>
          <p:cNvSpPr txBox="1">
            <a:spLocks/>
          </p:cNvSpPr>
          <p:nvPr/>
        </p:nvSpPr>
        <p:spPr bwMode="auto">
          <a:xfrm>
            <a:off x="1536550" y="257590"/>
            <a:ext cx="8509255" cy="56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3911">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3911">
                <a:solidFill>
                  <a:schemeClr val="tx1"/>
                </a:solidFill>
                <a:latin typeface="Calibri" pitchFamily="34" charset="0"/>
                <a:ea typeface="MS PGothic" pitchFamily="34" charset="-128"/>
                <a:cs typeface="ＭＳ Ｐゴシック" charset="0"/>
              </a:defRPr>
            </a:lvl5pPr>
            <a:lvl6pPr marL="406445" algn="ctr" rtl="0" fontAlgn="base">
              <a:spcBef>
                <a:spcPct val="0"/>
              </a:spcBef>
              <a:spcAft>
                <a:spcPct val="0"/>
              </a:spcAft>
              <a:defRPr sz="3911">
                <a:solidFill>
                  <a:schemeClr val="tx1"/>
                </a:solidFill>
                <a:latin typeface="Calibri" pitchFamily="34" charset="0"/>
              </a:defRPr>
            </a:lvl6pPr>
            <a:lvl7pPr marL="812889" algn="ctr" rtl="0" fontAlgn="base">
              <a:spcBef>
                <a:spcPct val="0"/>
              </a:spcBef>
              <a:spcAft>
                <a:spcPct val="0"/>
              </a:spcAft>
              <a:defRPr sz="3911">
                <a:solidFill>
                  <a:schemeClr val="tx1"/>
                </a:solidFill>
                <a:latin typeface="Calibri" pitchFamily="34" charset="0"/>
              </a:defRPr>
            </a:lvl7pPr>
            <a:lvl8pPr marL="1219333" algn="ctr" rtl="0" fontAlgn="base">
              <a:spcBef>
                <a:spcPct val="0"/>
              </a:spcBef>
              <a:spcAft>
                <a:spcPct val="0"/>
              </a:spcAft>
              <a:defRPr sz="3911">
                <a:solidFill>
                  <a:schemeClr val="tx1"/>
                </a:solidFill>
                <a:latin typeface="Calibri" pitchFamily="34" charset="0"/>
              </a:defRPr>
            </a:lvl8pPr>
            <a:lvl9pPr marL="1625778" algn="ctr" rtl="0" fontAlgn="base">
              <a:spcBef>
                <a:spcPct val="0"/>
              </a:spcBef>
              <a:spcAft>
                <a:spcPct val="0"/>
              </a:spcAft>
              <a:defRPr sz="3911">
                <a:solidFill>
                  <a:schemeClr val="tx1"/>
                </a:solidFill>
                <a:latin typeface="Calibri" pitchFamily="34" charset="0"/>
              </a:defRPr>
            </a:lvl9pPr>
          </a:lstStyle>
          <a:p>
            <a:pPr eaLnBrk="1" hangingPunct="1">
              <a:lnSpc>
                <a:spcPts val="3700"/>
              </a:lnSpc>
            </a:pPr>
            <a:r>
              <a:rPr lang="es-ES" sz="3200" b="1" kern="0" dirty="0" err="1">
                <a:solidFill>
                  <a:srgbClr val="004586"/>
                </a:solidFill>
                <a:latin typeface="Calibri" pitchFamily="34" charset="0"/>
              </a:rPr>
              <a:t>Men</a:t>
            </a:r>
            <a:r>
              <a:rPr lang="es-ES" sz="3200" b="1" kern="0" dirty="0">
                <a:solidFill>
                  <a:srgbClr val="004586"/>
                </a:solidFill>
                <a:latin typeface="Calibri" pitchFamily="34" charset="0"/>
              </a:rPr>
              <a:t> B: ¿Fallo vacunal o fallo de cobertura?</a:t>
            </a:r>
            <a:endParaRPr lang="en-GB" sz="3200" b="1" kern="0" dirty="0">
              <a:solidFill>
                <a:srgbClr val="004586"/>
              </a:solidFill>
              <a:latin typeface="Calibri" pitchFamily="34" charset="0"/>
            </a:endParaRPr>
          </a:p>
        </p:txBody>
      </p:sp>
      <p:pic>
        <p:nvPicPr>
          <p:cNvPr id="17" name="Picture 5" descr="logo chus 2">
            <a:extLst>
              <a:ext uri="{FF2B5EF4-FFF2-40B4-BE49-F238E27FC236}">
                <a16:creationId xmlns:a16="http://schemas.microsoft.com/office/drawing/2014/main" id="{B6D3E181-4DAF-0048-8974-910DB865C1E8}"/>
              </a:ext>
            </a:extLst>
          </p:cNvPr>
          <p:cNvPicPr>
            <a:picLocks noChangeAspect="1" noChangeArrowheads="1"/>
          </p:cNvPicPr>
          <p:nvPr/>
        </p:nvPicPr>
        <p:blipFill>
          <a:blip r:embed="rId3" cstate="print"/>
          <a:srcRect/>
          <a:stretch>
            <a:fillRect/>
          </a:stretch>
        </p:blipFill>
        <p:spPr bwMode="auto">
          <a:xfrm>
            <a:off x="11295898" y="253905"/>
            <a:ext cx="461262" cy="462314"/>
          </a:xfrm>
          <a:prstGeom prst="rect">
            <a:avLst/>
          </a:prstGeom>
          <a:noFill/>
          <a:ln w="9525">
            <a:noFill/>
            <a:miter lim="800000"/>
            <a:headEnd/>
            <a:tailEnd/>
          </a:ln>
        </p:spPr>
      </p:pic>
      <p:pic>
        <p:nvPicPr>
          <p:cNvPr id="18" name="Picture 8">
            <a:extLst>
              <a:ext uri="{FF2B5EF4-FFF2-40B4-BE49-F238E27FC236}">
                <a16:creationId xmlns:a16="http://schemas.microsoft.com/office/drawing/2014/main" id="{A1E2CF27-4984-9A4C-9949-0EECE92674D5}"/>
              </a:ext>
            </a:extLst>
          </p:cNvPr>
          <p:cNvPicPr>
            <a:picLocks noChangeAspect="1" noChangeArrowheads="1"/>
          </p:cNvPicPr>
          <p:nvPr/>
        </p:nvPicPr>
        <p:blipFill>
          <a:blip r:embed="rId4" cstate="print"/>
          <a:srcRect/>
          <a:stretch>
            <a:fillRect/>
          </a:stretch>
        </p:blipFill>
        <p:spPr bwMode="auto">
          <a:xfrm>
            <a:off x="10570587" y="249664"/>
            <a:ext cx="494798" cy="466554"/>
          </a:xfrm>
          <a:prstGeom prst="rect">
            <a:avLst/>
          </a:prstGeom>
          <a:noFill/>
          <a:ln w="12700">
            <a:noFill/>
            <a:miter lim="800000"/>
            <a:headEnd/>
            <a:tailEnd/>
          </a:ln>
        </p:spPr>
      </p:pic>
      <p:pic>
        <p:nvPicPr>
          <p:cNvPr id="19" name="Picture 14">
            <a:extLst>
              <a:ext uri="{FF2B5EF4-FFF2-40B4-BE49-F238E27FC236}">
                <a16:creationId xmlns:a16="http://schemas.microsoft.com/office/drawing/2014/main" id="{C70212F6-FEF0-5448-BA95-4A3C61744AEF}"/>
              </a:ext>
            </a:extLst>
          </p:cNvPr>
          <p:cNvPicPr>
            <a:picLocks noChangeAspect="1" noChangeArrowheads="1"/>
          </p:cNvPicPr>
          <p:nvPr/>
        </p:nvPicPr>
        <p:blipFill>
          <a:blip r:embed="rId5" cstate="print"/>
          <a:srcRect l="4318" t="19531" r="6715"/>
          <a:stretch>
            <a:fillRect/>
          </a:stretch>
        </p:blipFill>
        <p:spPr bwMode="auto">
          <a:xfrm>
            <a:off x="9714041" y="269420"/>
            <a:ext cx="626743" cy="406815"/>
          </a:xfrm>
          <a:prstGeom prst="rect">
            <a:avLst/>
          </a:prstGeom>
          <a:noFill/>
          <a:ln w="9525">
            <a:noFill/>
            <a:miter lim="800000"/>
            <a:headEnd/>
            <a:tailEnd/>
          </a:ln>
        </p:spPr>
      </p:pic>
      <p:sp>
        <p:nvSpPr>
          <p:cNvPr id="22" name="Rectángulo 21">
            <a:extLst>
              <a:ext uri="{FF2B5EF4-FFF2-40B4-BE49-F238E27FC236}">
                <a16:creationId xmlns:a16="http://schemas.microsoft.com/office/drawing/2014/main" id="{9303C152-25EA-F04B-AF37-8A338326D4E6}"/>
              </a:ext>
            </a:extLst>
          </p:cNvPr>
          <p:cNvSpPr/>
          <p:nvPr/>
        </p:nvSpPr>
        <p:spPr>
          <a:xfrm>
            <a:off x="1132240" y="5766744"/>
            <a:ext cx="5250605" cy="369332"/>
          </a:xfrm>
          <a:prstGeom prst="rect">
            <a:avLst/>
          </a:prstGeom>
          <a:solidFill>
            <a:srgbClr val="FFFF00"/>
          </a:solidFill>
        </p:spPr>
        <p:txBody>
          <a:bodyPr wrap="none">
            <a:spAutoFit/>
          </a:bodyPr>
          <a:lstStyle/>
          <a:p>
            <a:r>
              <a:rPr lang="es-ES" b="1" dirty="0" err="1">
                <a:solidFill>
                  <a:srgbClr val="000000"/>
                </a:solidFill>
                <a:latin typeface="Calibri"/>
              </a:rPr>
              <a:t>Bayliss</a:t>
            </a:r>
            <a:r>
              <a:rPr lang="es-ES" b="1" dirty="0">
                <a:solidFill>
                  <a:srgbClr val="000000"/>
                </a:solidFill>
                <a:latin typeface="Calibri"/>
              </a:rPr>
              <a:t> CD et al. </a:t>
            </a:r>
            <a:r>
              <a:rPr lang="es-ES" b="1" dirty="0" err="1">
                <a:solidFill>
                  <a:srgbClr val="000000"/>
                </a:solidFill>
                <a:latin typeface="Calibri"/>
              </a:rPr>
              <a:t>Lancet</a:t>
            </a:r>
            <a:r>
              <a:rPr lang="es-ES" b="1" dirty="0">
                <a:solidFill>
                  <a:srgbClr val="000000"/>
                </a:solidFill>
                <a:latin typeface="Calibri"/>
              </a:rPr>
              <a:t>. 2016 Feb 6;387(10018):531-2</a:t>
            </a:r>
          </a:p>
        </p:txBody>
      </p:sp>
      <p:sp>
        <p:nvSpPr>
          <p:cNvPr id="13" name="Text Box 7">
            <a:extLst>
              <a:ext uri="{FF2B5EF4-FFF2-40B4-BE49-F238E27FC236}">
                <a16:creationId xmlns:a16="http://schemas.microsoft.com/office/drawing/2014/main" id="{A44DAFB4-B581-CC45-A3BF-C21D1D8F7357}"/>
              </a:ext>
            </a:extLst>
          </p:cNvPr>
          <p:cNvSpPr txBox="1">
            <a:spLocks noChangeArrowheads="1"/>
          </p:cNvSpPr>
          <p:nvPr/>
        </p:nvSpPr>
        <p:spPr bwMode="auto">
          <a:xfrm>
            <a:off x="6031795" y="1495317"/>
            <a:ext cx="5945714" cy="3410164"/>
          </a:xfrm>
          <a:prstGeom prst="rect">
            <a:avLst/>
          </a:prstGeom>
          <a:noFill/>
          <a:ln w="12700" algn="ctr">
            <a:noFill/>
            <a:miter lim="800000"/>
            <a:headEnd/>
            <a:tailEnd/>
          </a:ln>
          <a:effectLst/>
        </p:spPr>
        <p:txBody>
          <a:bodyPr wrap="square">
            <a:spAutoFit/>
          </a:bodyPr>
          <a:lstStyle/>
          <a:p>
            <a:pPr marL="538163" indent="-385763" fontAlgn="base">
              <a:lnSpc>
                <a:spcPct val="110000"/>
              </a:lnSpc>
              <a:spcBef>
                <a:spcPct val="0"/>
              </a:spcBef>
              <a:spcAft>
                <a:spcPct val="0"/>
              </a:spcAft>
              <a:buFont typeface="+mj-lt"/>
              <a:buAutoNum type="arabicPeriod"/>
              <a:tabLst>
                <a:tab pos="548984" algn="l"/>
              </a:tabLst>
              <a:defRPr/>
            </a:pPr>
            <a:r>
              <a:rPr lang="es-ES" sz="2800" dirty="0">
                <a:solidFill>
                  <a:srgbClr val="000000"/>
                </a:solidFill>
                <a:effectLst>
                  <a:outerShdw blurRad="38100" dist="38100" dir="2700000" algn="tl">
                    <a:srgbClr val="C0C0C0"/>
                  </a:outerShdw>
                </a:effectLst>
                <a:ea typeface="MS PGothic" pitchFamily="34" charset="-128"/>
                <a:cs typeface="Arial"/>
              </a:rPr>
              <a:t>¿Pauta correcta?</a:t>
            </a:r>
          </a:p>
          <a:p>
            <a:pPr marL="538163" indent="-385763" fontAlgn="base">
              <a:lnSpc>
                <a:spcPct val="110000"/>
              </a:lnSpc>
              <a:spcBef>
                <a:spcPct val="0"/>
              </a:spcBef>
              <a:spcAft>
                <a:spcPct val="0"/>
              </a:spcAft>
              <a:buFont typeface="+mj-lt"/>
              <a:buAutoNum type="arabicPeriod"/>
              <a:tabLst>
                <a:tab pos="548984" algn="l"/>
              </a:tabLst>
              <a:defRPr/>
            </a:pPr>
            <a:r>
              <a:rPr lang="es-ES" sz="2800" dirty="0">
                <a:solidFill>
                  <a:srgbClr val="000000"/>
                </a:solidFill>
                <a:effectLst>
                  <a:outerShdw blurRad="38100" dist="38100" dir="2700000" algn="tl">
                    <a:srgbClr val="C0C0C0"/>
                  </a:outerShdw>
                </a:effectLst>
                <a:ea typeface="MS PGothic" pitchFamily="34" charset="-128"/>
                <a:cs typeface="Arial"/>
              </a:rPr>
              <a:t>¿Seroconversión OK?</a:t>
            </a:r>
          </a:p>
          <a:p>
            <a:pPr marL="538163" indent="-385763" fontAlgn="base">
              <a:lnSpc>
                <a:spcPct val="110000"/>
              </a:lnSpc>
              <a:spcBef>
                <a:spcPct val="0"/>
              </a:spcBef>
              <a:spcAft>
                <a:spcPct val="0"/>
              </a:spcAft>
              <a:buFont typeface="+mj-lt"/>
              <a:buAutoNum type="arabicPeriod"/>
              <a:tabLst>
                <a:tab pos="548984" algn="l"/>
              </a:tabLst>
              <a:defRPr/>
            </a:pPr>
            <a:r>
              <a:rPr lang="es-ES" sz="2800" dirty="0">
                <a:solidFill>
                  <a:srgbClr val="000000"/>
                </a:solidFill>
                <a:effectLst>
                  <a:outerShdw blurRad="38100" dist="38100" dir="2700000" algn="tl">
                    <a:srgbClr val="C0C0C0"/>
                  </a:outerShdw>
                </a:effectLst>
                <a:ea typeface="MS PGothic" pitchFamily="34" charset="-128"/>
                <a:cs typeface="Arial"/>
              </a:rPr>
              <a:t>¿Cuánto hace que se vacunó?</a:t>
            </a:r>
          </a:p>
          <a:p>
            <a:pPr marL="538163" indent="-385763" fontAlgn="base">
              <a:lnSpc>
                <a:spcPct val="110000"/>
              </a:lnSpc>
              <a:spcBef>
                <a:spcPct val="0"/>
              </a:spcBef>
              <a:spcAft>
                <a:spcPct val="0"/>
              </a:spcAft>
              <a:buFont typeface="+mj-lt"/>
              <a:buAutoNum type="arabicPeriod"/>
              <a:tabLst>
                <a:tab pos="548984" algn="l"/>
              </a:tabLst>
              <a:defRPr/>
            </a:pPr>
            <a:r>
              <a:rPr lang="es-ES" sz="2800" dirty="0">
                <a:solidFill>
                  <a:srgbClr val="000000"/>
                </a:solidFill>
                <a:effectLst>
                  <a:outerShdw blurRad="38100" dist="38100" dir="2700000" algn="tl">
                    <a:srgbClr val="C0C0C0"/>
                  </a:outerShdw>
                </a:effectLst>
                <a:ea typeface="MS PGothic" pitchFamily="34" charset="-128"/>
                <a:cs typeface="Arial"/>
              </a:rPr>
              <a:t>¿Clínica - Resultado?</a:t>
            </a:r>
          </a:p>
          <a:p>
            <a:pPr marL="538163" indent="-385763" fontAlgn="base">
              <a:lnSpc>
                <a:spcPct val="110000"/>
              </a:lnSpc>
              <a:spcBef>
                <a:spcPct val="0"/>
              </a:spcBef>
              <a:spcAft>
                <a:spcPct val="0"/>
              </a:spcAft>
              <a:buFont typeface="+mj-lt"/>
              <a:buAutoNum type="arabicPeriod"/>
              <a:tabLst>
                <a:tab pos="548984" algn="l"/>
              </a:tabLst>
              <a:defRPr/>
            </a:pPr>
            <a:r>
              <a:rPr lang="es-ES" sz="2800" b="1" dirty="0">
                <a:solidFill>
                  <a:srgbClr val="000000"/>
                </a:solidFill>
                <a:effectLst>
                  <a:outerShdw blurRad="38100" dist="38100" dir="2700000" algn="tl">
                    <a:srgbClr val="C0C0C0"/>
                  </a:outerShdw>
                </a:effectLst>
                <a:ea typeface="MS PGothic" pitchFamily="34" charset="-128"/>
                <a:cs typeface="Arial"/>
              </a:rPr>
              <a:t>¿Cubre la cepa? </a:t>
            </a:r>
          </a:p>
          <a:p>
            <a:pPr marL="1117671" lvl="1" indent="-508055" fontAlgn="base">
              <a:lnSpc>
                <a:spcPct val="110000"/>
              </a:lnSpc>
              <a:spcBef>
                <a:spcPct val="0"/>
              </a:spcBef>
              <a:spcAft>
                <a:spcPct val="0"/>
              </a:spcAft>
              <a:buClr>
                <a:srgbClr val="C00000"/>
              </a:buClr>
              <a:buFont typeface="Wingdings" panose="05000000000000000000" pitchFamily="2" charset="2"/>
              <a:buChar char="v"/>
              <a:tabLst>
                <a:tab pos="548984" algn="l"/>
              </a:tabLst>
              <a:defRPr/>
            </a:pPr>
            <a:r>
              <a:rPr lang="es-ES" sz="2800" dirty="0">
                <a:solidFill>
                  <a:srgbClr val="000000"/>
                </a:solidFill>
                <a:effectLst>
                  <a:outerShdw blurRad="38100" dist="38100" dir="2700000" algn="tl">
                    <a:srgbClr val="C0C0C0"/>
                  </a:outerShdw>
                </a:effectLst>
                <a:ea typeface="MS PGothic" pitchFamily="34" charset="-128"/>
                <a:cs typeface="Arial"/>
              </a:rPr>
              <a:t>Extremadamente complejo.</a:t>
            </a:r>
          </a:p>
          <a:p>
            <a:pPr marL="1117671" lvl="1" indent="-508055" fontAlgn="base">
              <a:lnSpc>
                <a:spcPct val="110000"/>
              </a:lnSpc>
              <a:spcBef>
                <a:spcPct val="0"/>
              </a:spcBef>
              <a:spcAft>
                <a:spcPct val="0"/>
              </a:spcAft>
              <a:buClr>
                <a:srgbClr val="C00000"/>
              </a:buClr>
              <a:buFont typeface="Wingdings" panose="05000000000000000000" pitchFamily="2" charset="2"/>
              <a:buChar char="v"/>
              <a:tabLst>
                <a:tab pos="548984" algn="l"/>
              </a:tabLst>
              <a:defRPr/>
            </a:pPr>
            <a:r>
              <a:rPr lang="es-ES" sz="2800" dirty="0">
                <a:solidFill>
                  <a:srgbClr val="000000"/>
                </a:solidFill>
                <a:effectLst>
                  <a:outerShdw blurRad="38100" dist="38100" dir="2700000" algn="tl">
                    <a:srgbClr val="C0C0C0"/>
                  </a:outerShdw>
                </a:effectLst>
                <a:ea typeface="MS PGothic" pitchFamily="34" charset="-128"/>
                <a:cs typeface="Arial"/>
              </a:rPr>
              <a:t>Es necesario aislamiento.</a:t>
            </a:r>
          </a:p>
        </p:txBody>
      </p:sp>
    </p:spTree>
    <p:extLst>
      <p:ext uri="{BB962C8B-B14F-4D97-AF65-F5344CB8AC3E}">
        <p14:creationId xmlns:p14="http://schemas.microsoft.com/office/powerpoint/2010/main" val="1446342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5" descr="logo chus 2"/>
          <p:cNvPicPr>
            <a:picLocks noChangeAspect="1" noChangeArrowheads="1"/>
          </p:cNvPicPr>
          <p:nvPr/>
        </p:nvPicPr>
        <p:blipFill>
          <a:blip r:embed="rId3" cstate="print"/>
          <a:srcRect/>
          <a:stretch>
            <a:fillRect/>
          </a:stretch>
        </p:blipFill>
        <p:spPr bwMode="auto">
          <a:xfrm>
            <a:off x="11248268" y="56666"/>
            <a:ext cx="405828" cy="406754"/>
          </a:xfrm>
          <a:prstGeom prst="rect">
            <a:avLst/>
          </a:prstGeom>
          <a:noFill/>
          <a:ln w="9525">
            <a:noFill/>
            <a:miter lim="800000"/>
            <a:headEnd/>
            <a:tailEnd/>
          </a:ln>
        </p:spPr>
      </p:pic>
      <p:pic>
        <p:nvPicPr>
          <p:cNvPr id="435202" name="Picture 8"/>
          <p:cNvPicPr>
            <a:picLocks noChangeAspect="1" noChangeArrowheads="1"/>
          </p:cNvPicPr>
          <p:nvPr/>
        </p:nvPicPr>
        <p:blipFill>
          <a:blip r:embed="rId4" cstate="print"/>
          <a:srcRect/>
          <a:stretch>
            <a:fillRect/>
          </a:stretch>
        </p:blipFill>
        <p:spPr bwMode="auto">
          <a:xfrm>
            <a:off x="11729044" y="56666"/>
            <a:ext cx="395910" cy="373311"/>
          </a:xfrm>
          <a:prstGeom prst="rect">
            <a:avLst/>
          </a:prstGeom>
          <a:noFill/>
          <a:ln w="12700">
            <a:noFill/>
            <a:miter lim="800000"/>
            <a:headEnd/>
            <a:tailEnd/>
          </a:ln>
        </p:spPr>
      </p:pic>
      <p:cxnSp>
        <p:nvCxnSpPr>
          <p:cNvPr id="435203" name="19 Conector recto"/>
          <p:cNvCxnSpPr>
            <a:cxnSpLocks noChangeShapeType="1"/>
          </p:cNvCxnSpPr>
          <p:nvPr/>
        </p:nvCxnSpPr>
        <p:spPr bwMode="auto">
          <a:xfrm>
            <a:off x="783167" y="1412776"/>
            <a:ext cx="10497256" cy="0"/>
          </a:xfrm>
          <a:prstGeom prst="line">
            <a:avLst/>
          </a:prstGeom>
          <a:noFill/>
          <a:ln w="41275">
            <a:solidFill>
              <a:srgbClr val="FF0000"/>
            </a:solidFill>
            <a:round/>
            <a:headEnd/>
            <a:tailEnd/>
          </a:ln>
        </p:spPr>
      </p:cxnSp>
      <p:pic>
        <p:nvPicPr>
          <p:cNvPr id="435204" name="Picture 14"/>
          <p:cNvPicPr>
            <a:picLocks noChangeAspect="1" noChangeArrowheads="1"/>
          </p:cNvPicPr>
          <p:nvPr/>
        </p:nvPicPr>
        <p:blipFill>
          <a:blip r:embed="rId5" cstate="print"/>
          <a:srcRect l="4318" t="19531" r="6715"/>
          <a:stretch>
            <a:fillRect/>
          </a:stretch>
        </p:blipFill>
        <p:spPr bwMode="auto">
          <a:xfrm>
            <a:off x="10594637" y="67608"/>
            <a:ext cx="558269" cy="362369"/>
          </a:xfrm>
          <a:prstGeom prst="rect">
            <a:avLst/>
          </a:prstGeom>
          <a:noFill/>
          <a:ln w="9525">
            <a:noFill/>
            <a:miter lim="800000"/>
            <a:headEnd/>
            <a:tailEnd/>
          </a:ln>
        </p:spPr>
      </p:pic>
      <p:sp>
        <p:nvSpPr>
          <p:cNvPr id="17" name="Text Box 4">
            <a:extLst>
              <a:ext uri="{FF2B5EF4-FFF2-40B4-BE49-F238E27FC236}">
                <a16:creationId xmlns:a16="http://schemas.microsoft.com/office/drawing/2014/main" id="{37DEB40C-44EF-7F4F-85CA-1DB249F7C0A6}"/>
              </a:ext>
            </a:extLst>
          </p:cNvPr>
          <p:cNvSpPr txBox="1">
            <a:spLocks noChangeArrowheads="1"/>
          </p:cNvSpPr>
          <p:nvPr/>
        </p:nvSpPr>
        <p:spPr bwMode="auto">
          <a:xfrm>
            <a:off x="208478" y="5909421"/>
            <a:ext cx="204895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128"/>
              </a:defRPr>
            </a:lvl1pPr>
            <a:lvl2pPr marL="742950" indent="-285750" eaLnBrk="0" hangingPunct="0">
              <a:defRPr sz="1600">
                <a:solidFill>
                  <a:schemeClr val="tx1"/>
                </a:solidFill>
                <a:latin typeface="Arial" charset="0"/>
                <a:ea typeface="ＭＳ Ｐゴシック" charset="-128"/>
              </a:defRPr>
            </a:lvl2pPr>
            <a:lvl3pPr marL="1143000" indent="-228600" eaLnBrk="0" hangingPunct="0">
              <a:defRPr sz="1600">
                <a:solidFill>
                  <a:schemeClr val="tx1"/>
                </a:solidFill>
                <a:latin typeface="Arial" charset="0"/>
                <a:ea typeface="ＭＳ Ｐゴシック" charset="-128"/>
              </a:defRPr>
            </a:lvl3pPr>
            <a:lvl4pPr marL="1600200" indent="-228600" eaLnBrk="0" hangingPunct="0">
              <a:defRPr sz="1600">
                <a:solidFill>
                  <a:schemeClr val="tx1"/>
                </a:solidFill>
                <a:latin typeface="Arial" charset="0"/>
                <a:ea typeface="ＭＳ Ｐゴシック" charset="-128"/>
              </a:defRPr>
            </a:lvl4pPr>
            <a:lvl5pPr marL="2057400" indent="-228600" eaLnBrk="0" hangingPunct="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r" eaLnBrk="1" hangingPunct="1">
              <a:defRPr/>
            </a:pPr>
            <a:r>
              <a:rPr lang="es-ES_tradnl" altLang="es-ES_tradnl" sz="1100" kern="0" dirty="0">
                <a:solidFill>
                  <a:srgbClr val="000000"/>
                </a:solidFill>
              </a:rPr>
              <a:t> @</a:t>
            </a:r>
            <a:r>
              <a:rPr lang="es-ES_tradnl" altLang="es-ES_tradnl" sz="1100" kern="0" dirty="0" err="1">
                <a:solidFill>
                  <a:srgbClr val="000000"/>
                </a:solidFill>
              </a:rPr>
              <a:t>fedemartinon</a:t>
            </a:r>
            <a:r>
              <a:rPr lang="es-ES_tradnl" altLang="es-ES_tradnl" sz="1100" kern="0" dirty="0">
                <a:solidFill>
                  <a:srgbClr val="000000"/>
                </a:solidFill>
              </a:rPr>
              <a:t>, Madrid 2018</a:t>
            </a:r>
            <a:endParaRPr lang="es-ES" altLang="es-ES_tradnl" sz="1100" kern="0" dirty="0">
              <a:solidFill>
                <a:srgbClr val="000000"/>
              </a:solidFill>
            </a:endParaRPr>
          </a:p>
        </p:txBody>
      </p:sp>
      <p:sp>
        <p:nvSpPr>
          <p:cNvPr id="5" name="Título 4"/>
          <p:cNvSpPr>
            <a:spLocks noGrp="1"/>
          </p:cNvSpPr>
          <p:nvPr>
            <p:ph type="title"/>
          </p:nvPr>
        </p:nvSpPr>
        <p:spPr>
          <a:xfrm>
            <a:off x="681296" y="635698"/>
            <a:ext cx="10972800" cy="604800"/>
          </a:xfrm>
        </p:spPr>
        <p:txBody>
          <a:bodyPr/>
          <a:lstStyle/>
          <a:p>
            <a:r>
              <a:rPr lang="en-US" altLang="es-ES_tradnl" kern="0" dirty="0">
                <a:latin typeface="+mn-lt"/>
                <a:ea typeface="MS PGothic" charset="-128"/>
              </a:rPr>
              <a:t>¿</a:t>
            </a:r>
            <a:r>
              <a:rPr lang="en-US" altLang="es-ES_tradnl" kern="0" dirty="0" err="1">
                <a:latin typeface="+mn-lt"/>
                <a:ea typeface="MS PGothic" charset="-128"/>
              </a:rPr>
              <a:t>Qué</a:t>
            </a:r>
            <a:r>
              <a:rPr lang="en-US" altLang="es-ES_tradnl" kern="0" dirty="0">
                <a:latin typeface="+mn-lt"/>
                <a:ea typeface="MS PGothic" charset="-128"/>
              </a:rPr>
              <a:t> </a:t>
            </a:r>
            <a:r>
              <a:rPr lang="en-US" altLang="es-ES_tradnl" kern="0" dirty="0" err="1">
                <a:latin typeface="+mn-lt"/>
                <a:ea typeface="MS PGothic" charset="-128"/>
              </a:rPr>
              <a:t>tiene</a:t>
            </a:r>
            <a:r>
              <a:rPr lang="en-US" altLang="es-ES_tradnl" kern="0" dirty="0">
                <a:latin typeface="+mn-lt"/>
                <a:ea typeface="MS PGothic" charset="-128"/>
              </a:rPr>
              <a:t> que </a:t>
            </a:r>
            <a:r>
              <a:rPr lang="en-US" altLang="es-ES_tradnl" kern="0" dirty="0" err="1">
                <a:latin typeface="+mn-lt"/>
                <a:ea typeface="MS PGothic" charset="-128"/>
              </a:rPr>
              <a:t>pasar</a:t>
            </a:r>
            <a:r>
              <a:rPr lang="en-US" altLang="es-ES_tradnl" kern="0" dirty="0">
                <a:latin typeface="+mn-lt"/>
                <a:ea typeface="MS PGothic" charset="-128"/>
              </a:rPr>
              <a:t> para que las </a:t>
            </a:r>
            <a:r>
              <a:rPr lang="en-US" altLang="es-ES_tradnl" kern="0" dirty="0" err="1">
                <a:latin typeface="+mn-lt"/>
                <a:ea typeface="MS PGothic" charset="-128"/>
              </a:rPr>
              <a:t>nuevas</a:t>
            </a:r>
            <a:r>
              <a:rPr lang="en-US" altLang="es-ES_tradnl" kern="0" dirty="0">
                <a:latin typeface="+mn-lt"/>
                <a:ea typeface="MS PGothic" charset="-128"/>
              </a:rPr>
              <a:t> </a:t>
            </a:r>
            <a:r>
              <a:rPr lang="en-US" altLang="es-ES_tradnl" kern="0" dirty="0" err="1">
                <a:latin typeface="+mn-lt"/>
                <a:ea typeface="MS PGothic" charset="-128"/>
              </a:rPr>
              <a:t>vacunas</a:t>
            </a:r>
            <a:r>
              <a:rPr lang="en-US" altLang="es-ES_tradnl" kern="0" dirty="0">
                <a:latin typeface="+mn-lt"/>
                <a:ea typeface="MS PGothic" charset="-128"/>
              </a:rPr>
              <a:t> </a:t>
            </a:r>
            <a:r>
              <a:rPr lang="en-US" altLang="es-ES_tradnl" kern="0" dirty="0" err="1">
                <a:latin typeface="+mn-lt"/>
                <a:ea typeface="MS PGothic" charset="-128"/>
              </a:rPr>
              <a:t>antimeningocócicas</a:t>
            </a:r>
            <a:r>
              <a:rPr lang="en-US" altLang="es-ES_tradnl" kern="0" dirty="0">
                <a:latin typeface="+mn-lt"/>
                <a:ea typeface="MS PGothic" charset="-128"/>
              </a:rPr>
              <a:t> </a:t>
            </a:r>
            <a:r>
              <a:rPr lang="en-US" altLang="es-ES_tradnl" kern="0" dirty="0" err="1">
                <a:latin typeface="+mn-lt"/>
                <a:ea typeface="MS PGothic" charset="-128"/>
              </a:rPr>
              <a:t>entren</a:t>
            </a:r>
            <a:r>
              <a:rPr lang="en-US" altLang="es-ES_tradnl" kern="0" dirty="0">
                <a:latin typeface="+mn-lt"/>
                <a:ea typeface="MS PGothic" charset="-128"/>
              </a:rPr>
              <a:t> </a:t>
            </a:r>
            <a:r>
              <a:rPr lang="en-US" altLang="es-ES_tradnl" kern="0" dirty="0" err="1">
                <a:latin typeface="+mn-lt"/>
                <a:ea typeface="MS PGothic" charset="-128"/>
              </a:rPr>
              <a:t>en</a:t>
            </a:r>
            <a:r>
              <a:rPr lang="en-US" altLang="es-ES_tradnl" kern="0" dirty="0">
                <a:latin typeface="+mn-lt"/>
                <a:ea typeface="MS PGothic" charset="-128"/>
              </a:rPr>
              <a:t> el </a:t>
            </a:r>
            <a:r>
              <a:rPr lang="en-US" altLang="es-ES_tradnl" kern="0" dirty="0" err="1">
                <a:latin typeface="+mn-lt"/>
                <a:ea typeface="MS PGothic" charset="-128"/>
              </a:rPr>
              <a:t>calendario</a:t>
            </a:r>
            <a:r>
              <a:rPr lang="en-US" altLang="es-ES_tradnl" kern="0" dirty="0">
                <a:latin typeface="+mn-lt"/>
                <a:ea typeface="MS PGothic" charset="-128"/>
              </a:rPr>
              <a:t> </a:t>
            </a:r>
            <a:r>
              <a:rPr lang="en-US" altLang="es-ES_tradnl" kern="0" dirty="0" err="1">
                <a:latin typeface="+mn-lt"/>
                <a:ea typeface="MS PGothic" charset="-128"/>
              </a:rPr>
              <a:t>vacunal</a:t>
            </a:r>
            <a:r>
              <a:rPr lang="en-US" altLang="es-ES_tradnl" kern="0" dirty="0">
                <a:latin typeface="+mn-lt"/>
                <a:ea typeface="MS PGothic" charset="-128"/>
              </a:rPr>
              <a:t>?</a:t>
            </a:r>
            <a:br>
              <a:rPr lang="en-GB" altLang="es-ES_tradnl" kern="0" dirty="0">
                <a:latin typeface="+mn-lt"/>
                <a:ea typeface="MS PGothic" charset="-128"/>
              </a:rPr>
            </a:br>
            <a:endParaRPr lang="es-ES" dirty="0">
              <a:latin typeface="+mn-lt"/>
            </a:endParaRPr>
          </a:p>
        </p:txBody>
      </p:sp>
      <p:sp>
        <p:nvSpPr>
          <p:cNvPr id="6" name="Marcador de contenido 5"/>
          <p:cNvSpPr>
            <a:spLocks noGrp="1"/>
          </p:cNvSpPr>
          <p:nvPr>
            <p:ph idx="1"/>
          </p:nvPr>
        </p:nvSpPr>
        <p:spPr>
          <a:xfrm>
            <a:off x="783167" y="2184458"/>
            <a:ext cx="10497256" cy="2918671"/>
          </a:xfrm>
        </p:spPr>
        <p:txBody>
          <a:bodyPr>
            <a:normAutofit lnSpcReduction="10000"/>
          </a:bodyPr>
          <a:lstStyle/>
          <a:p>
            <a:r>
              <a:rPr lang="es-ES" altLang="es-ES_tradnl" sz="3200" dirty="0">
                <a:solidFill>
                  <a:srgbClr val="004586"/>
                </a:solidFill>
              </a:rPr>
              <a:t>… revisar profundamente la metodología que utilizamos para evaluar el coste-efectividad, que es altamente especulativa e inherentemente desventajosa para la introducción de nuevas vacunas…</a:t>
            </a:r>
          </a:p>
          <a:p>
            <a:r>
              <a:rPr lang="es-ES" altLang="es-ES_tradnl" sz="3200" dirty="0">
                <a:solidFill>
                  <a:srgbClr val="004586"/>
                </a:solidFill>
              </a:rPr>
              <a:t>…separar claramente la evaluación financiera de la evaluación médica...</a:t>
            </a:r>
          </a:p>
          <a:p>
            <a:endParaRPr lang="es-ES" dirty="0"/>
          </a:p>
        </p:txBody>
      </p:sp>
      <p:sp>
        <p:nvSpPr>
          <p:cNvPr id="7" name="Marcador de texto 6"/>
          <p:cNvSpPr>
            <a:spLocks noGrp="1"/>
          </p:cNvSpPr>
          <p:nvPr>
            <p:ph type="body" sz="quarter" idx="10"/>
          </p:nvPr>
        </p:nvSpPr>
        <p:spPr>
          <a:xfrm>
            <a:off x="376475" y="5874810"/>
            <a:ext cx="11582443" cy="295162"/>
          </a:xfrm>
        </p:spPr>
        <p:txBody>
          <a:bodyPr>
            <a:normAutofit lnSpcReduction="10000"/>
          </a:bodyPr>
          <a:lstStyle/>
          <a:p>
            <a:r>
              <a:rPr lang="es-ES_tradnl" altLang="es-ES_tradnl" kern="0" dirty="0" err="1">
                <a:solidFill>
                  <a:srgbClr val="000000"/>
                </a:solidFill>
              </a:rPr>
              <a:t>Sarfatti</a:t>
            </a:r>
            <a:r>
              <a:rPr lang="es-ES_tradnl" altLang="es-ES_tradnl" kern="0" dirty="0">
                <a:solidFill>
                  <a:srgbClr val="000000"/>
                </a:solidFill>
              </a:rPr>
              <a:t> A, </a:t>
            </a:r>
            <a:r>
              <a:rPr lang="es-ES_tradnl" altLang="es-ES_tradnl" kern="0" dirty="0" err="1">
                <a:solidFill>
                  <a:srgbClr val="000000"/>
                </a:solidFill>
              </a:rPr>
              <a:t>Martinon</a:t>
            </a:r>
            <a:r>
              <a:rPr lang="es-ES_tradnl" altLang="es-ES_tradnl" kern="0" dirty="0">
                <a:solidFill>
                  <a:srgbClr val="000000"/>
                </a:solidFill>
              </a:rPr>
              <a:t>-Torres F, </a:t>
            </a:r>
            <a:r>
              <a:rPr lang="es-ES_tradnl" altLang="es-ES_tradnl" kern="0" dirty="0" err="1">
                <a:solidFill>
                  <a:srgbClr val="000000"/>
                </a:solidFill>
              </a:rPr>
              <a:t>Nadel</a:t>
            </a:r>
            <a:r>
              <a:rPr lang="es-ES_tradnl" altLang="es-ES_tradnl" kern="0" dirty="0">
                <a:solidFill>
                  <a:srgbClr val="000000"/>
                </a:solidFill>
              </a:rPr>
              <a:t> S. </a:t>
            </a:r>
            <a:r>
              <a:rPr lang="es-ES_tradnl" altLang="es-ES_tradnl" kern="0" dirty="0" err="1">
                <a:solidFill>
                  <a:srgbClr val="000000"/>
                </a:solidFill>
              </a:rPr>
              <a:t>Arch</a:t>
            </a:r>
            <a:r>
              <a:rPr lang="es-ES_tradnl" altLang="es-ES_tradnl" kern="0" dirty="0">
                <a:solidFill>
                  <a:srgbClr val="000000"/>
                </a:solidFill>
              </a:rPr>
              <a:t> </a:t>
            </a:r>
            <a:r>
              <a:rPr lang="es-ES_tradnl" altLang="es-ES_tradnl" kern="0" dirty="0" err="1">
                <a:solidFill>
                  <a:srgbClr val="000000"/>
                </a:solidFill>
              </a:rPr>
              <a:t>Dis</a:t>
            </a:r>
            <a:r>
              <a:rPr lang="es-ES_tradnl" altLang="es-ES_tradnl" kern="0" dirty="0">
                <a:solidFill>
                  <a:srgbClr val="000000"/>
                </a:solidFill>
              </a:rPr>
              <a:t> </a:t>
            </a:r>
            <a:r>
              <a:rPr lang="es-ES_tradnl" altLang="es-ES_tradnl" kern="0" dirty="0" err="1">
                <a:solidFill>
                  <a:srgbClr val="000000"/>
                </a:solidFill>
              </a:rPr>
              <a:t>Childhood</a:t>
            </a:r>
            <a:r>
              <a:rPr lang="es-ES_tradnl" altLang="es-ES_tradnl" kern="0" dirty="0">
                <a:solidFill>
                  <a:srgbClr val="000000"/>
                </a:solidFill>
              </a:rPr>
              <a:t> 2015</a:t>
            </a:r>
            <a:endParaRPr lang="es-ES" altLang="es-ES_tradnl" kern="0" dirty="0">
              <a:solidFill>
                <a:srgbClr val="000000"/>
              </a:solidFill>
            </a:endParaRPr>
          </a:p>
          <a:p>
            <a:endParaRPr lang="es-ES" dirty="0"/>
          </a:p>
        </p:txBody>
      </p:sp>
    </p:spTree>
    <p:extLst>
      <p:ext uri="{BB962C8B-B14F-4D97-AF65-F5344CB8AC3E}">
        <p14:creationId xmlns:p14="http://schemas.microsoft.com/office/powerpoint/2010/main" val="13483420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5" descr="logo chus 2"/>
          <p:cNvPicPr>
            <a:picLocks noChangeAspect="1" noChangeArrowheads="1"/>
          </p:cNvPicPr>
          <p:nvPr/>
        </p:nvPicPr>
        <p:blipFill>
          <a:blip r:embed="rId3" cstate="print"/>
          <a:srcRect/>
          <a:stretch>
            <a:fillRect/>
          </a:stretch>
        </p:blipFill>
        <p:spPr bwMode="auto">
          <a:xfrm>
            <a:off x="10376391" y="235181"/>
            <a:ext cx="618067" cy="619477"/>
          </a:xfrm>
          <a:prstGeom prst="rect">
            <a:avLst/>
          </a:prstGeom>
          <a:noFill/>
          <a:ln w="9525">
            <a:noFill/>
            <a:miter lim="800000"/>
            <a:headEnd/>
            <a:tailEnd/>
          </a:ln>
        </p:spPr>
      </p:pic>
      <p:pic>
        <p:nvPicPr>
          <p:cNvPr id="435202" name="Picture 8"/>
          <p:cNvPicPr>
            <a:picLocks noChangeAspect="1" noChangeArrowheads="1"/>
          </p:cNvPicPr>
          <p:nvPr/>
        </p:nvPicPr>
        <p:blipFill>
          <a:blip r:embed="rId4" cstate="print"/>
          <a:srcRect/>
          <a:stretch>
            <a:fillRect/>
          </a:stretch>
        </p:blipFill>
        <p:spPr bwMode="auto">
          <a:xfrm>
            <a:off x="9651080" y="230939"/>
            <a:ext cx="667455" cy="629356"/>
          </a:xfrm>
          <a:prstGeom prst="rect">
            <a:avLst/>
          </a:prstGeom>
          <a:noFill/>
          <a:ln w="12700">
            <a:noFill/>
            <a:miter lim="800000"/>
            <a:headEnd/>
            <a:tailEnd/>
          </a:ln>
        </p:spPr>
      </p:pic>
      <p:cxnSp>
        <p:nvCxnSpPr>
          <p:cNvPr id="435203" name="19 Conector recto"/>
          <p:cNvCxnSpPr>
            <a:cxnSpLocks noChangeShapeType="1"/>
          </p:cNvCxnSpPr>
          <p:nvPr/>
        </p:nvCxnSpPr>
        <p:spPr bwMode="auto">
          <a:xfrm>
            <a:off x="783167" y="1046912"/>
            <a:ext cx="10497256" cy="0"/>
          </a:xfrm>
          <a:prstGeom prst="line">
            <a:avLst/>
          </a:prstGeom>
          <a:noFill/>
          <a:ln w="41275">
            <a:solidFill>
              <a:srgbClr val="FF0000"/>
            </a:solidFill>
            <a:round/>
            <a:headEnd/>
            <a:tailEnd/>
          </a:ln>
        </p:spPr>
      </p:cxnSp>
      <p:pic>
        <p:nvPicPr>
          <p:cNvPr id="435204" name="Picture 14"/>
          <p:cNvPicPr>
            <a:picLocks noChangeAspect="1" noChangeArrowheads="1"/>
          </p:cNvPicPr>
          <p:nvPr/>
        </p:nvPicPr>
        <p:blipFill>
          <a:blip r:embed="rId5" cstate="print"/>
          <a:srcRect l="4318" t="19531" r="6715"/>
          <a:stretch>
            <a:fillRect/>
          </a:stretch>
        </p:blipFill>
        <p:spPr bwMode="auto">
          <a:xfrm>
            <a:off x="8794535" y="250697"/>
            <a:ext cx="856545" cy="555978"/>
          </a:xfrm>
          <a:prstGeom prst="rect">
            <a:avLst/>
          </a:prstGeom>
          <a:noFill/>
          <a:ln w="9525">
            <a:noFill/>
            <a:miter lim="800000"/>
            <a:headEnd/>
            <a:tailEnd/>
          </a:ln>
        </p:spPr>
      </p:pic>
      <p:sp>
        <p:nvSpPr>
          <p:cNvPr id="435205" name="Rectangle 3"/>
          <p:cNvSpPr>
            <a:spLocks noGrp="1"/>
          </p:cNvSpPr>
          <p:nvPr>
            <p:ph type="title"/>
          </p:nvPr>
        </p:nvSpPr>
        <p:spPr/>
        <p:txBody>
          <a:bodyPr anchor="t">
            <a:spAutoFit/>
          </a:bodyPr>
          <a:lstStyle/>
          <a:p>
            <a:pPr eaLnBrk="1" hangingPunct="1">
              <a:lnSpc>
                <a:spcPct val="110000"/>
              </a:lnSpc>
            </a:pPr>
            <a:r>
              <a:rPr lang="es-ES" b="1" dirty="0">
                <a:solidFill>
                  <a:srgbClr val="004586"/>
                </a:solidFill>
                <a:latin typeface="Calibri" pitchFamily="34" charset="0"/>
              </a:rPr>
              <a:t>CONCLUSIONES</a:t>
            </a:r>
            <a:endParaRPr lang="en-GB" b="1" dirty="0">
              <a:solidFill>
                <a:srgbClr val="004586"/>
              </a:solidFill>
              <a:latin typeface="Calibri" pitchFamily="34" charset="0"/>
            </a:endParaRPr>
          </a:p>
        </p:txBody>
      </p:sp>
      <p:sp>
        <p:nvSpPr>
          <p:cNvPr id="2" name="Marcador de contenido 1">
            <a:extLst>
              <a:ext uri="{FF2B5EF4-FFF2-40B4-BE49-F238E27FC236}">
                <a16:creationId xmlns:a16="http://schemas.microsoft.com/office/drawing/2014/main" id="{348A3728-CF52-2C4B-9C30-F3DD200CABB1}"/>
              </a:ext>
            </a:extLst>
          </p:cNvPr>
          <p:cNvSpPr>
            <a:spLocks noGrp="1"/>
          </p:cNvSpPr>
          <p:nvPr>
            <p:ph idx="1"/>
          </p:nvPr>
        </p:nvSpPr>
        <p:spPr>
          <a:xfrm>
            <a:off x="609600" y="1576640"/>
            <a:ext cx="11582400" cy="4592024"/>
          </a:xfrm>
        </p:spPr>
        <p:txBody>
          <a:bodyPr>
            <a:normAutofit/>
          </a:bodyPr>
          <a:lstStyle/>
          <a:p>
            <a:r>
              <a:rPr lang="es-ES" sz="2800" dirty="0">
                <a:solidFill>
                  <a:srgbClr val="004586"/>
                </a:solidFill>
                <a:ea typeface="MS PGothic" pitchFamily="34" charset="-128"/>
                <a:cs typeface="Arial"/>
              </a:rPr>
              <a:t>Riesgo B es actualmente bajo, pero nunca CERO.</a:t>
            </a:r>
          </a:p>
          <a:p>
            <a:r>
              <a:rPr lang="es-ES" sz="2800" dirty="0">
                <a:solidFill>
                  <a:srgbClr val="004586"/>
                </a:solidFill>
                <a:ea typeface="MS PGothic" pitchFamily="34" charset="-128"/>
                <a:cs typeface="Arial"/>
              </a:rPr>
              <a:t>B predomina en lactantes y niños pequeños.</a:t>
            </a:r>
          </a:p>
          <a:p>
            <a:r>
              <a:rPr lang="es-ES" sz="2800" dirty="0">
                <a:solidFill>
                  <a:srgbClr val="004586"/>
                </a:solidFill>
                <a:ea typeface="MS PGothic" pitchFamily="34" charset="-128"/>
                <a:cs typeface="Arial"/>
              </a:rPr>
              <a:t>Riesgo W (e Y) en ascenso, sin patrón de edad.</a:t>
            </a:r>
          </a:p>
          <a:p>
            <a:r>
              <a:rPr lang="es-ES" sz="2800" dirty="0">
                <a:solidFill>
                  <a:srgbClr val="004586"/>
                </a:solidFill>
                <a:ea typeface="MS PGothic" pitchFamily="34" charset="-128"/>
                <a:cs typeface="Arial"/>
              </a:rPr>
              <a:t>B: Necesarios + datos portadores NF y duración.</a:t>
            </a:r>
          </a:p>
          <a:p>
            <a:r>
              <a:rPr lang="es-ES" sz="2800" dirty="0">
                <a:solidFill>
                  <a:srgbClr val="004586"/>
                </a:solidFill>
                <a:ea typeface="MS PGothic" pitchFamily="34" charset="-128"/>
                <a:cs typeface="Arial"/>
              </a:rPr>
              <a:t>Calendario ideal: B (2+1) y ACWY (12m-12a).</a:t>
            </a:r>
          </a:p>
          <a:p>
            <a:r>
              <a:rPr lang="es-ES" sz="2800" dirty="0">
                <a:solidFill>
                  <a:srgbClr val="004586"/>
                </a:solidFill>
                <a:ea typeface="MS PGothic" pitchFamily="34" charset="-128"/>
                <a:cs typeface="Arial"/>
              </a:rPr>
              <a:t>Fallo </a:t>
            </a:r>
            <a:r>
              <a:rPr lang="es-ES" sz="2800" dirty="0" err="1">
                <a:solidFill>
                  <a:srgbClr val="004586"/>
                </a:solidFill>
                <a:ea typeface="MS PGothic" pitchFamily="34" charset="-128"/>
                <a:cs typeface="Arial"/>
              </a:rPr>
              <a:t>vacunal</a:t>
            </a:r>
            <a:r>
              <a:rPr lang="es-ES" sz="2800" dirty="0">
                <a:solidFill>
                  <a:srgbClr val="004586"/>
                </a:solidFill>
                <a:ea typeface="MS PGothic" pitchFamily="34" charset="-128"/>
                <a:cs typeface="Arial"/>
              </a:rPr>
              <a:t> vs Caso no cubierto – OJO.</a:t>
            </a:r>
          </a:p>
          <a:p>
            <a:r>
              <a:rPr lang="es-ES" sz="2800" dirty="0">
                <a:solidFill>
                  <a:srgbClr val="004586"/>
                </a:solidFill>
                <a:ea typeface="MS PGothic" pitchFamily="34" charset="-128"/>
                <a:cs typeface="Arial"/>
              </a:rPr>
              <a:t>Calendario meningococo debería ser global no regional o nacional.</a:t>
            </a:r>
          </a:p>
          <a:p>
            <a:r>
              <a:rPr lang="es-ES" sz="2800" b="1" dirty="0">
                <a:solidFill>
                  <a:srgbClr val="004586"/>
                </a:solidFill>
                <a:ea typeface="MS PGothic" pitchFamily="34" charset="-128"/>
                <a:cs typeface="Arial"/>
              </a:rPr>
              <a:t>Información muy cuidadosa y honesta.</a:t>
            </a:r>
            <a:endParaRPr lang="es-ES" sz="2800" dirty="0">
              <a:solidFill>
                <a:srgbClr val="004586"/>
              </a:solidFill>
              <a:ea typeface="MS PGothic" pitchFamily="34" charset="-128"/>
              <a:cs typeface="Arial"/>
            </a:endParaRPr>
          </a:p>
          <a:p>
            <a:endParaRPr lang="es-ES" sz="2800" dirty="0"/>
          </a:p>
        </p:txBody>
      </p:sp>
      <p:sp>
        <p:nvSpPr>
          <p:cNvPr id="3" name="Marcador de texto 2">
            <a:extLst>
              <a:ext uri="{FF2B5EF4-FFF2-40B4-BE49-F238E27FC236}">
                <a16:creationId xmlns:a16="http://schemas.microsoft.com/office/drawing/2014/main" id="{3AA7ABAD-FED9-8E4D-B292-2D61FB7B0727}"/>
              </a:ext>
            </a:extLst>
          </p:cNvPr>
          <p:cNvSpPr>
            <a:spLocks noGrp="1"/>
          </p:cNvSpPr>
          <p:nvPr>
            <p:ph type="body" sz="quarter" idx="10"/>
          </p:nvPr>
        </p:nvSpPr>
        <p:spPr/>
        <p:txBody>
          <a:bodyPr>
            <a:normAutofit lnSpcReduction="10000"/>
          </a:bodyPr>
          <a:lstStyle/>
          <a:p>
            <a:endParaRPr lang="es-ES"/>
          </a:p>
        </p:txBody>
      </p:sp>
      <p:sp>
        <p:nvSpPr>
          <p:cNvPr id="13" name="Text Box 4"/>
          <p:cNvSpPr txBox="1">
            <a:spLocks noChangeArrowheads="1"/>
          </p:cNvSpPr>
          <p:nvPr/>
        </p:nvSpPr>
        <p:spPr bwMode="auto">
          <a:xfrm>
            <a:off x="9984807" y="5931044"/>
            <a:ext cx="1798890" cy="229165"/>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s-ES_tradnl" sz="889" b="1" dirty="0">
                <a:solidFill>
                  <a:srgbClr val="000000"/>
                </a:solidFill>
                <a:effectLst>
                  <a:outerShdw blurRad="38100" dist="38100" dir="2700000" algn="tl">
                    <a:srgbClr val="000000">
                      <a:alpha val="43137"/>
                    </a:srgbClr>
                  </a:outerShdw>
                </a:effectLst>
                <a:latin typeface="Arial" pitchFamily="34" charset="0"/>
                <a:ea typeface="MS PGothic" pitchFamily="34" charset="-128"/>
              </a:rPr>
              <a:t>@</a:t>
            </a:r>
            <a:r>
              <a:rPr lang="es-ES_tradnl" sz="889" b="1" dirty="0" err="1">
                <a:solidFill>
                  <a:srgbClr val="000000"/>
                </a:solidFill>
                <a:effectLst>
                  <a:outerShdw blurRad="38100" dist="38100" dir="2700000" algn="tl">
                    <a:srgbClr val="000000">
                      <a:alpha val="43137"/>
                    </a:srgbClr>
                  </a:outerShdw>
                </a:effectLst>
                <a:latin typeface="Arial" pitchFamily="34" charset="0"/>
                <a:ea typeface="MS PGothic" pitchFamily="34" charset="-128"/>
              </a:rPr>
              <a:t>fedemartinon</a:t>
            </a:r>
            <a:r>
              <a:rPr lang="es-ES_tradnl" sz="889" b="1" dirty="0">
                <a:solidFill>
                  <a:srgbClr val="000000"/>
                </a:solidFill>
                <a:effectLst>
                  <a:outerShdw blurRad="38100" dist="38100" dir="2700000" algn="tl">
                    <a:srgbClr val="000000">
                      <a:alpha val="43137"/>
                    </a:srgbClr>
                  </a:outerShdw>
                </a:effectLst>
                <a:latin typeface="Arial" pitchFamily="34" charset="0"/>
                <a:ea typeface="MS PGothic" pitchFamily="34" charset="-128"/>
              </a:rPr>
              <a:t>, GENVIP 2018</a:t>
            </a:r>
            <a:endParaRPr lang="es-ES" sz="889" b="1" dirty="0">
              <a:solidFill>
                <a:srgbClr val="000000"/>
              </a:solidFill>
              <a:effectLst>
                <a:outerShdw blurRad="38100" dist="38100" dir="2700000" algn="tl">
                  <a:srgbClr val="000000">
                    <a:alpha val="43137"/>
                  </a:srgbClr>
                </a:outerShdw>
              </a:effectLst>
              <a:latin typeface="Arial" pitchFamily="34" charset="0"/>
              <a:ea typeface="MS PGothic" pitchFamily="34" charset="-128"/>
            </a:endParaRPr>
          </a:p>
        </p:txBody>
      </p:sp>
    </p:spTree>
    <p:extLst>
      <p:ext uri="{BB962C8B-B14F-4D97-AF65-F5344CB8AC3E}">
        <p14:creationId xmlns:p14="http://schemas.microsoft.com/office/powerpoint/2010/main" val="132832402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idx="1"/>
          </p:nvPr>
        </p:nvSpPr>
        <p:spPr>
          <a:xfrm>
            <a:off x="963084" y="2625584"/>
            <a:ext cx="10363200" cy="3330826"/>
          </a:xfrm>
        </p:spPr>
        <p:txBody>
          <a:bodyPr/>
          <a:lstStyle/>
          <a:p>
            <a:r>
              <a:rPr lang="es-ES_tradnl" dirty="0">
                <a:solidFill>
                  <a:srgbClr val="004586"/>
                </a:solidFill>
              </a:rPr>
              <a:t>Sólo recomiendo B.</a:t>
            </a:r>
          </a:p>
          <a:p>
            <a:r>
              <a:rPr lang="es-ES_tradnl" dirty="0">
                <a:solidFill>
                  <a:srgbClr val="004586"/>
                </a:solidFill>
              </a:rPr>
              <a:t>Sólo recomiendo ACWY.</a:t>
            </a:r>
          </a:p>
          <a:p>
            <a:r>
              <a:rPr lang="es-ES_tradnl" dirty="0">
                <a:solidFill>
                  <a:srgbClr val="004586"/>
                </a:solidFill>
              </a:rPr>
              <a:t>Recomiendo B y ACWY.</a:t>
            </a:r>
          </a:p>
          <a:p>
            <a:r>
              <a:rPr lang="es-ES_tradnl" dirty="0">
                <a:solidFill>
                  <a:srgbClr val="004586"/>
                </a:solidFill>
              </a:rPr>
              <a:t>A ti te lo voy a decir.</a:t>
            </a:r>
          </a:p>
          <a:p>
            <a:endParaRPr lang="es-ES" dirty="0"/>
          </a:p>
        </p:txBody>
      </p:sp>
      <p:sp>
        <p:nvSpPr>
          <p:cNvPr id="7" name="Marcador de texto 6"/>
          <p:cNvSpPr>
            <a:spLocks noGrp="1"/>
          </p:cNvSpPr>
          <p:nvPr>
            <p:ph type="body" idx="10"/>
          </p:nvPr>
        </p:nvSpPr>
        <p:spPr/>
        <p:txBody>
          <a:bodyPr>
            <a:normAutofit fontScale="85000" lnSpcReduction="20000"/>
          </a:bodyPr>
          <a:lstStyle/>
          <a:p>
            <a:r>
              <a:rPr lang="es-ES" dirty="0"/>
              <a:t>En relación a la vacunación </a:t>
            </a:r>
            <a:r>
              <a:rPr lang="es-ES" dirty="0" err="1"/>
              <a:t>antimeningocócica</a:t>
            </a:r>
            <a:r>
              <a:rPr lang="es-ES" dirty="0"/>
              <a:t> desde un punto de vista de la protección individual directa, ¿cuál de las siguientes opciones define mejor tu recomendación actual?</a:t>
            </a:r>
          </a:p>
        </p:txBody>
      </p:sp>
      <p:sp>
        <p:nvSpPr>
          <p:cNvPr id="8" name="Marcador de texto 7"/>
          <p:cNvSpPr>
            <a:spLocks noGrp="1"/>
          </p:cNvSpPr>
          <p:nvPr>
            <p:ph type="body" sz="quarter" idx="11"/>
          </p:nvPr>
        </p:nvSpPr>
        <p:spPr/>
        <p:txBody>
          <a:bodyPr>
            <a:normAutofit lnSpcReduction="10000"/>
          </a:bodyPr>
          <a:lstStyle/>
          <a:p>
            <a:endParaRPr lang="es-ES"/>
          </a:p>
        </p:txBody>
      </p:sp>
      <p:sp>
        <p:nvSpPr>
          <p:cNvPr id="2" name="Título 1">
            <a:extLst>
              <a:ext uri="{FF2B5EF4-FFF2-40B4-BE49-F238E27FC236}">
                <a16:creationId xmlns:a16="http://schemas.microsoft.com/office/drawing/2014/main" id="{C7182F05-32FA-3846-A0B2-D2C85F05B0AF}"/>
              </a:ext>
            </a:extLst>
          </p:cNvPr>
          <p:cNvSpPr>
            <a:spLocks noGrp="1"/>
          </p:cNvSpPr>
          <p:nvPr>
            <p:ph type="title"/>
          </p:nvPr>
        </p:nvSpPr>
        <p:spPr>
          <a:xfrm>
            <a:off x="658284" y="174274"/>
            <a:ext cx="10972800" cy="604800"/>
          </a:xfrm>
        </p:spPr>
        <p:txBody>
          <a:bodyPr/>
          <a:lstStyle/>
          <a:p>
            <a:r>
              <a:rPr lang="es-ES" dirty="0"/>
              <a:t>Pregunta 5</a:t>
            </a:r>
          </a:p>
        </p:txBody>
      </p:sp>
    </p:spTree>
    <p:extLst>
      <p:ext uri="{BB962C8B-B14F-4D97-AF65-F5344CB8AC3E}">
        <p14:creationId xmlns:p14="http://schemas.microsoft.com/office/powerpoint/2010/main" val="246909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heckerboard(across)">
                                      <p:cBhvr>
                                        <p:cTn id="13" dur="500"/>
                                        <p:tgtEl>
                                          <p:spTgt spid="4">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checkerboard(across)">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Imagen 2">
            <a:extLst>
              <a:ext uri="{FF2B5EF4-FFF2-40B4-BE49-F238E27FC236}">
                <a16:creationId xmlns:a16="http://schemas.microsoft.com/office/drawing/2014/main" id="{96959D17-DE21-B64B-825C-ACC70EEC1D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2939" y="416860"/>
            <a:ext cx="8459895" cy="56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7058" name="Imagen 3">
            <a:extLst>
              <a:ext uri="{FF2B5EF4-FFF2-40B4-BE49-F238E27FC236}">
                <a16:creationId xmlns:a16="http://schemas.microsoft.com/office/drawing/2014/main" id="{B364CCA3-3A7F-7746-B43D-2886C83DC3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0463" y="836615"/>
            <a:ext cx="4342371" cy="253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13183"/>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5" name="Imagen 1">
            <a:extLst>
              <a:ext uri="{FF2B5EF4-FFF2-40B4-BE49-F238E27FC236}">
                <a16:creationId xmlns:a16="http://schemas.microsoft.com/office/drawing/2014/main" id="{34623D40-7AA7-BF42-BAD1-281D62D791F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00628" y="185980"/>
            <a:ext cx="9820088" cy="377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a:extLst>
              <a:ext uri="{FF2B5EF4-FFF2-40B4-BE49-F238E27FC236}">
                <a16:creationId xmlns:a16="http://schemas.microsoft.com/office/drawing/2014/main" id="{E30D1C1C-5A03-F94A-98D8-1933D866475C}"/>
              </a:ext>
            </a:extLst>
          </p:cNvPr>
          <p:cNvSpPr txBox="1"/>
          <p:nvPr/>
        </p:nvSpPr>
        <p:spPr>
          <a:xfrm>
            <a:off x="1300628" y="3963987"/>
            <a:ext cx="10048690" cy="1785104"/>
          </a:xfrm>
          <a:prstGeom prst="rect">
            <a:avLst/>
          </a:prstGeom>
          <a:noFill/>
        </p:spPr>
        <p:txBody>
          <a:bodyPr wrap="squar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s-ES_tradnl" altLang="es-ES" sz="2400" b="1" dirty="0" err="1">
                <a:solidFill>
                  <a:srgbClr val="C00000"/>
                </a:solidFill>
                <a:effectLst>
                  <a:outerShdw blurRad="38100" dist="38100" dir="2700000" algn="tl">
                    <a:srgbClr val="C0C0C0"/>
                  </a:outerShdw>
                </a:effectLst>
                <a:latin typeface="+mn-lt"/>
                <a:cs typeface="Arial" panose="020B0604020202020204" pitchFamily="34" charset="0"/>
              </a:rPr>
              <a:t>Translational</a:t>
            </a:r>
            <a:r>
              <a:rPr lang="es-ES_tradnl" altLang="es-ES" sz="2400" b="1" dirty="0">
                <a:solidFill>
                  <a:srgbClr val="C00000"/>
                </a:solidFill>
                <a:effectLst>
                  <a:outerShdw blurRad="38100" dist="38100" dir="2700000" algn="tl">
                    <a:srgbClr val="C0C0C0"/>
                  </a:outerShdw>
                </a:effectLst>
                <a:latin typeface="+mn-lt"/>
                <a:cs typeface="Arial" panose="020B0604020202020204" pitchFamily="34" charset="0"/>
              </a:rPr>
              <a:t> </a:t>
            </a:r>
            <a:r>
              <a:rPr lang="es-ES_tradnl" altLang="es-ES" sz="2400" b="1" dirty="0" err="1">
                <a:solidFill>
                  <a:srgbClr val="C00000"/>
                </a:solidFill>
                <a:effectLst>
                  <a:outerShdw blurRad="38100" dist="38100" dir="2700000" algn="tl">
                    <a:srgbClr val="C0C0C0"/>
                  </a:outerShdw>
                </a:effectLst>
                <a:latin typeface="+mn-lt"/>
                <a:cs typeface="Arial" panose="020B0604020202020204" pitchFamily="34" charset="0"/>
              </a:rPr>
              <a:t>Pediatrics</a:t>
            </a:r>
            <a:r>
              <a:rPr lang="es-ES_tradnl" altLang="es-ES" sz="2400" b="1" dirty="0">
                <a:solidFill>
                  <a:srgbClr val="C00000"/>
                </a:solidFill>
                <a:effectLst>
                  <a:outerShdw blurRad="38100" dist="38100" dir="2700000" algn="tl">
                    <a:srgbClr val="C0C0C0"/>
                  </a:outerShdw>
                </a:effectLst>
                <a:latin typeface="+mn-lt"/>
                <a:cs typeface="Arial" panose="020B0604020202020204" pitchFamily="34" charset="0"/>
              </a:rPr>
              <a:t> and </a:t>
            </a:r>
            <a:r>
              <a:rPr lang="es-ES_tradnl" altLang="es-ES" sz="2400" b="1" dirty="0" err="1">
                <a:solidFill>
                  <a:srgbClr val="C00000"/>
                </a:solidFill>
                <a:effectLst>
                  <a:outerShdw blurRad="38100" dist="38100" dir="2700000" algn="tl">
                    <a:srgbClr val="C0C0C0"/>
                  </a:outerShdw>
                </a:effectLst>
                <a:latin typeface="+mn-lt"/>
                <a:cs typeface="Arial" panose="020B0604020202020204" pitchFamily="34" charset="0"/>
              </a:rPr>
              <a:t>Infectious</a:t>
            </a:r>
            <a:r>
              <a:rPr lang="es-ES_tradnl" altLang="es-ES" sz="2400" b="1" dirty="0">
                <a:solidFill>
                  <a:srgbClr val="C00000"/>
                </a:solidFill>
                <a:effectLst>
                  <a:outerShdw blurRad="38100" dist="38100" dir="2700000" algn="tl">
                    <a:srgbClr val="C0C0C0"/>
                  </a:outerShdw>
                </a:effectLst>
                <a:latin typeface="+mn-lt"/>
                <a:cs typeface="Arial" panose="020B0604020202020204" pitchFamily="34" charset="0"/>
              </a:rPr>
              <a:t> </a:t>
            </a:r>
            <a:r>
              <a:rPr lang="es-ES_tradnl" altLang="es-ES" sz="2400" b="1" dirty="0" err="1">
                <a:solidFill>
                  <a:srgbClr val="C00000"/>
                </a:solidFill>
                <a:effectLst>
                  <a:outerShdw blurRad="38100" dist="38100" dir="2700000" algn="tl">
                    <a:srgbClr val="C0C0C0"/>
                  </a:outerShdw>
                </a:effectLst>
                <a:latin typeface="+mn-lt"/>
                <a:cs typeface="Arial" panose="020B0604020202020204" pitchFamily="34" charset="0"/>
              </a:rPr>
              <a:t>Diseases</a:t>
            </a:r>
            <a:endParaRPr lang="es-ES_tradnl" altLang="es-ES" sz="2400" b="1" dirty="0">
              <a:solidFill>
                <a:srgbClr val="C00000"/>
              </a:solidFill>
              <a:effectLst>
                <a:outerShdw blurRad="38100" dist="38100" dir="2700000" algn="tl">
                  <a:srgbClr val="C0C0C0"/>
                </a:outerShdw>
              </a:effectLst>
              <a:latin typeface="+mn-lt"/>
              <a:cs typeface="Arial" panose="020B0604020202020204" pitchFamily="34" charset="0"/>
            </a:endParaRPr>
          </a:p>
          <a:p>
            <a:pPr algn="ctr" eaLnBrk="1" hangingPunct="1">
              <a:defRPr/>
            </a:pPr>
            <a:r>
              <a:rPr lang="es-ES_tradnl" altLang="es-ES" sz="1800" b="1" dirty="0" err="1">
                <a:solidFill>
                  <a:srgbClr val="C00000"/>
                </a:solidFill>
                <a:effectLst>
                  <a:outerShdw blurRad="38100" dist="38100" dir="2700000" algn="tl">
                    <a:srgbClr val="C0C0C0"/>
                  </a:outerShdw>
                </a:effectLst>
                <a:latin typeface="+mn-lt"/>
                <a:cs typeface="Arial" panose="020B0604020202020204" pitchFamily="34" charset="0"/>
              </a:rPr>
              <a:t>Genetics</a:t>
            </a:r>
            <a:r>
              <a:rPr lang="es-ES_tradnl" altLang="es-ES" sz="1800" b="1" dirty="0">
                <a:solidFill>
                  <a:srgbClr val="C00000"/>
                </a:solidFill>
                <a:effectLst>
                  <a:outerShdw blurRad="38100" dist="38100" dir="2700000" algn="tl">
                    <a:srgbClr val="C0C0C0"/>
                  </a:outerShdw>
                </a:effectLst>
                <a:latin typeface="+mn-lt"/>
                <a:cs typeface="Arial" panose="020B0604020202020204" pitchFamily="34" charset="0"/>
              </a:rPr>
              <a:t>, </a:t>
            </a:r>
            <a:r>
              <a:rPr lang="es-ES_tradnl" altLang="es-ES" sz="1800" b="1" dirty="0" err="1">
                <a:solidFill>
                  <a:srgbClr val="C00000"/>
                </a:solidFill>
                <a:effectLst>
                  <a:outerShdw blurRad="38100" dist="38100" dir="2700000" algn="tl">
                    <a:srgbClr val="C0C0C0"/>
                  </a:outerShdw>
                </a:effectLst>
                <a:latin typeface="+mn-lt"/>
                <a:cs typeface="Arial" panose="020B0604020202020204" pitchFamily="34" charset="0"/>
              </a:rPr>
              <a:t>Vaccines</a:t>
            </a:r>
            <a:r>
              <a:rPr lang="es-ES_tradnl" altLang="es-ES" sz="1800" b="1" dirty="0">
                <a:solidFill>
                  <a:srgbClr val="C00000"/>
                </a:solidFill>
                <a:effectLst>
                  <a:outerShdw blurRad="38100" dist="38100" dir="2700000" algn="tl">
                    <a:srgbClr val="C0C0C0"/>
                  </a:outerShdw>
                </a:effectLst>
                <a:latin typeface="+mn-lt"/>
                <a:cs typeface="Arial" panose="020B0604020202020204" pitchFamily="34" charset="0"/>
              </a:rPr>
              <a:t> and </a:t>
            </a:r>
            <a:r>
              <a:rPr lang="es-ES_tradnl" altLang="es-ES" sz="1800" b="1" dirty="0" err="1">
                <a:solidFill>
                  <a:srgbClr val="C00000"/>
                </a:solidFill>
                <a:effectLst>
                  <a:outerShdw blurRad="38100" dist="38100" dir="2700000" algn="tl">
                    <a:srgbClr val="C0C0C0"/>
                  </a:outerShdw>
                </a:effectLst>
                <a:latin typeface="+mn-lt"/>
                <a:cs typeface="Arial" panose="020B0604020202020204" pitchFamily="34" charset="0"/>
              </a:rPr>
              <a:t>Infections</a:t>
            </a:r>
            <a:r>
              <a:rPr lang="es-ES_tradnl" altLang="es-ES" sz="1800" b="1" dirty="0">
                <a:solidFill>
                  <a:srgbClr val="C00000"/>
                </a:solidFill>
                <a:effectLst>
                  <a:outerShdw blurRad="38100" dist="38100" dir="2700000" algn="tl">
                    <a:srgbClr val="C0C0C0"/>
                  </a:outerShdw>
                </a:effectLst>
                <a:latin typeface="+mn-lt"/>
                <a:cs typeface="Arial" panose="020B0604020202020204" pitchFamily="34" charset="0"/>
              </a:rPr>
              <a:t> in </a:t>
            </a:r>
            <a:r>
              <a:rPr lang="es-ES_tradnl" altLang="es-ES" sz="1800" b="1" dirty="0" err="1">
                <a:solidFill>
                  <a:srgbClr val="C00000"/>
                </a:solidFill>
                <a:effectLst>
                  <a:outerShdw blurRad="38100" dist="38100" dir="2700000" algn="tl">
                    <a:srgbClr val="C0C0C0"/>
                  </a:outerShdw>
                </a:effectLst>
                <a:latin typeface="+mn-lt"/>
                <a:cs typeface="Arial" panose="020B0604020202020204" pitchFamily="34" charset="0"/>
              </a:rPr>
              <a:t>Pediatrics</a:t>
            </a:r>
            <a:r>
              <a:rPr lang="es-ES_tradnl" altLang="es-ES" sz="1800" b="1" dirty="0">
                <a:solidFill>
                  <a:srgbClr val="C00000"/>
                </a:solidFill>
                <a:effectLst>
                  <a:outerShdw blurRad="38100" dist="38100" dir="2700000" algn="tl">
                    <a:srgbClr val="C0C0C0"/>
                  </a:outerShdw>
                </a:effectLst>
                <a:latin typeface="+mn-lt"/>
                <a:cs typeface="Arial" panose="020B0604020202020204" pitchFamily="34" charset="0"/>
              </a:rPr>
              <a:t> </a:t>
            </a:r>
            <a:r>
              <a:rPr lang="es-ES_tradnl" altLang="es-ES" sz="1800" b="1" dirty="0" err="1">
                <a:solidFill>
                  <a:srgbClr val="C00000"/>
                </a:solidFill>
                <a:effectLst>
                  <a:outerShdw blurRad="38100" dist="38100" dir="2700000" algn="tl">
                    <a:srgbClr val="C0C0C0"/>
                  </a:outerShdw>
                </a:effectLst>
                <a:latin typeface="+mn-lt"/>
                <a:cs typeface="Arial" panose="020B0604020202020204" pitchFamily="34" charset="0"/>
              </a:rPr>
              <a:t>Research</a:t>
            </a:r>
            <a:r>
              <a:rPr lang="es-ES_tradnl" altLang="es-ES" sz="1800" b="1" dirty="0">
                <a:solidFill>
                  <a:srgbClr val="C00000"/>
                </a:solidFill>
                <a:effectLst>
                  <a:outerShdw blurRad="38100" dist="38100" dir="2700000" algn="tl">
                    <a:srgbClr val="C0C0C0"/>
                  </a:outerShdw>
                </a:effectLst>
                <a:latin typeface="+mn-lt"/>
                <a:cs typeface="Arial" panose="020B0604020202020204" pitchFamily="34" charset="0"/>
              </a:rPr>
              <a:t> </a:t>
            </a:r>
            <a:r>
              <a:rPr lang="es-ES_tradnl" altLang="es-ES" sz="1800" b="1" dirty="0" err="1">
                <a:solidFill>
                  <a:srgbClr val="C00000"/>
                </a:solidFill>
                <a:effectLst>
                  <a:outerShdw blurRad="38100" dist="38100" dir="2700000" algn="tl">
                    <a:srgbClr val="C0C0C0"/>
                  </a:outerShdw>
                </a:effectLst>
                <a:latin typeface="+mn-lt"/>
                <a:cs typeface="Arial" panose="020B0604020202020204" pitchFamily="34" charset="0"/>
              </a:rPr>
              <a:t>Group</a:t>
            </a:r>
            <a:r>
              <a:rPr lang="es-ES_tradnl" altLang="es-ES" sz="1800" b="1" dirty="0">
                <a:solidFill>
                  <a:srgbClr val="C00000"/>
                </a:solidFill>
                <a:effectLst>
                  <a:outerShdw blurRad="38100" dist="38100" dir="2700000" algn="tl">
                    <a:srgbClr val="C0C0C0"/>
                  </a:outerShdw>
                </a:effectLst>
                <a:latin typeface="+mn-lt"/>
                <a:cs typeface="Arial" panose="020B0604020202020204" pitchFamily="34" charset="0"/>
              </a:rPr>
              <a:t> (GENVIP)</a:t>
            </a:r>
          </a:p>
          <a:p>
            <a:pPr algn="ctr" eaLnBrk="1" hangingPunct="1">
              <a:defRPr/>
            </a:pPr>
            <a:r>
              <a:rPr lang="es-ES_tradnl" altLang="es-ES" sz="2800" b="1" dirty="0" err="1">
                <a:solidFill>
                  <a:srgbClr val="C00000"/>
                </a:solidFill>
                <a:effectLst>
                  <a:outerShdw blurRad="38100" dist="38100" dir="2700000" algn="tl">
                    <a:srgbClr val="C0C0C0"/>
                  </a:outerShdw>
                </a:effectLst>
                <a:latin typeface="+mn-lt"/>
                <a:cs typeface="Arial" panose="020B0604020202020204" pitchFamily="34" charset="0"/>
              </a:rPr>
              <a:t>Healthcare</a:t>
            </a:r>
            <a:r>
              <a:rPr lang="es-ES_tradnl" altLang="es-ES" sz="2800" b="1" dirty="0">
                <a:solidFill>
                  <a:srgbClr val="C00000"/>
                </a:solidFill>
                <a:effectLst>
                  <a:outerShdw blurRad="38100" dist="38100" dir="2700000" algn="tl">
                    <a:srgbClr val="C0C0C0"/>
                  </a:outerShdw>
                </a:effectLst>
                <a:latin typeface="+mn-lt"/>
                <a:cs typeface="Arial" panose="020B0604020202020204" pitchFamily="34" charset="0"/>
              </a:rPr>
              <a:t> </a:t>
            </a:r>
            <a:r>
              <a:rPr lang="es-ES_tradnl" altLang="es-ES" sz="2800" b="1" dirty="0" err="1">
                <a:solidFill>
                  <a:srgbClr val="C00000"/>
                </a:solidFill>
                <a:effectLst>
                  <a:outerShdw blurRad="38100" dist="38100" dir="2700000" algn="tl">
                    <a:srgbClr val="C0C0C0"/>
                  </a:outerShdw>
                </a:effectLst>
                <a:latin typeface="+mn-lt"/>
                <a:cs typeface="Arial" panose="020B0604020202020204" pitchFamily="34" charset="0"/>
              </a:rPr>
              <a:t>Research</a:t>
            </a:r>
            <a:r>
              <a:rPr lang="es-ES_tradnl" altLang="es-ES" sz="2800" b="1" dirty="0">
                <a:solidFill>
                  <a:srgbClr val="C00000"/>
                </a:solidFill>
                <a:effectLst>
                  <a:outerShdw blurRad="38100" dist="38100" dir="2700000" algn="tl">
                    <a:srgbClr val="C0C0C0"/>
                  </a:outerShdw>
                </a:effectLst>
                <a:latin typeface="+mn-lt"/>
                <a:cs typeface="Arial" panose="020B0604020202020204" pitchFamily="34" charset="0"/>
              </a:rPr>
              <a:t> </a:t>
            </a:r>
            <a:r>
              <a:rPr lang="es-ES_tradnl" altLang="es-ES" sz="2800" b="1" dirty="0" err="1">
                <a:solidFill>
                  <a:srgbClr val="C00000"/>
                </a:solidFill>
                <a:effectLst>
                  <a:outerShdw blurRad="38100" dist="38100" dir="2700000" algn="tl">
                    <a:srgbClr val="C0C0C0"/>
                  </a:outerShdw>
                </a:effectLst>
                <a:latin typeface="+mn-lt"/>
                <a:cs typeface="Arial" panose="020B0604020202020204" pitchFamily="34" charset="0"/>
              </a:rPr>
              <a:t>Institute</a:t>
            </a:r>
            <a:r>
              <a:rPr lang="es-ES_tradnl" altLang="es-ES" sz="2800" b="1" dirty="0">
                <a:solidFill>
                  <a:srgbClr val="C00000"/>
                </a:solidFill>
                <a:effectLst>
                  <a:outerShdw blurRad="38100" dist="38100" dir="2700000" algn="tl">
                    <a:srgbClr val="C0C0C0"/>
                  </a:outerShdw>
                </a:effectLst>
                <a:latin typeface="+mn-lt"/>
                <a:cs typeface="Arial" panose="020B0604020202020204" pitchFamily="34" charset="0"/>
              </a:rPr>
              <a:t> of Santiago (IDIS)</a:t>
            </a:r>
          </a:p>
          <a:p>
            <a:pPr algn="ctr" eaLnBrk="1" hangingPunct="1">
              <a:defRPr/>
            </a:pPr>
            <a:r>
              <a:rPr lang="es-ES_tradnl" altLang="es-ES" sz="4000" b="1" dirty="0">
                <a:solidFill>
                  <a:srgbClr val="3333CC"/>
                </a:solidFill>
                <a:effectLst>
                  <a:outerShdw blurRad="38100" dist="38100" dir="2700000" algn="tl">
                    <a:srgbClr val="C0C0C0"/>
                  </a:outerShdw>
                </a:effectLst>
                <a:latin typeface="+mn-lt"/>
                <a:cs typeface="Arial" panose="020B0604020202020204" pitchFamily="34" charset="0"/>
              </a:rPr>
              <a:t>www.genvip.org</a:t>
            </a:r>
            <a:endParaRPr lang="es-ES" altLang="es-ES" sz="4000" b="1" dirty="0">
              <a:solidFill>
                <a:srgbClr val="3333CC"/>
              </a:solidFill>
              <a:effectLst>
                <a:outerShdw blurRad="38100" dist="38100" dir="2700000" algn="tl">
                  <a:srgbClr val="C0C0C0"/>
                </a:outerShdw>
              </a:effectLst>
              <a:latin typeface="+mn-lt"/>
              <a:cs typeface="Arial" panose="020B0604020202020204" pitchFamily="34" charset="0"/>
            </a:endParaRPr>
          </a:p>
        </p:txBody>
      </p:sp>
      <p:pic>
        <p:nvPicPr>
          <p:cNvPr id="559107" name="Picture 14">
            <a:extLst>
              <a:ext uri="{FF2B5EF4-FFF2-40B4-BE49-F238E27FC236}">
                <a16:creationId xmlns:a16="http://schemas.microsoft.com/office/drawing/2014/main" id="{2DBEFB60-187B-484A-852D-FE99FA5DCF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49930" y="5299873"/>
            <a:ext cx="1348977" cy="87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08" name="Picture 10" descr="Universidade de Santiago de Compostela">
            <a:hlinkClick r:id="rId4"/>
            <a:extLst>
              <a:ext uri="{FF2B5EF4-FFF2-40B4-BE49-F238E27FC236}">
                <a16:creationId xmlns:a16="http://schemas.microsoft.com/office/drawing/2014/main" id="{7D95BEB1-D70E-0B49-9201-FD9045C900F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5688" y="5750443"/>
            <a:ext cx="12541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09" name="Picture 27" descr="LogoSERGAS">
            <a:extLst>
              <a:ext uri="{FF2B5EF4-FFF2-40B4-BE49-F238E27FC236}">
                <a16:creationId xmlns:a16="http://schemas.microsoft.com/office/drawing/2014/main" id="{B4AF5E21-D35D-EC49-8E40-EE2AE8A8674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91407" y="5189308"/>
            <a:ext cx="1182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10" name="Picture 8">
            <a:extLst>
              <a:ext uri="{FF2B5EF4-FFF2-40B4-BE49-F238E27FC236}">
                <a16:creationId xmlns:a16="http://schemas.microsoft.com/office/drawing/2014/main" id="{3ABBD7FC-3660-C94B-B188-ABD4503E330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71737" y="5170487"/>
            <a:ext cx="10398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3 CuadroTexto">
            <a:extLst>
              <a:ext uri="{FF2B5EF4-FFF2-40B4-BE49-F238E27FC236}">
                <a16:creationId xmlns:a16="http://schemas.microsoft.com/office/drawing/2014/main" id="{729D6B85-3420-8949-AA80-6E7F6854F8FD}"/>
              </a:ext>
            </a:extLst>
          </p:cNvPr>
          <p:cNvSpPr txBox="1"/>
          <p:nvPr/>
        </p:nvSpPr>
        <p:spPr>
          <a:xfrm>
            <a:off x="3575050" y="5586413"/>
            <a:ext cx="5761038" cy="1200150"/>
          </a:xfrm>
          <a:prstGeom prst="rect">
            <a:avLst/>
          </a:prstGeom>
          <a:noFill/>
        </p:spPr>
        <p:txBody>
          <a:bodyPr>
            <a:spAutoFit/>
          </a:bodyPr>
          <a:lstStyle>
            <a:lvl1pPr>
              <a:defRPr sz="1600">
                <a:solidFill>
                  <a:schemeClr val="tx1"/>
                </a:solidFill>
                <a:latin typeface="Arial" charset="0"/>
                <a:ea typeface="ＭＳ Ｐゴシック" charset="-128"/>
              </a:defRPr>
            </a:lvl1pPr>
            <a:lvl2pPr marL="742950" indent="-285750">
              <a:defRPr sz="1600">
                <a:solidFill>
                  <a:schemeClr val="tx1"/>
                </a:solidFill>
                <a:latin typeface="Arial" charset="0"/>
                <a:ea typeface="ＭＳ Ｐゴシック" charset="-128"/>
              </a:defRPr>
            </a:lvl2pPr>
            <a:lvl3pPr marL="1143000" indent="-228600">
              <a:defRPr sz="1600">
                <a:solidFill>
                  <a:schemeClr val="tx1"/>
                </a:solidFill>
                <a:latin typeface="Arial" charset="0"/>
                <a:ea typeface="ＭＳ Ｐゴシック" charset="-128"/>
              </a:defRPr>
            </a:lvl3pPr>
            <a:lvl4pPr marL="1600200" indent="-228600">
              <a:defRPr sz="1600">
                <a:solidFill>
                  <a:schemeClr val="tx1"/>
                </a:solidFill>
                <a:latin typeface="Arial" charset="0"/>
                <a:ea typeface="ＭＳ Ｐゴシック" charset="-128"/>
              </a:defRPr>
            </a:lvl4pPr>
            <a:lvl5pPr marL="2057400" indent="-228600">
              <a:defRPr sz="1600">
                <a:solidFill>
                  <a:schemeClr val="tx1"/>
                </a:solidFill>
                <a:latin typeface="Arial" charset="0"/>
                <a:ea typeface="ＭＳ Ｐゴシック" charset="-128"/>
              </a:defRPr>
            </a:lvl5pPr>
            <a:lvl6pPr marL="2514600" indent="-228600" eaLnBrk="0" fontAlgn="base" hangingPunct="0">
              <a:spcBef>
                <a:spcPct val="0"/>
              </a:spcBef>
              <a:spcAft>
                <a:spcPct val="0"/>
              </a:spcAft>
              <a:defRPr sz="1600">
                <a:solidFill>
                  <a:schemeClr val="tx1"/>
                </a:solidFill>
                <a:latin typeface="Arial" charset="0"/>
                <a:ea typeface="ＭＳ Ｐゴシック" charset="-128"/>
              </a:defRPr>
            </a:lvl6pPr>
            <a:lvl7pPr marL="2971800" indent="-228600" eaLnBrk="0" fontAlgn="base" hangingPunct="0">
              <a:spcBef>
                <a:spcPct val="0"/>
              </a:spcBef>
              <a:spcAft>
                <a:spcPct val="0"/>
              </a:spcAft>
              <a:defRPr sz="1600">
                <a:solidFill>
                  <a:schemeClr val="tx1"/>
                </a:solidFill>
                <a:latin typeface="Arial" charset="0"/>
                <a:ea typeface="ＭＳ Ｐゴシック" charset="-128"/>
              </a:defRPr>
            </a:lvl7pPr>
            <a:lvl8pPr marL="3429000" indent="-228600" eaLnBrk="0" fontAlgn="base" hangingPunct="0">
              <a:spcBef>
                <a:spcPct val="0"/>
              </a:spcBef>
              <a:spcAft>
                <a:spcPct val="0"/>
              </a:spcAft>
              <a:defRPr sz="1600">
                <a:solidFill>
                  <a:schemeClr val="tx1"/>
                </a:solidFill>
                <a:latin typeface="Arial" charset="0"/>
                <a:ea typeface="ＭＳ Ｐゴシック" charset="-128"/>
              </a:defRPr>
            </a:lvl8pPr>
            <a:lvl9pPr marL="3886200" indent="-228600" eaLnBrk="0" fontAlgn="base" hangingPunct="0">
              <a:spcBef>
                <a:spcPct val="0"/>
              </a:spcBef>
              <a:spcAft>
                <a:spcPct val="0"/>
              </a:spcAft>
              <a:defRPr sz="1600">
                <a:solidFill>
                  <a:schemeClr val="tx1"/>
                </a:solidFill>
                <a:latin typeface="Arial" charset="0"/>
                <a:ea typeface="ＭＳ Ｐゴシック" charset="-128"/>
              </a:defRPr>
            </a:lvl9pPr>
          </a:lstStyle>
          <a:p>
            <a:pPr algn="ctr" eaLnBrk="1" hangingPunct="1">
              <a:defRPr/>
            </a:pPr>
            <a:r>
              <a:rPr lang="es-ES" altLang="es-ES_tradnl" sz="3600" b="1" dirty="0">
                <a:solidFill>
                  <a:srgbClr val="000000"/>
                </a:solidFill>
                <a:effectLst>
                  <a:outerShdw blurRad="38100" dist="38100" dir="2700000" algn="tl">
                    <a:srgbClr val="C0C0C0"/>
                  </a:outerShdw>
                </a:effectLst>
              </a:rPr>
              <a:t> @</a:t>
            </a:r>
            <a:r>
              <a:rPr lang="es-ES" altLang="es-ES_tradnl" sz="3600" b="1" dirty="0" err="1">
                <a:solidFill>
                  <a:srgbClr val="000000"/>
                </a:solidFill>
                <a:effectLst>
                  <a:outerShdw blurRad="38100" dist="38100" dir="2700000" algn="tl">
                    <a:srgbClr val="C0C0C0"/>
                  </a:outerShdw>
                </a:effectLst>
              </a:rPr>
              <a:t>fedemartinon</a:t>
            </a:r>
            <a:endParaRPr lang="es-ES" altLang="es-ES_tradnl" sz="3600" b="1" dirty="0">
              <a:solidFill>
                <a:srgbClr val="000000"/>
              </a:solidFill>
              <a:effectLst>
                <a:outerShdw blurRad="38100" dist="38100" dir="2700000" algn="tl">
                  <a:srgbClr val="C0C0C0"/>
                </a:outerShdw>
              </a:effectLst>
            </a:endParaRPr>
          </a:p>
          <a:p>
            <a:pPr eaLnBrk="1" hangingPunct="1">
              <a:defRPr/>
            </a:pPr>
            <a:endParaRPr lang="es-ES" altLang="es-ES_tradnl" sz="3600" b="1" dirty="0">
              <a:solidFill>
                <a:srgbClr val="000000"/>
              </a:solidFill>
              <a:effectLst>
                <a:outerShdw blurRad="38100" dist="38100" dir="2700000" algn="tl">
                  <a:srgbClr val="C0C0C0"/>
                </a:outerShdw>
              </a:effectLst>
            </a:endParaRPr>
          </a:p>
        </p:txBody>
      </p:sp>
      <p:pic>
        <p:nvPicPr>
          <p:cNvPr id="559112" name="9 Imagen" descr="twitter.jpg">
            <a:extLst>
              <a:ext uri="{FF2B5EF4-FFF2-40B4-BE49-F238E27FC236}">
                <a16:creationId xmlns:a16="http://schemas.microsoft.com/office/drawing/2014/main" id="{13ED51DF-69C5-7041-AB7E-7D1E351AE037}"/>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224339" y="5649075"/>
            <a:ext cx="5603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86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a:spLocks noGrp="1"/>
          </p:cNvSpPr>
          <p:nvPr>
            <p:ph type="body" idx="1"/>
          </p:nvPr>
        </p:nvSpPr>
        <p:spPr>
          <a:xfrm>
            <a:off x="963084" y="1925604"/>
            <a:ext cx="10363200" cy="3330826"/>
          </a:xfrm>
        </p:spPr>
        <p:txBody>
          <a:bodyPr/>
          <a:lstStyle/>
          <a:p>
            <a:r>
              <a:rPr lang="es-ES_tradnl" dirty="0">
                <a:solidFill>
                  <a:srgbClr val="004586"/>
                </a:solidFill>
              </a:rPr>
              <a:t>No.</a:t>
            </a:r>
          </a:p>
          <a:p>
            <a:r>
              <a:rPr lang="es-ES_tradnl" dirty="0">
                <a:solidFill>
                  <a:srgbClr val="004586"/>
                </a:solidFill>
              </a:rPr>
              <a:t>Sí, independiente de la edad.</a:t>
            </a:r>
          </a:p>
          <a:p>
            <a:r>
              <a:rPr lang="es-ES_tradnl" dirty="0">
                <a:solidFill>
                  <a:srgbClr val="004586"/>
                </a:solidFill>
              </a:rPr>
              <a:t>Sí, en función de la edad.</a:t>
            </a:r>
          </a:p>
          <a:p>
            <a:r>
              <a:rPr lang="es-ES_tradnl" dirty="0">
                <a:solidFill>
                  <a:srgbClr val="004586"/>
                </a:solidFill>
              </a:rPr>
              <a:t>Sí, todos excepto mi suegra.</a:t>
            </a:r>
          </a:p>
          <a:p>
            <a:endParaRPr lang="es-ES" dirty="0">
              <a:solidFill>
                <a:srgbClr val="004586"/>
              </a:solidFill>
            </a:endParaRPr>
          </a:p>
        </p:txBody>
      </p:sp>
      <p:sp>
        <p:nvSpPr>
          <p:cNvPr id="7" name="Marcador de texto 6"/>
          <p:cNvSpPr>
            <a:spLocks noGrp="1"/>
          </p:cNvSpPr>
          <p:nvPr>
            <p:ph type="body" idx="10"/>
          </p:nvPr>
        </p:nvSpPr>
        <p:spPr>
          <a:xfrm>
            <a:off x="963084" y="485322"/>
            <a:ext cx="10363200" cy="1035465"/>
          </a:xfrm>
        </p:spPr>
        <p:txBody>
          <a:bodyPr/>
          <a:lstStyle/>
          <a:p>
            <a:r>
              <a:rPr lang="es-ES" dirty="0"/>
              <a:t>¿Vacunarías a tus familiares de meningococo B y ACWY?</a:t>
            </a:r>
          </a:p>
        </p:txBody>
      </p:sp>
      <p:sp>
        <p:nvSpPr>
          <p:cNvPr id="8" name="Marcador de texto 7"/>
          <p:cNvSpPr>
            <a:spLocks noGrp="1"/>
          </p:cNvSpPr>
          <p:nvPr>
            <p:ph type="body" sz="quarter" idx="11"/>
          </p:nvPr>
        </p:nvSpPr>
        <p:spPr/>
        <p:txBody>
          <a:bodyPr>
            <a:normAutofit lnSpcReduction="10000"/>
          </a:bodyPr>
          <a:lstStyle/>
          <a:p>
            <a:endParaRPr lang="es-ES"/>
          </a:p>
        </p:txBody>
      </p:sp>
      <p:sp>
        <p:nvSpPr>
          <p:cNvPr id="2" name="Título 1">
            <a:extLst>
              <a:ext uri="{FF2B5EF4-FFF2-40B4-BE49-F238E27FC236}">
                <a16:creationId xmlns:a16="http://schemas.microsoft.com/office/drawing/2014/main" id="{C7182F05-32FA-3846-A0B2-D2C85F05B0AF}"/>
              </a:ext>
            </a:extLst>
          </p:cNvPr>
          <p:cNvSpPr>
            <a:spLocks noGrp="1"/>
          </p:cNvSpPr>
          <p:nvPr>
            <p:ph type="title"/>
          </p:nvPr>
        </p:nvSpPr>
        <p:spPr/>
        <p:txBody>
          <a:bodyPr/>
          <a:lstStyle/>
          <a:p>
            <a:r>
              <a:rPr lang="es-ES" dirty="0"/>
              <a:t>Pregunta 4</a:t>
            </a:r>
          </a:p>
        </p:txBody>
      </p:sp>
    </p:spTree>
    <p:extLst>
      <p:ext uri="{BB962C8B-B14F-4D97-AF65-F5344CB8AC3E}">
        <p14:creationId xmlns:p14="http://schemas.microsoft.com/office/powerpoint/2010/main" val="32354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heckerboard(across)">
                                      <p:cBhvr>
                                        <p:cTn id="13" dur="500"/>
                                        <p:tgtEl>
                                          <p:spTgt spid="5">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heckerboard(across)">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DSC02279"/>
          <p:cNvPicPr>
            <a:picLocks noChangeAspect="1" noChangeArrowheads="1"/>
          </p:cNvPicPr>
          <p:nvPr/>
        </p:nvPicPr>
        <p:blipFill>
          <a:blip r:embed="rId3" cstate="print"/>
          <a:srcRect t="12250"/>
          <a:stretch>
            <a:fillRect/>
          </a:stretch>
        </p:blipFill>
        <p:spPr bwMode="auto">
          <a:xfrm>
            <a:off x="1775012" y="575379"/>
            <a:ext cx="8377516" cy="5585010"/>
          </a:xfrm>
          <a:prstGeom prst="rect">
            <a:avLst/>
          </a:prstGeom>
          <a:noFill/>
          <a:ln w="9525">
            <a:noFill/>
            <a:miter lim="800000"/>
            <a:headEnd/>
            <a:tailEnd/>
          </a:ln>
        </p:spPr>
      </p:pic>
      <p:sp>
        <p:nvSpPr>
          <p:cNvPr id="922627" name="Text Box 3"/>
          <p:cNvSpPr txBox="1">
            <a:spLocks noChangeArrowheads="1"/>
          </p:cNvSpPr>
          <p:nvPr/>
        </p:nvSpPr>
        <p:spPr bwMode="auto">
          <a:xfrm>
            <a:off x="1870261" y="5784291"/>
            <a:ext cx="2149475" cy="244475"/>
          </a:xfrm>
          <a:prstGeom prst="rect">
            <a:avLst/>
          </a:prstGeom>
          <a:noFill/>
          <a:ln w="12700">
            <a:noFill/>
            <a:miter lim="800000"/>
            <a:headEnd type="none" w="sm" len="sm"/>
            <a:tailEnd type="none" w="sm" len="sm"/>
          </a:ln>
          <a:effectLst/>
        </p:spPr>
        <p:txBody>
          <a:bodyPr wrap="none">
            <a:spAutoFit/>
          </a:bodyPr>
          <a:lstStyle/>
          <a:p>
            <a:pPr fontAlgn="base">
              <a:spcBef>
                <a:spcPct val="0"/>
              </a:spcBef>
              <a:spcAft>
                <a:spcPct val="0"/>
              </a:spcAft>
              <a:defRPr/>
            </a:pPr>
            <a:r>
              <a:rPr lang="es-ES_tradnl" sz="1000" b="1" dirty="0" err="1">
                <a:solidFill>
                  <a:srgbClr val="000000"/>
                </a:solidFill>
                <a:effectLst>
                  <a:outerShdw blurRad="38100" dist="38100" dir="2700000" algn="tl">
                    <a:srgbClr val="C0C0C0"/>
                  </a:outerShdw>
                </a:effectLst>
                <a:latin typeface="Tahoma" pitchFamily="34" charset="0"/>
                <a:ea typeface="MS PGothic" pitchFamily="34" charset="-128"/>
              </a:rPr>
              <a:t>Martinón</a:t>
            </a:r>
            <a:r>
              <a:rPr lang="es-ES_tradnl" sz="1000" b="1" dirty="0">
                <a:solidFill>
                  <a:srgbClr val="000000"/>
                </a:solidFill>
                <a:effectLst>
                  <a:outerShdw blurRad="38100" dist="38100" dir="2700000" algn="tl">
                    <a:srgbClr val="C0C0C0"/>
                  </a:outerShdw>
                </a:effectLst>
                <a:latin typeface="Tahoma" pitchFamily="34" charset="0"/>
                <a:ea typeface="MS PGothic" pitchFamily="34" charset="-128"/>
              </a:rPr>
              <a:t>-Torres, Almería 2009</a:t>
            </a:r>
            <a:endParaRPr lang="es-ES" sz="1000" b="1" dirty="0">
              <a:solidFill>
                <a:srgbClr val="000000"/>
              </a:solidFill>
              <a:effectLst>
                <a:outerShdw blurRad="38100" dist="38100" dir="2700000" algn="tl">
                  <a:srgbClr val="C0C0C0"/>
                </a:outerShdw>
              </a:effectLst>
              <a:latin typeface="Tahoma" pitchFamily="34" charset="0"/>
              <a:ea typeface="MS PGothic" pitchFamily="34" charset="-128"/>
            </a:endParaRPr>
          </a:p>
        </p:txBody>
      </p:sp>
      <p:pic>
        <p:nvPicPr>
          <p:cNvPr id="278531" name="Picture 4" descr="logo chus 2"/>
          <p:cNvPicPr>
            <a:picLocks noChangeAspect="1" noChangeArrowheads="1"/>
          </p:cNvPicPr>
          <p:nvPr/>
        </p:nvPicPr>
        <p:blipFill>
          <a:blip r:embed="rId4" cstate="print"/>
          <a:srcRect/>
          <a:stretch>
            <a:fillRect/>
          </a:stretch>
        </p:blipFill>
        <p:spPr bwMode="auto">
          <a:xfrm>
            <a:off x="9256946" y="658023"/>
            <a:ext cx="685800" cy="685800"/>
          </a:xfrm>
          <a:prstGeom prst="rect">
            <a:avLst/>
          </a:prstGeom>
          <a:noFill/>
          <a:ln w="9525">
            <a:noFill/>
            <a:miter lim="800000"/>
            <a:headEnd/>
            <a:tailEnd/>
          </a:ln>
        </p:spPr>
      </p:pic>
      <p:pic>
        <p:nvPicPr>
          <p:cNvPr id="278533" name="Picture 6" descr="74foto01c">
            <a:hlinkClick r:id="rId5"/>
          </p:cNvPr>
          <p:cNvPicPr>
            <a:picLocks noChangeAspect="1" noChangeArrowheads="1"/>
          </p:cNvPicPr>
          <p:nvPr/>
        </p:nvPicPr>
        <p:blipFill>
          <a:blip r:embed="rId6" cstate="print"/>
          <a:srcRect t="5630" r="5928"/>
          <a:stretch>
            <a:fillRect/>
          </a:stretch>
        </p:blipFill>
        <p:spPr bwMode="auto">
          <a:xfrm>
            <a:off x="8228408" y="652710"/>
            <a:ext cx="722313" cy="685800"/>
          </a:xfrm>
          <a:prstGeom prst="rect">
            <a:avLst/>
          </a:prstGeom>
          <a:noFill/>
          <a:ln w="9525">
            <a:noFill/>
            <a:miter lim="800000"/>
            <a:headEnd/>
            <a:tailEnd/>
          </a:ln>
        </p:spPr>
      </p:pic>
      <p:sp>
        <p:nvSpPr>
          <p:cNvPr id="278534" name="Text Box 7"/>
          <p:cNvSpPr txBox="1">
            <a:spLocks noChangeArrowheads="1"/>
          </p:cNvSpPr>
          <p:nvPr/>
        </p:nvSpPr>
        <p:spPr bwMode="auto">
          <a:xfrm>
            <a:off x="1775012" y="1016980"/>
            <a:ext cx="2339975" cy="793750"/>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s-ES" sz="2300" dirty="0">
                <a:solidFill>
                  <a:srgbClr val="FFFFFF"/>
                </a:solidFill>
                <a:latin typeface="Tahoma" pitchFamily="34" charset="0"/>
                <a:ea typeface="MS PGothic" pitchFamily="34" charset="-128"/>
              </a:rPr>
              <a:t>UCIP – 19/01/09</a:t>
            </a:r>
          </a:p>
          <a:p>
            <a:pPr algn="ctr" fontAlgn="base">
              <a:spcBef>
                <a:spcPct val="0"/>
              </a:spcBef>
              <a:spcAft>
                <a:spcPct val="0"/>
              </a:spcAft>
              <a:defRPr/>
            </a:pPr>
            <a:r>
              <a:rPr lang="es-ES" sz="2300" b="1" dirty="0">
                <a:solidFill>
                  <a:srgbClr val="FFFFFF"/>
                </a:solidFill>
                <a:latin typeface="Tahoma" pitchFamily="34" charset="0"/>
                <a:ea typeface="MS PGothic" pitchFamily="34" charset="-128"/>
              </a:rPr>
              <a:t>17:38 horas</a:t>
            </a:r>
          </a:p>
        </p:txBody>
      </p:sp>
      <p:sp>
        <p:nvSpPr>
          <p:cNvPr id="8" name="11 Rectángulo"/>
          <p:cNvSpPr>
            <a:spLocks noChangeArrowheads="1"/>
          </p:cNvSpPr>
          <p:nvPr/>
        </p:nvSpPr>
        <p:spPr bwMode="auto">
          <a:xfrm rot="733420">
            <a:off x="2966429" y="2336189"/>
            <a:ext cx="614943" cy="902506"/>
          </a:xfrm>
          <a:prstGeom prst="rect">
            <a:avLst/>
          </a:prstGeom>
          <a:solidFill>
            <a:srgbClr val="000000"/>
          </a:solidFill>
          <a:ln w="9525">
            <a:solidFill>
              <a:srgbClr val="000000"/>
            </a:solidFill>
            <a:round/>
            <a:headEnd/>
            <a:tailEnd/>
          </a:ln>
        </p:spPr>
        <p:txBody>
          <a:bodyPr/>
          <a:lstStyle/>
          <a:p>
            <a:pPr algn="ctr" eaLnBrk="0" fontAlgn="base" hangingPunct="0">
              <a:spcBef>
                <a:spcPct val="0"/>
              </a:spcBef>
              <a:spcAft>
                <a:spcPct val="0"/>
              </a:spcAft>
              <a:defRPr/>
            </a:pPr>
            <a:endParaRPr lang="es-ES" sz="2000" kern="0">
              <a:solidFill>
                <a:sysClr val="windowText" lastClr="000000"/>
              </a:solidFill>
              <a:latin typeface="Tahoma" pitchFamily="34" charset="0"/>
              <a:ea typeface="MS PGothic" pitchFamily="34" charset="-128"/>
            </a:endParaRPr>
          </a:p>
        </p:txBody>
      </p:sp>
      <p:sp>
        <p:nvSpPr>
          <p:cNvPr id="9" name="11 Rectángulo"/>
          <p:cNvSpPr>
            <a:spLocks noChangeArrowheads="1"/>
          </p:cNvSpPr>
          <p:nvPr/>
        </p:nvSpPr>
        <p:spPr bwMode="auto">
          <a:xfrm rot="733420">
            <a:off x="7717738" y="2885334"/>
            <a:ext cx="1021340" cy="902506"/>
          </a:xfrm>
          <a:prstGeom prst="rect">
            <a:avLst/>
          </a:prstGeom>
          <a:solidFill>
            <a:srgbClr val="000000"/>
          </a:solidFill>
          <a:ln w="9525">
            <a:solidFill>
              <a:srgbClr val="000000"/>
            </a:solidFill>
            <a:round/>
            <a:headEnd/>
            <a:tailEnd/>
          </a:ln>
        </p:spPr>
        <p:txBody>
          <a:bodyPr/>
          <a:lstStyle/>
          <a:p>
            <a:pPr algn="ctr" eaLnBrk="0" fontAlgn="base" hangingPunct="0">
              <a:spcBef>
                <a:spcPct val="0"/>
              </a:spcBef>
              <a:spcAft>
                <a:spcPct val="0"/>
              </a:spcAft>
              <a:defRPr/>
            </a:pPr>
            <a:endParaRPr lang="es-ES" sz="2000" kern="0">
              <a:solidFill>
                <a:sysClr val="windowText" lastClr="000000"/>
              </a:solidFill>
              <a:latin typeface="Tahoma" pitchFamily="34" charset="0"/>
              <a:ea typeface="MS PGothic" pitchFamily="34" charset="-128"/>
            </a:endParaRPr>
          </a:p>
        </p:txBody>
      </p:sp>
      <p:sp>
        <p:nvSpPr>
          <p:cNvPr id="10" name="11 CuadroTexto"/>
          <p:cNvSpPr txBox="1">
            <a:spLocks noChangeArrowheads="1"/>
          </p:cNvSpPr>
          <p:nvPr/>
        </p:nvSpPr>
        <p:spPr bwMode="auto">
          <a:xfrm>
            <a:off x="2176557" y="751592"/>
            <a:ext cx="3509962" cy="27622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200" dirty="0">
                <a:solidFill>
                  <a:srgbClr val="000000"/>
                </a:solidFill>
                <a:latin typeface="Tahoma" pitchFamily="34" charset="0"/>
                <a:ea typeface="MS PGothic" pitchFamily="34" charset="-128"/>
              </a:rPr>
              <a:t>Obtained and reproduced with parent permission</a:t>
            </a:r>
          </a:p>
        </p:txBody>
      </p:sp>
    </p:spTree>
    <p:extLst>
      <p:ext uri="{BB962C8B-B14F-4D97-AF65-F5344CB8AC3E}">
        <p14:creationId xmlns:p14="http://schemas.microsoft.com/office/powerpoint/2010/main" val="32530670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Imagen 3">
            <a:extLst>
              <a:ext uri="{FF2B5EF4-FFF2-40B4-BE49-F238E27FC236}">
                <a16:creationId xmlns:a16="http://schemas.microsoft.com/office/drawing/2014/main" id="{9F811F74-D3C6-2048-A5E1-0A483821B6A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4265" y="180975"/>
            <a:ext cx="8029147" cy="585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474" name="Picture 5" descr="logo chus 2">
            <a:extLst>
              <a:ext uri="{FF2B5EF4-FFF2-40B4-BE49-F238E27FC236}">
                <a16:creationId xmlns:a16="http://schemas.microsoft.com/office/drawing/2014/main" id="{05DD62E2-CBEA-364A-8B6F-FE057744F2F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00669" y="333842"/>
            <a:ext cx="652743" cy="6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476" name="Picture 8">
            <a:extLst>
              <a:ext uri="{FF2B5EF4-FFF2-40B4-BE49-F238E27FC236}">
                <a16:creationId xmlns:a16="http://schemas.microsoft.com/office/drawing/2014/main" id="{99361D31-E2AC-4540-BCF6-14CE633AB11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96284" y="347289"/>
            <a:ext cx="664966" cy="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9477" name="CuadroTexto 4">
            <a:extLst>
              <a:ext uri="{FF2B5EF4-FFF2-40B4-BE49-F238E27FC236}">
                <a16:creationId xmlns:a16="http://schemas.microsoft.com/office/drawing/2014/main" id="{DFA26FA3-C1CB-924C-8E83-AC449A176EC3}"/>
              </a:ext>
            </a:extLst>
          </p:cNvPr>
          <p:cNvSpPr txBox="1">
            <a:spLocks noChangeArrowheads="1"/>
          </p:cNvSpPr>
          <p:nvPr/>
        </p:nvSpPr>
        <p:spPr bwMode="auto">
          <a:xfrm>
            <a:off x="2127790" y="5494924"/>
            <a:ext cx="41509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s-ES" altLang="es-ES" b="1" dirty="0" err="1">
                <a:solidFill>
                  <a:srgbClr val="004586"/>
                </a:solidFill>
                <a:latin typeface="+mn-lt"/>
              </a:rPr>
              <a:t>Men</a:t>
            </a:r>
            <a:r>
              <a:rPr lang="es-ES" altLang="es-ES" b="1" dirty="0">
                <a:solidFill>
                  <a:srgbClr val="004586"/>
                </a:solidFill>
                <a:latin typeface="+mn-lt"/>
              </a:rPr>
              <a:t> B purpura fulminante</a:t>
            </a:r>
          </a:p>
        </p:txBody>
      </p:sp>
      <p:sp>
        <p:nvSpPr>
          <p:cNvPr id="9" name="11 Rectángulo">
            <a:extLst>
              <a:ext uri="{FF2B5EF4-FFF2-40B4-BE49-F238E27FC236}">
                <a16:creationId xmlns:a16="http://schemas.microsoft.com/office/drawing/2014/main" id="{0E800DB7-F24E-BE42-84C0-D4397FB990F1}"/>
              </a:ext>
            </a:extLst>
          </p:cNvPr>
          <p:cNvSpPr>
            <a:spLocks noChangeArrowheads="1"/>
          </p:cNvSpPr>
          <p:nvPr/>
        </p:nvSpPr>
        <p:spPr bwMode="auto">
          <a:xfrm rot="733420">
            <a:off x="7713662" y="3149773"/>
            <a:ext cx="476250" cy="842963"/>
          </a:xfrm>
          <a:prstGeom prst="rect">
            <a:avLst/>
          </a:prstGeom>
          <a:solidFill>
            <a:srgbClr val="000000"/>
          </a:solidFill>
          <a:ln w="9525">
            <a:solidFill>
              <a:srgbClr val="000000"/>
            </a:solidFill>
            <a:round/>
            <a:headEnd/>
            <a:tailEnd/>
          </a:ln>
        </p:spPr>
        <p:txBody>
          <a:bodyPr/>
          <a:lstStyle/>
          <a:p>
            <a:pPr algn="ctr">
              <a:defRPr/>
            </a:pPr>
            <a:endParaRPr lang="es-ES" sz="2000" kern="0">
              <a:solidFill>
                <a:sysClr val="windowText" lastClr="000000"/>
              </a:solidFill>
              <a:latin typeface="Tahoma" pitchFamily="34" charset="0"/>
              <a:ea typeface="MS PGothic" pitchFamily="34" charset="-128"/>
            </a:endParaRPr>
          </a:p>
        </p:txBody>
      </p:sp>
      <p:sp>
        <p:nvSpPr>
          <p:cNvPr id="489479" name="Text Box 4">
            <a:extLst>
              <a:ext uri="{FF2B5EF4-FFF2-40B4-BE49-F238E27FC236}">
                <a16:creationId xmlns:a16="http://schemas.microsoft.com/office/drawing/2014/main" id="{42BA82B0-7A27-AF44-AC49-3350D4B63C94}"/>
              </a:ext>
            </a:extLst>
          </p:cNvPr>
          <p:cNvSpPr txBox="1">
            <a:spLocks noChangeArrowheads="1"/>
          </p:cNvSpPr>
          <p:nvPr/>
        </p:nvSpPr>
        <p:spPr bwMode="auto">
          <a:xfrm>
            <a:off x="6482260" y="5766338"/>
            <a:ext cx="334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7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s-ES_tradnl" altLang="es-ES" sz="1200" dirty="0">
                <a:solidFill>
                  <a:srgbClr val="000000"/>
                </a:solidFill>
                <a:latin typeface="+mn-lt"/>
              </a:rPr>
              <a:t>@</a:t>
            </a:r>
            <a:r>
              <a:rPr lang="es-ES_tradnl" altLang="es-ES" sz="1200" dirty="0" err="1">
                <a:solidFill>
                  <a:srgbClr val="000000"/>
                </a:solidFill>
                <a:latin typeface="+mn-lt"/>
              </a:rPr>
              <a:t>fedemartinon</a:t>
            </a:r>
            <a:r>
              <a:rPr lang="es-ES_tradnl" altLang="es-ES" sz="1200" dirty="0">
                <a:solidFill>
                  <a:srgbClr val="000000"/>
                </a:solidFill>
                <a:latin typeface="+mn-lt"/>
              </a:rPr>
              <a:t>, GENVIP 2018</a:t>
            </a:r>
            <a:endParaRPr lang="es-ES" altLang="es-ES" sz="1200" dirty="0">
              <a:solidFill>
                <a:srgbClr val="000000"/>
              </a:solidFill>
              <a:latin typeface="+mn-lt"/>
            </a:endParaRPr>
          </a:p>
        </p:txBody>
      </p:sp>
      <p:sp>
        <p:nvSpPr>
          <p:cNvPr id="14" name="11 Rectángulo">
            <a:extLst>
              <a:ext uri="{FF2B5EF4-FFF2-40B4-BE49-F238E27FC236}">
                <a16:creationId xmlns:a16="http://schemas.microsoft.com/office/drawing/2014/main" id="{0E800DB7-F24E-BE42-84C0-D4397FB990F1}"/>
              </a:ext>
            </a:extLst>
          </p:cNvPr>
          <p:cNvSpPr>
            <a:spLocks noChangeArrowheads="1"/>
          </p:cNvSpPr>
          <p:nvPr/>
        </p:nvSpPr>
        <p:spPr bwMode="auto">
          <a:xfrm rot="3964602">
            <a:off x="4032449" y="3731859"/>
            <a:ext cx="476250" cy="842963"/>
          </a:xfrm>
          <a:prstGeom prst="rect">
            <a:avLst/>
          </a:prstGeom>
          <a:solidFill>
            <a:srgbClr val="000000"/>
          </a:solidFill>
          <a:ln w="9525">
            <a:solidFill>
              <a:srgbClr val="000000"/>
            </a:solidFill>
            <a:round/>
            <a:headEnd/>
            <a:tailEnd/>
          </a:ln>
        </p:spPr>
        <p:txBody>
          <a:bodyPr/>
          <a:lstStyle/>
          <a:p>
            <a:pPr algn="ctr">
              <a:defRPr/>
            </a:pPr>
            <a:endParaRPr lang="es-ES" sz="2000" kern="0">
              <a:solidFill>
                <a:sysClr val="windowText" lastClr="000000"/>
              </a:solidFill>
              <a:latin typeface="Tahoma" pitchFamily="34" charset="0"/>
              <a:ea typeface="MS PGothic" pitchFamily="34" charset="-128"/>
            </a:endParaRPr>
          </a:p>
        </p:txBody>
      </p:sp>
    </p:spTree>
    <p:extLst>
      <p:ext uri="{BB962C8B-B14F-4D97-AF65-F5344CB8AC3E}">
        <p14:creationId xmlns:p14="http://schemas.microsoft.com/office/powerpoint/2010/main" val="179191772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3" descr="Monica-meningo6">
            <a:extLst>
              <a:ext uri="{FF2B5EF4-FFF2-40B4-BE49-F238E27FC236}">
                <a16:creationId xmlns:a16="http://schemas.microsoft.com/office/drawing/2014/main" id="{288CFE09-DF6A-1742-8E2E-F244A82DF5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9030" y="463524"/>
            <a:ext cx="5106895" cy="382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24" name="Picture 5" descr="Monica-meningo4">
            <a:extLst>
              <a:ext uri="{FF2B5EF4-FFF2-40B4-BE49-F238E27FC236}">
                <a16:creationId xmlns:a16="http://schemas.microsoft.com/office/drawing/2014/main" id="{94FBE292-61A4-DB4B-B45E-9B1FB92D530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8230" y="463524"/>
            <a:ext cx="4649976" cy="34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25" name="Picture 6" descr="Monica-meningo3">
            <a:extLst>
              <a:ext uri="{FF2B5EF4-FFF2-40B4-BE49-F238E27FC236}">
                <a16:creationId xmlns:a16="http://schemas.microsoft.com/office/drawing/2014/main" id="{E7D5AA97-50D8-2144-9E7A-1736E6C1DA9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10657" y="2409343"/>
            <a:ext cx="5085267" cy="381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152" name="Text Box 8">
            <a:extLst>
              <a:ext uri="{FF2B5EF4-FFF2-40B4-BE49-F238E27FC236}">
                <a16:creationId xmlns:a16="http://schemas.microsoft.com/office/drawing/2014/main" id="{35EFC00B-9515-9C46-A29B-5237D5731CFD}"/>
              </a:ext>
            </a:extLst>
          </p:cNvPr>
          <p:cNvSpPr txBox="1">
            <a:spLocks noChangeArrowheads="1"/>
          </p:cNvSpPr>
          <p:nvPr/>
        </p:nvSpPr>
        <p:spPr bwMode="auto">
          <a:xfrm>
            <a:off x="5926139" y="5229225"/>
            <a:ext cx="3743397" cy="830997"/>
          </a:xfrm>
          <a:prstGeom prst="rect">
            <a:avLst/>
          </a:prstGeom>
          <a:solidFill>
            <a:schemeClr val="bg1"/>
          </a:solidFill>
          <a:ln w="12700">
            <a:solidFill>
              <a:schemeClr val="tx1"/>
            </a:solidFill>
            <a:miter lim="800000"/>
            <a:headEnd type="none" w="sm" len="sm"/>
            <a:tailEnd type="none" w="sm" len="sm"/>
          </a:ln>
          <a:effectLst/>
        </p:spPr>
        <p:txBody>
          <a:bodyPr wrap="none">
            <a:spAutoFit/>
          </a:bodyPr>
          <a:lstStyle/>
          <a:p>
            <a:pPr eaLnBrk="1" hangingPunct="1">
              <a:defRPr/>
            </a:pPr>
            <a:r>
              <a:rPr lang="es-ES_tradnl" sz="2400" b="1" dirty="0">
                <a:solidFill>
                  <a:srgbClr val="004586"/>
                </a:solidFill>
                <a:effectLst>
                  <a:outerShdw blurRad="38100" dist="38100" dir="2700000" algn="tl">
                    <a:srgbClr val="C0C0C0"/>
                  </a:outerShdw>
                </a:effectLst>
                <a:ea typeface="MS PGothic" pitchFamily="34" charset="-128"/>
              </a:rPr>
              <a:t>Resultados microbiológicos:</a:t>
            </a:r>
          </a:p>
          <a:p>
            <a:pPr algn="ctr" eaLnBrk="1" hangingPunct="1">
              <a:defRPr/>
            </a:pPr>
            <a:r>
              <a:rPr lang="es-ES_tradnl" sz="2400" b="1" dirty="0">
                <a:solidFill>
                  <a:srgbClr val="004586"/>
                </a:solidFill>
                <a:effectLst>
                  <a:outerShdw blurRad="38100" dist="38100" dir="2700000" algn="tl">
                    <a:srgbClr val="C0C0C0"/>
                  </a:outerShdw>
                </a:effectLst>
                <a:ea typeface="MS PGothic" pitchFamily="34" charset="-128"/>
              </a:rPr>
              <a:t>Meningococo B</a:t>
            </a:r>
            <a:endParaRPr lang="es-ES" sz="2400" b="1" dirty="0">
              <a:solidFill>
                <a:srgbClr val="004586"/>
              </a:solidFill>
              <a:effectLst>
                <a:outerShdw blurRad="38100" dist="38100" dir="2700000" algn="tl">
                  <a:srgbClr val="C0C0C0"/>
                </a:outerShdw>
              </a:effectLst>
              <a:ea typeface="MS PGothic" pitchFamily="34" charset="-128"/>
            </a:endParaRPr>
          </a:p>
        </p:txBody>
      </p:sp>
      <p:pic>
        <p:nvPicPr>
          <p:cNvPr id="491528" name="Picture 9" descr="usantiago">
            <a:extLst>
              <a:ext uri="{FF2B5EF4-FFF2-40B4-BE49-F238E27FC236}">
                <a16:creationId xmlns:a16="http://schemas.microsoft.com/office/drawing/2014/main" id="{E629F6C6-EDA6-6E46-8219-6E4F50FBAA5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45600" y="515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29" name="Picture 10" descr="logo chus 2">
            <a:extLst>
              <a:ext uri="{FF2B5EF4-FFF2-40B4-BE49-F238E27FC236}">
                <a16:creationId xmlns:a16="http://schemas.microsoft.com/office/drawing/2014/main" id="{76ABB975-8C24-9843-9137-1345959CA97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923463" y="5159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155" name="Rectangle 11">
            <a:extLst>
              <a:ext uri="{FF2B5EF4-FFF2-40B4-BE49-F238E27FC236}">
                <a16:creationId xmlns:a16="http://schemas.microsoft.com/office/drawing/2014/main" id="{EEA6BD5F-AEB5-8145-B2D9-EB19239145AB}"/>
              </a:ext>
            </a:extLst>
          </p:cNvPr>
          <p:cNvSpPr>
            <a:spLocks noChangeArrowheads="1"/>
          </p:cNvSpPr>
          <p:nvPr/>
        </p:nvSpPr>
        <p:spPr bwMode="auto">
          <a:xfrm>
            <a:off x="3308190" y="1218946"/>
            <a:ext cx="896938" cy="512762"/>
          </a:xfrm>
          <a:prstGeom prst="rect">
            <a:avLst/>
          </a:prstGeom>
          <a:solidFill>
            <a:srgbClr val="000000">
              <a:alpha val="80000"/>
            </a:srgbClr>
          </a:solidFill>
          <a:ln w="12700">
            <a:noFill/>
            <a:miter lim="800000"/>
            <a:headEnd type="none" w="sm" len="sm"/>
            <a:tailEnd type="none" w="sm" len="sm"/>
          </a:ln>
          <a:effectLst/>
        </p:spPr>
        <p:txBody>
          <a:bodyPr wrap="none" anchor="ctr"/>
          <a:lstStyle/>
          <a:p>
            <a:pPr>
              <a:defRPr/>
            </a:pPr>
            <a:endParaRPr lang="es-ES" sz="2044">
              <a:solidFill>
                <a:srgbClr val="000000"/>
              </a:solidFill>
              <a:latin typeface="Tahoma" pitchFamily="34" charset="0"/>
              <a:ea typeface="MS PGothic" pitchFamily="34" charset="-128"/>
            </a:endParaRPr>
          </a:p>
        </p:txBody>
      </p:sp>
      <p:sp>
        <p:nvSpPr>
          <p:cNvPr id="12" name="11 Rectángulo">
            <a:extLst>
              <a:ext uri="{FF2B5EF4-FFF2-40B4-BE49-F238E27FC236}">
                <a16:creationId xmlns:a16="http://schemas.microsoft.com/office/drawing/2014/main" id="{22482950-307B-3342-B8B8-22D73FC4931E}"/>
              </a:ext>
            </a:extLst>
          </p:cNvPr>
          <p:cNvSpPr>
            <a:spLocks noChangeArrowheads="1"/>
          </p:cNvSpPr>
          <p:nvPr/>
        </p:nvSpPr>
        <p:spPr bwMode="auto">
          <a:xfrm rot="20408652">
            <a:off x="9232630" y="2994437"/>
            <a:ext cx="733849" cy="1566741"/>
          </a:xfrm>
          <a:prstGeom prst="rect">
            <a:avLst/>
          </a:prstGeom>
          <a:solidFill>
            <a:srgbClr val="000000"/>
          </a:solidFill>
          <a:ln w="9525">
            <a:solidFill>
              <a:srgbClr val="000000"/>
            </a:solidFill>
            <a:round/>
            <a:headEnd/>
            <a:tailEnd/>
          </a:ln>
        </p:spPr>
        <p:txBody>
          <a:bodyPr/>
          <a:lstStyle/>
          <a:p>
            <a:pPr algn="ctr">
              <a:defRPr/>
            </a:pPr>
            <a:endParaRPr lang="es-ES" sz="1778" kern="0">
              <a:solidFill>
                <a:sysClr val="windowText" lastClr="000000"/>
              </a:solidFill>
              <a:latin typeface="Tahoma" pitchFamily="34" charset="0"/>
              <a:ea typeface="MS PGothic" pitchFamily="34" charset="-128"/>
            </a:endParaRPr>
          </a:p>
        </p:txBody>
      </p:sp>
      <p:sp>
        <p:nvSpPr>
          <p:cNvPr id="13" name="11 CuadroTexto">
            <a:extLst>
              <a:ext uri="{FF2B5EF4-FFF2-40B4-BE49-F238E27FC236}">
                <a16:creationId xmlns:a16="http://schemas.microsoft.com/office/drawing/2014/main" id="{0B000F97-DF8C-E843-B322-B3DBABD5B58C}"/>
              </a:ext>
            </a:extLst>
          </p:cNvPr>
          <p:cNvSpPr txBox="1">
            <a:spLocks noChangeArrowheads="1"/>
          </p:cNvSpPr>
          <p:nvPr/>
        </p:nvSpPr>
        <p:spPr bwMode="auto">
          <a:xfrm>
            <a:off x="974034" y="692150"/>
            <a:ext cx="3152775" cy="257175"/>
          </a:xfrm>
          <a:prstGeom prst="rect">
            <a:avLst/>
          </a:prstGeom>
          <a:noFill/>
          <a:ln w="9525">
            <a:noFill/>
            <a:miter lim="800000"/>
            <a:headEnd/>
            <a:tailEnd/>
          </a:ln>
        </p:spPr>
        <p:txBody>
          <a:bodyPr wrap="none">
            <a:spAutoFit/>
          </a:bodyPr>
          <a:lstStyle/>
          <a:p>
            <a:pPr eaLnBrk="1" hangingPunct="1">
              <a:defRPr/>
            </a:pPr>
            <a:r>
              <a:rPr lang="en-US" sz="1067" dirty="0">
                <a:solidFill>
                  <a:srgbClr val="000000"/>
                </a:solidFill>
                <a:latin typeface="Tahoma" pitchFamily="34" charset="0"/>
                <a:ea typeface="MS PGothic" pitchFamily="34" charset="-128"/>
              </a:rPr>
              <a:t>Obtained and reproduced with parent permission</a:t>
            </a:r>
          </a:p>
        </p:txBody>
      </p:sp>
      <p:pic>
        <p:nvPicPr>
          <p:cNvPr id="18" name="Picture 4" descr="Monica-meningo1">
            <a:extLst>
              <a:ext uri="{FF2B5EF4-FFF2-40B4-BE49-F238E27FC236}">
                <a16:creationId xmlns:a16="http://schemas.microsoft.com/office/drawing/2014/main" id="{09AF31FC-D2C4-B641-B645-5F12BE42C8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60681" y="2999891"/>
            <a:ext cx="4659152" cy="319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7">
            <a:extLst>
              <a:ext uri="{FF2B5EF4-FFF2-40B4-BE49-F238E27FC236}">
                <a16:creationId xmlns:a16="http://schemas.microsoft.com/office/drawing/2014/main" id="{590299AA-5D53-E245-A3CE-8BA45A4831F1}"/>
              </a:ext>
            </a:extLst>
          </p:cNvPr>
          <p:cNvSpPr txBox="1">
            <a:spLocks noChangeArrowheads="1"/>
          </p:cNvSpPr>
          <p:nvPr/>
        </p:nvSpPr>
        <p:spPr bwMode="auto">
          <a:xfrm>
            <a:off x="960679" y="5830034"/>
            <a:ext cx="1908175" cy="230188"/>
          </a:xfrm>
          <a:prstGeom prst="rect">
            <a:avLst/>
          </a:prstGeom>
          <a:noFill/>
          <a:ln w="12700">
            <a:noFill/>
            <a:miter lim="800000"/>
            <a:headEnd type="none" w="sm" len="sm"/>
            <a:tailEnd type="none" w="sm" len="sm"/>
          </a:ln>
          <a:effectLst/>
        </p:spPr>
        <p:txBody>
          <a:bodyPr wrap="none">
            <a:spAutoFit/>
          </a:bodyPr>
          <a:lstStyle/>
          <a:p>
            <a:pPr eaLnBrk="1" hangingPunct="1">
              <a:defRPr/>
            </a:pPr>
            <a:r>
              <a:rPr lang="es-ES_tradnl" sz="889" b="1" dirty="0">
                <a:solidFill>
                  <a:srgbClr val="000000"/>
                </a:solidFill>
                <a:effectLst>
                  <a:outerShdw blurRad="38100" dist="38100" dir="2700000" algn="tl">
                    <a:srgbClr val="C0C0C0"/>
                  </a:outerShdw>
                </a:effectLst>
                <a:latin typeface="Tahoma" pitchFamily="34" charset="0"/>
                <a:ea typeface="MS PGothic" pitchFamily="34" charset="-128"/>
              </a:rPr>
              <a:t>@</a:t>
            </a:r>
            <a:r>
              <a:rPr lang="es-ES_tradnl" sz="889" b="1" dirty="0" err="1">
                <a:solidFill>
                  <a:srgbClr val="000000"/>
                </a:solidFill>
                <a:effectLst>
                  <a:outerShdw blurRad="38100" dist="38100" dir="2700000" algn="tl">
                    <a:srgbClr val="C0C0C0"/>
                  </a:outerShdw>
                </a:effectLst>
                <a:latin typeface="Tahoma" pitchFamily="34" charset="0"/>
                <a:ea typeface="MS PGothic" pitchFamily="34" charset="-128"/>
              </a:rPr>
              <a:t>fedemartinon</a:t>
            </a:r>
            <a:r>
              <a:rPr lang="es-ES_tradnl" sz="889" b="1" dirty="0">
                <a:solidFill>
                  <a:srgbClr val="000000"/>
                </a:solidFill>
                <a:effectLst>
                  <a:outerShdw blurRad="38100" dist="38100" dir="2700000" algn="tl">
                    <a:srgbClr val="C0C0C0"/>
                  </a:outerShdw>
                </a:effectLst>
                <a:latin typeface="Tahoma" pitchFamily="34" charset="0"/>
                <a:ea typeface="MS PGothic" pitchFamily="34" charset="-128"/>
              </a:rPr>
              <a:t>, GENVIP 2018</a:t>
            </a:r>
            <a:endParaRPr lang="es-ES" sz="889" b="1" dirty="0">
              <a:solidFill>
                <a:srgbClr val="000000"/>
              </a:solidFill>
              <a:effectLst>
                <a:outerShdw blurRad="38100" dist="38100" dir="2700000" algn="tl">
                  <a:srgbClr val="C0C0C0"/>
                </a:outerShdw>
              </a:effectLst>
              <a:latin typeface="Tahoma" pitchFamily="34" charset="0"/>
              <a:ea typeface="MS PGothic" pitchFamily="34" charset="-128"/>
            </a:endParaRPr>
          </a:p>
        </p:txBody>
      </p:sp>
      <p:sp>
        <p:nvSpPr>
          <p:cNvPr id="20" name="Rectangle 11">
            <a:extLst>
              <a:ext uri="{FF2B5EF4-FFF2-40B4-BE49-F238E27FC236}">
                <a16:creationId xmlns:a16="http://schemas.microsoft.com/office/drawing/2014/main" id="{EEA6BD5F-AEB5-8145-B2D9-EB19239145AB}"/>
              </a:ext>
            </a:extLst>
          </p:cNvPr>
          <p:cNvSpPr>
            <a:spLocks noChangeArrowheads="1"/>
          </p:cNvSpPr>
          <p:nvPr/>
        </p:nvSpPr>
        <p:spPr bwMode="auto">
          <a:xfrm>
            <a:off x="6710081" y="4555107"/>
            <a:ext cx="484095" cy="512762"/>
          </a:xfrm>
          <a:prstGeom prst="rect">
            <a:avLst/>
          </a:prstGeom>
          <a:solidFill>
            <a:srgbClr val="000000">
              <a:alpha val="80000"/>
            </a:srgbClr>
          </a:solidFill>
          <a:ln w="12700">
            <a:noFill/>
            <a:miter lim="800000"/>
            <a:headEnd type="none" w="sm" len="sm"/>
            <a:tailEnd type="none" w="sm" len="sm"/>
          </a:ln>
          <a:effectLst/>
        </p:spPr>
        <p:txBody>
          <a:bodyPr wrap="none" anchor="ctr"/>
          <a:lstStyle/>
          <a:p>
            <a:pPr>
              <a:defRPr/>
            </a:pPr>
            <a:endParaRPr lang="es-ES" sz="2044">
              <a:solidFill>
                <a:srgbClr val="000000"/>
              </a:solidFill>
              <a:latin typeface="Tahoma" pitchFamily="34" charset="0"/>
              <a:ea typeface="MS PGothic" pitchFamily="34" charset="-128"/>
            </a:endParaRPr>
          </a:p>
        </p:txBody>
      </p:sp>
    </p:spTree>
    <p:extLst>
      <p:ext uri="{BB962C8B-B14F-4D97-AF65-F5344CB8AC3E}">
        <p14:creationId xmlns:p14="http://schemas.microsoft.com/office/powerpoint/2010/main" val="496240198"/>
      </p:ext>
    </p:extLst>
  </p:cSld>
  <p:clrMapOvr>
    <a:masterClrMapping/>
  </p:clrMapOvr>
  <p:transition advTm="16"/>
</p:sld>
</file>

<file path=ppt/theme/theme1.xml><?xml version="1.0" encoding="utf-8"?>
<a:theme xmlns:a="http://schemas.openxmlformats.org/drawingml/2006/main" name="1_Tema de Office">
  <a:themeElements>
    <a:clrScheme name="LiveMed">
      <a:dk1>
        <a:srgbClr val="287AC8"/>
      </a:dk1>
      <a:lt1>
        <a:sysClr val="window" lastClr="FFFFFF"/>
      </a:lt1>
      <a:dk2>
        <a:srgbClr val="C5000B"/>
      </a:dk2>
      <a:lt2>
        <a:srgbClr val="EEECE1"/>
      </a:lt2>
      <a:accent1>
        <a:srgbClr val="004586"/>
      </a:accent1>
      <a:accent2>
        <a:srgbClr val="808080"/>
      </a:accent2>
      <a:accent3>
        <a:srgbClr val="585858"/>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lIns="91440" tIns="45720" rIns="91440" bIns="45720" rtlCol="0" anchor="ctr">
        <a:noAutofit/>
      </a:bodyPr>
      <a:lstStyle>
        <a:defPPr algn="ctr">
          <a:defRPr sz="2400" dirty="0" smtClean="0"/>
        </a:defPPr>
      </a:lstStyle>
    </a:txDef>
  </a:objectDefaults>
  <a:extraClrSchemeLst/>
  <a:extLst>
    <a:ext uri="{05A4C25C-085E-4340-85A3-A5531E510DB2}">
      <thm15:themeFamily xmlns:thm15="http://schemas.microsoft.com/office/thememl/2012/main" name="PlantillaAPAP2018.potx" id="{99053197-F360-4EEA-B0B4-83ED9031C2E6}" vid="{B8DA0B08-B478-4A10-8789-D237C6CFED8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1_Tema de Office</Template>
  <TotalTime>787</TotalTime>
  <Words>4738</Words>
  <Application>Microsoft Office PowerPoint</Application>
  <PresentationFormat>Panorámica</PresentationFormat>
  <Paragraphs>597</Paragraphs>
  <Slides>56</Slides>
  <Notes>34</Notes>
  <HiddenSlides>2</HiddenSlides>
  <MMClips>0</MMClips>
  <ScaleCrop>false</ScaleCrop>
  <HeadingPairs>
    <vt:vector size="8" baseType="variant">
      <vt:variant>
        <vt:lpstr>Fuentes usadas</vt:lpstr>
      </vt:variant>
      <vt:variant>
        <vt:i4>18</vt:i4>
      </vt:variant>
      <vt:variant>
        <vt:lpstr>Tema</vt:lpstr>
      </vt:variant>
      <vt:variant>
        <vt:i4>1</vt:i4>
      </vt:variant>
      <vt:variant>
        <vt:lpstr>Servidores OLE incrustados</vt:lpstr>
      </vt:variant>
      <vt:variant>
        <vt:i4>1</vt:i4>
      </vt:variant>
      <vt:variant>
        <vt:lpstr>Títulos de diapositiva</vt:lpstr>
      </vt:variant>
      <vt:variant>
        <vt:i4>56</vt:i4>
      </vt:variant>
    </vt:vector>
  </HeadingPairs>
  <TitlesOfParts>
    <vt:vector size="76" baseType="lpstr">
      <vt:lpstr>MS PGothic</vt:lpstr>
      <vt:lpstr>MS PGothic</vt:lpstr>
      <vt:lpstr>Arial</vt:lpstr>
      <vt:lpstr>Arial Narrow</vt:lpstr>
      <vt:lpstr>Berlin Sans FB</vt:lpstr>
      <vt:lpstr>Calibri</vt:lpstr>
      <vt:lpstr>Cambria</vt:lpstr>
      <vt:lpstr>Lucida Sans Unicode</vt:lpstr>
      <vt:lpstr>Mangal</vt:lpstr>
      <vt:lpstr>Monotype Sorts</vt:lpstr>
      <vt:lpstr>Segoe UI Historic</vt:lpstr>
      <vt:lpstr>Tahoma</vt:lpstr>
      <vt:lpstr>Times New Roman</vt:lpstr>
      <vt:lpstr>Trebuchet MS</vt:lpstr>
      <vt:lpstr>Verdana</vt:lpstr>
      <vt:lpstr>Webdings</vt:lpstr>
      <vt:lpstr>Wingdings</vt:lpstr>
      <vt:lpstr>ヒラギノ角ゴ Pro W3</vt:lpstr>
      <vt:lpstr>1_Tema de Office</vt:lpstr>
      <vt:lpstr>Gráfico</vt:lpstr>
      <vt:lpstr>Claves prácticas en la prevención de la enfermedad meningocócica</vt:lpstr>
      <vt:lpstr>Declaración de potenciales conflictos de intereses</vt:lpstr>
      <vt:lpstr>Pregunta 1</vt:lpstr>
      <vt:lpstr>Pregunta 2 </vt:lpstr>
      <vt:lpstr>Pregunta 3</vt:lpstr>
      <vt:lpstr>Pregunta 4</vt:lpstr>
      <vt:lpstr>Presentación de PowerPoint</vt:lpstr>
      <vt:lpstr>Presentación de PowerPoint</vt:lpstr>
      <vt:lpstr>Presentación de PowerPoint</vt:lpstr>
      <vt:lpstr>Presentación de PowerPoint</vt:lpstr>
      <vt:lpstr>Presentación de PowerPoint</vt:lpstr>
      <vt:lpstr>Incidencia de EMI en EUROPA</vt:lpstr>
      <vt:lpstr>DATOS ESPAÑA 2017-2018</vt:lpstr>
      <vt:lpstr>Incidencia de EMI por B en ESPAÑA</vt:lpstr>
      <vt:lpstr>LETALIDAD EN ESPAÑA EMI POR EDAD</vt:lpstr>
      <vt:lpstr>Presentación de PowerPoint</vt:lpstr>
      <vt:lpstr>Presentación de PowerPoint</vt:lpstr>
      <vt:lpstr>Recent History of MD in Europe: Spain</vt:lpstr>
      <vt:lpstr>Presentación de PowerPoint</vt:lpstr>
      <vt:lpstr>¿Deberían las autoridades sanitarias españolas preocuparse por el serogrupo W “ingles”?</vt:lpstr>
      <vt:lpstr>Incidencia de EMI por W en ESPAÑA</vt:lpstr>
      <vt:lpstr>Que viene el loWo…</vt:lpstr>
      <vt:lpstr>Incidencia de EMI por Y en ESPAÑA</vt:lpstr>
      <vt:lpstr>DATOS EMI - ESPAÑA - 2017-2018</vt:lpstr>
      <vt:lpstr>¿Podemos predecirlo?</vt:lpstr>
      <vt:lpstr>Presentación de PowerPoint</vt:lpstr>
      <vt:lpstr>Factor H</vt:lpstr>
      <vt:lpstr>Presentación de PowerPoint</vt:lpstr>
      <vt:lpstr>Presentación de PowerPoint</vt:lpstr>
      <vt:lpstr>Presentación de PowerPoint</vt:lpstr>
      <vt:lpstr>Vacuna subunidades Men B Vacuna rLP2086 (Trumenba)</vt:lpstr>
      <vt:lpstr>Presentación de PowerPoint</vt:lpstr>
      <vt:lpstr>Presentación de PowerPoint</vt:lpstr>
      <vt:lpstr>Vacuna frente a men B Estrategia de vacunología reversa</vt:lpstr>
      <vt:lpstr>Bexsero: Composición antigénica</vt:lpstr>
      <vt:lpstr>Se puede co-administrar con MenC </vt:lpstr>
      <vt:lpstr>2+1 es equiparable a 3+1 con 4CmenB</vt:lpstr>
      <vt:lpstr>¿Funciona la vacuna frente a meningococo B 4CMenB?</vt:lpstr>
      <vt:lpstr>Presentación de PowerPoint</vt:lpstr>
      <vt:lpstr>Presentación de PowerPoint</vt:lpstr>
      <vt:lpstr>Presentación de PowerPoint</vt:lpstr>
      <vt:lpstr>Presentación de PowerPoint</vt:lpstr>
      <vt:lpstr>ACWY </vt:lpstr>
      <vt:lpstr>Dinámica de la infección meningocócica</vt:lpstr>
      <vt:lpstr>¿QUIÉN TIENE EL MÁXIMO RIESGO DE ENFERMEDAD MENINGOCÓCICA EN ESPAÑA?</vt:lpstr>
      <vt:lpstr>Presentación de PowerPoint</vt:lpstr>
      <vt:lpstr>Presentación de PowerPoint</vt:lpstr>
      <vt:lpstr>Presentación de PowerPoint</vt:lpstr>
      <vt:lpstr>Calendario  antimeningocócico sistemático ideal según FMT (el mismo que proponía desde 2012)</vt:lpstr>
      <vt:lpstr>La solución en nuestra mano</vt:lpstr>
      <vt:lpstr>Presentación de PowerPoint</vt:lpstr>
      <vt:lpstr>¿Qué tiene que pasar para que las nuevas vacunas antimeningocócicas entren en el calendario vacunal? </vt:lpstr>
      <vt:lpstr>CONCLUSIONES</vt:lpstr>
      <vt:lpstr>Pregunta 5</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Claves prácticas en la prevención de la enfermedad meningocócica</dc:title>
  <dc:creator>federico martinon</dc:creator>
  <cp:lastModifiedBy>Interactivos LiveMed</cp:lastModifiedBy>
  <cp:revision>58</cp:revision>
  <dcterms:created xsi:type="dcterms:W3CDTF">2018-04-23T22:50:49Z</dcterms:created>
  <dcterms:modified xsi:type="dcterms:W3CDTF">2018-06-12T10:31:14Z</dcterms:modified>
</cp:coreProperties>
</file>