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portada"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5350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49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3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88640"/>
            <a:ext cx="4354200" cy="187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108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os y subnive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701004"/>
            <a:ext cx="2270536" cy="97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8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701004"/>
            <a:ext cx="2270536" cy="97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3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con cabecer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908721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idx="10"/>
          </p:nvPr>
        </p:nvSpPr>
        <p:spPr>
          <a:xfrm>
            <a:off x="6192011" y="908722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-43" y="1886844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/>
          </p:nvPr>
        </p:nvSpPr>
        <p:spPr>
          <a:xfrm>
            <a:off x="6192011" y="1886844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701004"/>
            <a:ext cx="2270536" cy="97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ierta sin estruct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701004"/>
            <a:ext cx="2270536" cy="97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nzo 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701004"/>
            <a:ext cx="2270536" cy="97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7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áreas asimétric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/>
          </p:nvPr>
        </p:nvSpPr>
        <p:spPr>
          <a:xfrm>
            <a:off x="609600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2 Marcador de contenido"/>
          <p:cNvSpPr>
            <a:spLocks noGrp="1"/>
          </p:cNvSpPr>
          <p:nvPr>
            <p:ph idx="11"/>
          </p:nvPr>
        </p:nvSpPr>
        <p:spPr>
          <a:xfrm>
            <a:off x="1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3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695147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701004"/>
            <a:ext cx="2270536" cy="97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1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y explic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/>
          </p:nvPr>
        </p:nvSpPr>
        <p:spPr>
          <a:xfrm>
            <a:off x="911424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0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701004"/>
            <a:ext cx="2270536" cy="97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68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A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graphicFrame>
        <p:nvGraphicFramePr>
          <p:cNvPr id="9" name="4 Tabla"/>
          <p:cNvGraphicFramePr>
            <a:graphicFrameLocks noGrp="1"/>
          </p:cNvGraphicFramePr>
          <p:nvPr userDrawn="1">
            <p:extLst/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Principio activo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muy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(potencia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(potencia intermedia)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(potencia baja)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5701004"/>
            <a:ext cx="2270536" cy="97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19/04/2018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02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 </a:t>
            </a:r>
            <a:r>
              <a:rPr lang="es-ES" dirty="0"/>
              <a:t>Formación Continua del Médico de Familia: Bases </a:t>
            </a:r>
            <a:r>
              <a:rPr lang="es-ES" dirty="0" smtClean="0"/>
              <a:t>Conceptuales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lstStyle/>
          <a:p>
            <a:r>
              <a:rPr lang="es-ES" dirty="0" smtClean="0"/>
              <a:t>Dr. Felipe </a:t>
            </a:r>
            <a:r>
              <a:rPr lang="es-ES" dirty="0" err="1" smtClean="0"/>
              <a:t>Chavida</a:t>
            </a:r>
            <a:r>
              <a:rPr lang="es-ES" dirty="0" smtClean="0"/>
              <a:t>. Presidente de IDEPRO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614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88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7" name="Marcador de contenido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26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contenido 6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9" name="Marcador de contenido 8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81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51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64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36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/>
          <p:cNvSpPr>
            <a:spLocks noGrp="1"/>
          </p:cNvSpPr>
          <p:nvPr>
            <p:ph type="pic" idx="1"/>
          </p:nvPr>
        </p:nvSpPr>
        <p:spPr/>
      </p:sp>
      <p:sp>
        <p:nvSpPr>
          <p:cNvPr id="11" name="Marcador de texto 10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contenido 9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11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9419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n2" id="{10DC1734-D8CE-464E-A334-5DF9875B3C66}" vid="{89E1C075-7F35-42EC-9E3F-ECD7F97F90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1_Tema de Office</vt:lpstr>
      <vt:lpstr> La Formación Continua del Médico de Familia: Bases Conceptuales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La Formación Continua del Médico de Familia: Bases Conceptuales </dc:title>
  <dc:creator>Live Med</dc:creator>
  <cp:lastModifiedBy>Live Med</cp:lastModifiedBy>
  <cp:revision>1</cp:revision>
  <dcterms:created xsi:type="dcterms:W3CDTF">2018-04-19T13:11:48Z</dcterms:created>
  <dcterms:modified xsi:type="dcterms:W3CDTF">2018-04-19T13:12:07Z</dcterms:modified>
</cp:coreProperties>
</file>